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57" r:id="rId3"/>
    <p:sldId id="260" r:id="rId4"/>
  </p:sldIdLst>
  <p:sldSz cx="21386800" cy="30279975"/>
  <p:notesSz cx="6797675" cy="9928225"/>
  <p:custDataLst>
    <p:tags r:id="rId5"/>
  </p:custDataLst>
  <p:defaultTextStyle>
    <a:defPPr>
      <a:defRPr lang="en-US"/>
    </a:defPPr>
    <a:lvl1pPr marL="0" algn="l" defTabSz="2952110" rtl="0" eaLnBrk="1" latinLnBrk="0" hangingPunct="1">
      <a:defRPr sz="5800" kern="1200">
        <a:solidFill>
          <a:schemeClr val="tx1"/>
        </a:solidFill>
        <a:latin typeface="+mn-lt"/>
        <a:ea typeface="+mn-ea"/>
        <a:cs typeface="+mn-cs"/>
      </a:defRPr>
    </a:lvl1pPr>
    <a:lvl2pPr marL="1476055" algn="l" defTabSz="2952110" rtl="0" eaLnBrk="1" latinLnBrk="0" hangingPunct="1">
      <a:defRPr sz="5800" kern="1200">
        <a:solidFill>
          <a:schemeClr val="tx1"/>
        </a:solidFill>
        <a:latin typeface="+mn-lt"/>
        <a:ea typeface="+mn-ea"/>
        <a:cs typeface="+mn-cs"/>
      </a:defRPr>
    </a:lvl2pPr>
    <a:lvl3pPr marL="2952110" algn="l" defTabSz="2952110" rtl="0" eaLnBrk="1" latinLnBrk="0" hangingPunct="1">
      <a:defRPr sz="5800" kern="1200">
        <a:solidFill>
          <a:schemeClr val="tx1"/>
        </a:solidFill>
        <a:latin typeface="+mn-lt"/>
        <a:ea typeface="+mn-ea"/>
        <a:cs typeface="+mn-cs"/>
      </a:defRPr>
    </a:lvl3pPr>
    <a:lvl4pPr marL="4428169" algn="l" defTabSz="2952110" rtl="0" eaLnBrk="1" latinLnBrk="0" hangingPunct="1">
      <a:defRPr sz="5800" kern="1200">
        <a:solidFill>
          <a:schemeClr val="tx1"/>
        </a:solidFill>
        <a:latin typeface="+mn-lt"/>
        <a:ea typeface="+mn-ea"/>
        <a:cs typeface="+mn-cs"/>
      </a:defRPr>
    </a:lvl4pPr>
    <a:lvl5pPr marL="5904224" algn="l" defTabSz="2952110" rtl="0" eaLnBrk="1" latinLnBrk="0" hangingPunct="1">
      <a:defRPr sz="5800" kern="1200">
        <a:solidFill>
          <a:schemeClr val="tx1"/>
        </a:solidFill>
        <a:latin typeface="+mn-lt"/>
        <a:ea typeface="+mn-ea"/>
        <a:cs typeface="+mn-cs"/>
      </a:defRPr>
    </a:lvl5pPr>
    <a:lvl6pPr marL="7380279" algn="l" defTabSz="2952110" rtl="0" eaLnBrk="1" latinLnBrk="0" hangingPunct="1">
      <a:defRPr sz="5800" kern="1200">
        <a:solidFill>
          <a:schemeClr val="tx1"/>
        </a:solidFill>
        <a:latin typeface="+mn-lt"/>
        <a:ea typeface="+mn-ea"/>
        <a:cs typeface="+mn-cs"/>
      </a:defRPr>
    </a:lvl6pPr>
    <a:lvl7pPr marL="8856337" algn="l" defTabSz="2952110" rtl="0" eaLnBrk="1" latinLnBrk="0" hangingPunct="1">
      <a:defRPr sz="5800" kern="1200">
        <a:solidFill>
          <a:schemeClr val="tx1"/>
        </a:solidFill>
        <a:latin typeface="+mn-lt"/>
        <a:ea typeface="+mn-ea"/>
        <a:cs typeface="+mn-cs"/>
      </a:defRPr>
    </a:lvl7pPr>
    <a:lvl8pPr marL="10332392" algn="l" defTabSz="2952110" rtl="0" eaLnBrk="1" latinLnBrk="0" hangingPunct="1">
      <a:defRPr sz="5800" kern="1200">
        <a:solidFill>
          <a:schemeClr val="tx1"/>
        </a:solidFill>
        <a:latin typeface="+mn-lt"/>
        <a:ea typeface="+mn-ea"/>
        <a:cs typeface="+mn-cs"/>
      </a:defRPr>
    </a:lvl8pPr>
    <a:lvl9pPr marL="11808447" algn="l" defTabSz="2952110"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03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9300" autoAdjust="0"/>
    <p:restoredTop sz="99655" autoAdjust="0"/>
  </p:normalViewPr>
  <p:slideViewPr>
    <p:cSldViewPr snapToGrid="0">
      <p:cViewPr>
        <p:scale>
          <a:sx n="26" d="100"/>
          <a:sy n="26" d="100"/>
        </p:scale>
        <p:origin x="-2952" y="-72"/>
      </p:cViewPr>
      <p:guideLst>
        <p:guide orient="horz" pos="9537"/>
        <p:guide pos="6736"/>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E:\LyoDEA%20data\LyoSense%20Graphical%20Template%20v4.xlsm"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Geoff%20Smith\Desktop\AAPS%20poster\LyoSense%20Graphical%20Template%20lactose%203%25%20swapped%20v2.xlsm"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Geoff%20Smith\Desktop\AAPS%20poster\LyoSense%20Graphical%20Template%20lactose%203%25%20swapped%20v2.xlsm"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Geoff%20Smith\Desktop\AAPS%20poster\LyoSense%20Graphical%20Template%20lactose%203%25%20swapped%20v2.xlsm"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Geoff%20Smith\Desktop\AAPS%20poster\LyoSense%20Graphical%20Template%20lactose%203%25%20swapped%20v2.xlsm"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Geoff%20Smith\Desktop\AAPS%20poster\LyoSense%20Graphical%20Template%20lactose%203%25%20swapped%20v2.xlsm"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Geoff%20Smith\Desktop\AAPS%20poster\LyoSense%20Graphical%20Template%20lactose%203%25%20swapped%20v2.xlsm"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Geoff%20Smith\Desktop\AAPS%20poster\LyoSense%20Graphical%20Template%20lactose%203%25%20swapped%20v2.xlsm"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098229989292701"/>
          <c:y val="5.653096282672708E-2"/>
          <c:w val="0.75732784110201534"/>
          <c:h val="0.73291204955279321"/>
        </c:manualLayout>
      </c:layout>
      <c:scatterChart>
        <c:scatterStyle val="lineMarker"/>
        <c:varyColors val="0"/>
        <c:ser>
          <c:idx val="7"/>
          <c:order val="0"/>
          <c:tx>
            <c:strRef>
              <c:f>'LyoS Ch1 plot'!$C$26</c:f>
              <c:strCache>
                <c:ptCount val="1"/>
                <c:pt idx="0">
                  <c:v>5 h</c:v>
                </c:pt>
              </c:strCache>
            </c:strRef>
          </c:tx>
          <c:marker>
            <c:symbol val="none"/>
          </c:marker>
          <c:xVal>
            <c:numRef>
              <c:f>'LyoS Ch_1'!$R$15:$R$200</c:f>
              <c:numCache>
                <c:formatCode>General</c:formatCode>
                <c:ptCount val="186"/>
                <c:pt idx="0">
                  <c:v>6</c:v>
                </c:pt>
                <c:pt idx="1">
                  <c:v>5.9030899869919438</c:v>
                </c:pt>
                <c:pt idx="2">
                  <c:v>5.8239109124112867</c:v>
                </c:pt>
                <c:pt idx="3">
                  <c:v>5.6989700043360099</c:v>
                </c:pt>
                <c:pt idx="4">
                  <c:v>5.6020599913279625</c:v>
                </c:pt>
                <c:pt idx="5">
                  <c:v>5.4881133818002974</c:v>
                </c:pt>
                <c:pt idx="6">
                  <c:v>5.3979400086720375</c:v>
                </c:pt>
                <c:pt idx="7">
                  <c:v>5.301029995663991</c:v>
                </c:pt>
                <c:pt idx="8">
                  <c:v>5.204119982655925</c:v>
                </c:pt>
                <c:pt idx="9">
                  <c:v>5.0969100130080545</c:v>
                </c:pt>
                <c:pt idx="10">
                  <c:v>5</c:v>
                </c:pt>
                <c:pt idx="11">
                  <c:v>4.9030899869919438</c:v>
                </c:pt>
                <c:pt idx="12">
                  <c:v>4.8027190075796815</c:v>
                </c:pt>
                <c:pt idx="13">
                  <c:v>4.7044336600521985</c:v>
                </c:pt>
                <c:pt idx="14">
                  <c:v>4.6020599913279625</c:v>
                </c:pt>
                <c:pt idx="15">
                  <c:v>4.5016890119157003</c:v>
                </c:pt>
                <c:pt idx="16">
                  <c:v>4.4006588497649739</c:v>
                </c:pt>
                <c:pt idx="17">
                  <c:v>4.301029995663991</c:v>
                </c:pt>
                <c:pt idx="18">
                  <c:v>4.200659016251719</c:v>
                </c:pt>
                <c:pt idx="19">
                  <c:v>4.1009905230699646</c:v>
                </c:pt>
                <c:pt idx="20">
                  <c:v>4</c:v>
                </c:pt>
                <c:pt idx="21">
                  <c:v>3.9004927554293745</c:v>
                </c:pt>
                <c:pt idx="22">
                  <c:v>3.800655228145212</c:v>
                </c:pt>
                <c:pt idx="23">
                  <c:v>3.7000543856282389</c:v>
                </c:pt>
                <c:pt idx="24">
                  <c:v>3.6003302305807652</c:v>
                </c:pt>
                <c:pt idx="25">
                  <c:v>3.5003188237463871</c:v>
                </c:pt>
                <c:pt idx="26">
                  <c:v>3.4001233554370853</c:v>
                </c:pt>
                <c:pt idx="27">
                  <c:v>3.3001605369513567</c:v>
                </c:pt>
                <c:pt idx="28">
                  <c:v>3.2001388538573878</c:v>
                </c:pt>
                <c:pt idx="29">
                  <c:v>3.1000257301078626</c:v>
                </c:pt>
                <c:pt idx="30">
                  <c:v>3</c:v>
                </c:pt>
                <c:pt idx="31">
                  <c:v>2.9000611027354806</c:v>
                </c:pt>
                <c:pt idx="32">
                  <c:v>2.800036241827986</c:v>
                </c:pt>
                <c:pt idx="33">
                  <c:v>2.7000023971422542</c:v>
                </c:pt>
                <c:pt idx="34">
                  <c:v>2.6000249038929892</c:v>
                </c:pt>
                <c:pt idx="35">
                  <c:v>2.5000030680516976</c:v>
                </c:pt>
                <c:pt idx="36">
                  <c:v>2.4000023459279602</c:v>
                </c:pt>
                <c:pt idx="37">
                  <c:v>2.3000082025538129</c:v>
                </c:pt>
                <c:pt idx="38">
                  <c:v>2.2000018654066062</c:v>
                </c:pt>
                <c:pt idx="39">
                  <c:v>2.0999912335446838</c:v>
                </c:pt>
                <c:pt idx="40">
                  <c:v>2.0074490444977489</c:v>
                </c:pt>
                <c:pt idx="41">
                  <c:v>1.9404816204440281</c:v>
                </c:pt>
                <c:pt idx="42">
                  <c:v>1.8313385741140977</c:v>
                </c:pt>
                <c:pt idx="43">
                  <c:v>1.7064019721397619</c:v>
                </c:pt>
                <c:pt idx="44">
                  <c:v>1.6094876898532873</c:v>
                </c:pt>
                <c:pt idx="45">
                  <c:v>1.506829617234553</c:v>
                </c:pt>
                <c:pt idx="46">
                  <c:v>1.4053634378769695</c:v>
                </c:pt>
                <c:pt idx="47">
                  <c:v>1.308457694189304</c:v>
                </c:pt>
                <c:pt idx="48">
                  <c:v>1.2057996215705744</c:v>
                </c:pt>
                <c:pt idx="49">
                  <c:v>1.1043505192427383</c:v>
                </c:pt>
                <c:pt idx="50">
                  <c:v>1.0002604985473884</c:v>
                </c:pt>
                <c:pt idx="51">
                  <c:v>6</c:v>
                </c:pt>
                <c:pt idx="52">
                  <c:v>5.9030899869919438</c:v>
                </c:pt>
                <c:pt idx="53">
                  <c:v>5.8239109124112867</c:v>
                </c:pt>
                <c:pt idx="54">
                  <c:v>5.6989700043360099</c:v>
                </c:pt>
                <c:pt idx="55">
                  <c:v>5.6020599913279625</c:v>
                </c:pt>
                <c:pt idx="56">
                  <c:v>5.4881133818002974</c:v>
                </c:pt>
                <c:pt idx="57">
                  <c:v>5.3979400086720375</c:v>
                </c:pt>
                <c:pt idx="58">
                  <c:v>5.301029995663991</c:v>
                </c:pt>
                <c:pt idx="59">
                  <c:v>5.204119982655925</c:v>
                </c:pt>
                <c:pt idx="60">
                  <c:v>5.0969100130080545</c:v>
                </c:pt>
                <c:pt idx="61">
                  <c:v>5</c:v>
                </c:pt>
                <c:pt idx="62">
                  <c:v>4.9030899869919438</c:v>
                </c:pt>
                <c:pt idx="63">
                  <c:v>4.8027190075796815</c:v>
                </c:pt>
                <c:pt idx="64">
                  <c:v>4.7044336600521985</c:v>
                </c:pt>
                <c:pt idx="65">
                  <c:v>4.6020599913279625</c:v>
                </c:pt>
                <c:pt idx="66">
                  <c:v>4.5016890119157003</c:v>
                </c:pt>
                <c:pt idx="67">
                  <c:v>4.4006588497649739</c:v>
                </c:pt>
                <c:pt idx="68">
                  <c:v>4.301029995663991</c:v>
                </c:pt>
                <c:pt idx="69">
                  <c:v>4.200659016251719</c:v>
                </c:pt>
                <c:pt idx="70">
                  <c:v>4.1009905230699646</c:v>
                </c:pt>
                <c:pt idx="71">
                  <c:v>4</c:v>
                </c:pt>
                <c:pt idx="72">
                  <c:v>3.9004927554293745</c:v>
                </c:pt>
                <c:pt idx="73">
                  <c:v>3.800655228145212</c:v>
                </c:pt>
                <c:pt idx="74">
                  <c:v>3.7000543856282389</c:v>
                </c:pt>
                <c:pt idx="75">
                  <c:v>3.6003302305807652</c:v>
                </c:pt>
                <c:pt idx="76">
                  <c:v>3.5003188237463871</c:v>
                </c:pt>
                <c:pt idx="77">
                  <c:v>3.4001233554370853</c:v>
                </c:pt>
                <c:pt idx="78">
                  <c:v>3.3001605369513567</c:v>
                </c:pt>
                <c:pt idx="79">
                  <c:v>3.2001388538573878</c:v>
                </c:pt>
                <c:pt idx="80">
                  <c:v>3.1000257301078626</c:v>
                </c:pt>
                <c:pt idx="81">
                  <c:v>3</c:v>
                </c:pt>
                <c:pt idx="82">
                  <c:v>2.9000611027354806</c:v>
                </c:pt>
                <c:pt idx="83">
                  <c:v>2.800036241827986</c:v>
                </c:pt>
                <c:pt idx="84">
                  <c:v>2.7000023971422542</c:v>
                </c:pt>
                <c:pt idx="85">
                  <c:v>2.6000249038929892</c:v>
                </c:pt>
                <c:pt idx="86">
                  <c:v>2.5000030680516976</c:v>
                </c:pt>
                <c:pt idx="87">
                  <c:v>2.4000023459279602</c:v>
                </c:pt>
                <c:pt idx="88">
                  <c:v>2.3000082025538129</c:v>
                </c:pt>
                <c:pt idx="89">
                  <c:v>2.2000018654066062</c:v>
                </c:pt>
                <c:pt idx="90">
                  <c:v>2.0999912335446838</c:v>
                </c:pt>
                <c:pt idx="91">
                  <c:v>2.0074490444977489</c:v>
                </c:pt>
                <c:pt idx="92">
                  <c:v>1.9404816204440281</c:v>
                </c:pt>
                <c:pt idx="93">
                  <c:v>1.8313385741140977</c:v>
                </c:pt>
                <c:pt idx="94">
                  <c:v>1.7064019721397619</c:v>
                </c:pt>
                <c:pt idx="95">
                  <c:v>1.6094876898532873</c:v>
                </c:pt>
                <c:pt idx="96">
                  <c:v>1.506829617234553</c:v>
                </c:pt>
                <c:pt idx="97">
                  <c:v>1.4053634378769695</c:v>
                </c:pt>
                <c:pt idx="98">
                  <c:v>1.308457694189304</c:v>
                </c:pt>
                <c:pt idx="99">
                  <c:v>1.2057996215705744</c:v>
                </c:pt>
                <c:pt idx="100">
                  <c:v>1.1043505192427383</c:v>
                </c:pt>
                <c:pt idx="101">
                  <c:v>1.0002604985473884</c:v>
                </c:pt>
                <c:pt idx="102">
                  <c:v>6</c:v>
                </c:pt>
                <c:pt idx="103">
                  <c:v>5.9030899869919438</c:v>
                </c:pt>
                <c:pt idx="104">
                  <c:v>5.8239109124112867</c:v>
                </c:pt>
                <c:pt idx="105">
                  <c:v>5.6989700043360099</c:v>
                </c:pt>
                <c:pt idx="106">
                  <c:v>5.6020599913279625</c:v>
                </c:pt>
                <c:pt idx="107">
                  <c:v>5.4881133818002974</c:v>
                </c:pt>
                <c:pt idx="108">
                  <c:v>5.3979400086720375</c:v>
                </c:pt>
                <c:pt idx="109">
                  <c:v>5.301029995663991</c:v>
                </c:pt>
                <c:pt idx="110">
                  <c:v>5.204119982655925</c:v>
                </c:pt>
                <c:pt idx="111">
                  <c:v>5.0969100130080545</c:v>
                </c:pt>
                <c:pt idx="112">
                  <c:v>5</c:v>
                </c:pt>
                <c:pt idx="113">
                  <c:v>4.9030899869919438</c:v>
                </c:pt>
                <c:pt idx="114">
                  <c:v>4.8027190075796815</c:v>
                </c:pt>
                <c:pt idx="115">
                  <c:v>4.7044336600521985</c:v>
                </c:pt>
                <c:pt idx="116">
                  <c:v>4.6020599913279625</c:v>
                </c:pt>
                <c:pt idx="117">
                  <c:v>4.5016890119157003</c:v>
                </c:pt>
                <c:pt idx="118">
                  <c:v>4.4006588497649739</c:v>
                </c:pt>
                <c:pt idx="119">
                  <c:v>4.301029995663991</c:v>
                </c:pt>
                <c:pt idx="120">
                  <c:v>4.200659016251719</c:v>
                </c:pt>
                <c:pt idx="121">
                  <c:v>4.1009905230699646</c:v>
                </c:pt>
                <c:pt idx="122">
                  <c:v>4</c:v>
                </c:pt>
                <c:pt idx="123">
                  <c:v>3.9004927554293745</c:v>
                </c:pt>
                <c:pt idx="124">
                  <c:v>3.800655228145212</c:v>
                </c:pt>
                <c:pt idx="125">
                  <c:v>3.7000543856282389</c:v>
                </c:pt>
                <c:pt idx="126">
                  <c:v>3.6003302305807652</c:v>
                </c:pt>
                <c:pt idx="127">
                  <c:v>3.5003188237463871</c:v>
                </c:pt>
                <c:pt idx="128">
                  <c:v>3.4001233554370853</c:v>
                </c:pt>
                <c:pt idx="129">
                  <c:v>3.3001605369513567</c:v>
                </c:pt>
                <c:pt idx="130">
                  <c:v>3.2001388538573878</c:v>
                </c:pt>
                <c:pt idx="131">
                  <c:v>3.1000257301078626</c:v>
                </c:pt>
                <c:pt idx="132">
                  <c:v>3</c:v>
                </c:pt>
                <c:pt idx="133">
                  <c:v>2.9000611027354806</c:v>
                </c:pt>
                <c:pt idx="134">
                  <c:v>2.800036241827986</c:v>
                </c:pt>
                <c:pt idx="135">
                  <c:v>2.7000023971422542</c:v>
                </c:pt>
                <c:pt idx="136">
                  <c:v>2.6000249038929892</c:v>
                </c:pt>
                <c:pt idx="137">
                  <c:v>2.5000030680516976</c:v>
                </c:pt>
                <c:pt idx="138">
                  <c:v>2.4000023459279602</c:v>
                </c:pt>
                <c:pt idx="139">
                  <c:v>2.3000082025538129</c:v>
                </c:pt>
                <c:pt idx="140">
                  <c:v>2.2000018654066062</c:v>
                </c:pt>
                <c:pt idx="141">
                  <c:v>2.0999912335446838</c:v>
                </c:pt>
                <c:pt idx="142">
                  <c:v>2.0074490444977489</c:v>
                </c:pt>
                <c:pt idx="143">
                  <c:v>1.9404816204440281</c:v>
                </c:pt>
                <c:pt idx="144">
                  <c:v>1.8313385741140977</c:v>
                </c:pt>
                <c:pt idx="145">
                  <c:v>1.7064019721397619</c:v>
                </c:pt>
                <c:pt idx="146">
                  <c:v>1.6094876898532873</c:v>
                </c:pt>
                <c:pt idx="147">
                  <c:v>1.506829617234553</c:v>
                </c:pt>
                <c:pt idx="148">
                  <c:v>1.4053634378769695</c:v>
                </c:pt>
                <c:pt idx="149">
                  <c:v>1.308457694189304</c:v>
                </c:pt>
                <c:pt idx="150">
                  <c:v>1.2057996215705744</c:v>
                </c:pt>
                <c:pt idx="151">
                  <c:v>1.1043505192427383</c:v>
                </c:pt>
                <c:pt idx="152">
                  <c:v>1.0002604985473884</c:v>
                </c:pt>
                <c:pt idx="153">
                  <c:v>6</c:v>
                </c:pt>
                <c:pt idx="154">
                  <c:v>5.9030899869919438</c:v>
                </c:pt>
                <c:pt idx="155">
                  <c:v>5.8239109124112867</c:v>
                </c:pt>
                <c:pt idx="156">
                  <c:v>5.6989700043360099</c:v>
                </c:pt>
                <c:pt idx="157">
                  <c:v>5.6020599913279625</c:v>
                </c:pt>
                <c:pt idx="158">
                  <c:v>5.4881133818002974</c:v>
                </c:pt>
                <c:pt idx="159">
                  <c:v>5.3979400086720375</c:v>
                </c:pt>
                <c:pt idx="160">
                  <c:v>5.301029995663991</c:v>
                </c:pt>
                <c:pt idx="161">
                  <c:v>5.204119982655925</c:v>
                </c:pt>
                <c:pt idx="162">
                  <c:v>5.0969100130080545</c:v>
                </c:pt>
                <c:pt idx="163">
                  <c:v>5</c:v>
                </c:pt>
                <c:pt idx="164">
                  <c:v>4.9030899869919438</c:v>
                </c:pt>
                <c:pt idx="165">
                  <c:v>4.8027190075796815</c:v>
                </c:pt>
                <c:pt idx="166">
                  <c:v>4.7044336600521985</c:v>
                </c:pt>
                <c:pt idx="167">
                  <c:v>4.6020599913279625</c:v>
                </c:pt>
                <c:pt idx="168">
                  <c:v>4.5016890119157003</c:v>
                </c:pt>
                <c:pt idx="169">
                  <c:v>4.4006588497649739</c:v>
                </c:pt>
                <c:pt idx="170">
                  <c:v>4.301029995663991</c:v>
                </c:pt>
                <c:pt idx="171">
                  <c:v>4.200659016251719</c:v>
                </c:pt>
                <c:pt idx="172">
                  <c:v>4.1009905230699646</c:v>
                </c:pt>
                <c:pt idx="173">
                  <c:v>4</c:v>
                </c:pt>
                <c:pt idx="174">
                  <c:v>3.9004927554293745</c:v>
                </c:pt>
                <c:pt idx="175">
                  <c:v>3.800655228145212</c:v>
                </c:pt>
                <c:pt idx="176">
                  <c:v>3.7000543856282389</c:v>
                </c:pt>
                <c:pt idx="177">
                  <c:v>3.6003302305807652</c:v>
                </c:pt>
                <c:pt idx="178">
                  <c:v>3.5003188237463871</c:v>
                </c:pt>
                <c:pt idx="179">
                  <c:v>3.4001233554370853</c:v>
                </c:pt>
                <c:pt idx="180">
                  <c:v>3.3001605369513567</c:v>
                </c:pt>
                <c:pt idx="181">
                  <c:v>3.2001388538573878</c:v>
                </c:pt>
                <c:pt idx="182">
                  <c:v>3.1000257301078626</c:v>
                </c:pt>
                <c:pt idx="183">
                  <c:v>3</c:v>
                </c:pt>
                <c:pt idx="184">
                  <c:v>2.9000611027354806</c:v>
                </c:pt>
                <c:pt idx="185">
                  <c:v>2.800036241827986</c:v>
                </c:pt>
              </c:numCache>
            </c:numRef>
          </c:xVal>
          <c:yVal>
            <c:numRef>
              <c:f>'LyoS Ch_1'!$AB$15:$AB$200</c:f>
              <c:numCache>
                <c:formatCode>General</c:formatCode>
                <c:ptCount val="186"/>
                <c:pt idx="0">
                  <c:v>#N/A</c:v>
                </c:pt>
                <c:pt idx="1">
                  <c:v>#N/A</c:v>
                </c:pt>
                <c:pt idx="2">
                  <c:v>#N/A</c:v>
                </c:pt>
                <c:pt idx="3">
                  <c:v>#N/A</c:v>
                </c:pt>
                <c:pt idx="4">
                  <c:v>#N/A</c:v>
                </c:pt>
                <c:pt idx="5">
                  <c:v>-3.1102084487133572</c:v>
                </c:pt>
                <c:pt idx="6">
                  <c:v>-3.1008901775610611</c:v>
                </c:pt>
                <c:pt idx="7">
                  <c:v>-3.0404522483607552</c:v>
                </c:pt>
                <c:pt idx="8">
                  <c:v>-2.9907532535848387</c:v>
                </c:pt>
                <c:pt idx="9">
                  <c:v>-2.9180010553797198</c:v>
                </c:pt>
                <c:pt idx="10">
                  <c:v>-2.8476827851687587</c:v>
                </c:pt>
                <c:pt idx="11">
                  <c:v>-2.7740149340720555</c:v>
                </c:pt>
                <c:pt idx="12">
                  <c:v>-2.6924131334391128</c:v>
                </c:pt>
                <c:pt idx="13">
                  <c:v>-2.6068811596859982</c:v>
                </c:pt>
                <c:pt idx="14">
                  <c:v>-2.5169027837488742</c:v>
                </c:pt>
                <c:pt idx="15">
                  <c:v>-2.4257305147115882</c:v>
                </c:pt>
                <c:pt idx="16">
                  <c:v>-2.3302993150959477</c:v>
                </c:pt>
                <c:pt idx="17">
                  <c:v>-2.2342441556084478</c:v>
                </c:pt>
                <c:pt idx="18">
                  <c:v>-2.1353924830495834</c:v>
                </c:pt>
                <c:pt idx="19">
                  <c:v>-2.0346931164605797</c:v>
                </c:pt>
                <c:pt idx="20">
                  <c:v>-1.9289626698463234</c:v>
                </c:pt>
                <c:pt idx="21">
                  <c:v>-1.8250262564055615</c:v>
                </c:pt>
                <c:pt idx="22">
                  <c:v>-1.7116602350322052</c:v>
                </c:pt>
                <c:pt idx="23">
                  <c:v>-1.591973434272951</c:v>
                </c:pt>
                <c:pt idx="24">
                  <c:v>-1.469215410350786</c:v>
                </c:pt>
                <c:pt idx="25">
                  <c:v>-1.3419937958178412</c:v>
                </c:pt>
                <c:pt idx="26">
                  <c:v>-1.2159000968582578</c:v>
                </c:pt>
                <c:pt idx="27">
                  <c:v>-1.0976101766542361</c:v>
                </c:pt>
                <c:pt idx="28">
                  <c:v>-0.99408751169817866</c:v>
                </c:pt>
                <c:pt idx="29">
                  <c:v>-0.91021961607193624</c:v>
                </c:pt>
                <c:pt idx="30">
                  <c:v>-0.85106931151226817</c:v>
                </c:pt>
                <c:pt idx="31">
                  <c:v>-0.8180536792755797</c:v>
                </c:pt>
                <c:pt idx="32">
                  <c:v>-0.81083152593421248</c:v>
                </c:pt>
                <c:pt idx="33">
                  <c:v>-0.82709261485090435</c:v>
                </c:pt>
                <c:pt idx="34">
                  <c:v>-0.86332695423383465</c:v>
                </c:pt>
                <c:pt idx="35">
                  <c:v>-0.9155059062210239</c:v>
                </c:pt>
                <c:pt idx="36">
                  <c:v>-0.97971891176192494</c:v>
                </c:pt>
                <c:pt idx="37">
                  <c:v>-1.0524787466957191</c:v>
                </c:pt>
                <c:pt idx="38">
                  <c:v>-1.1307796894523019</c:v>
                </c:pt>
                <c:pt idx="39">
                  <c:v>-1.2118232189054194</c:v>
                </c:pt>
                <c:pt idx="40">
                  <c:v>-1.2876256323852198</c:v>
                </c:pt>
                <c:pt idx="41">
                  <c:v>#N/A</c:v>
                </c:pt>
                <c:pt idx="42">
                  <c:v>#N/A</c:v>
                </c:pt>
                <c:pt idx="43">
                  <c:v>#N/A</c:v>
                </c:pt>
                <c:pt idx="44">
                  <c:v>#N/A</c:v>
                </c:pt>
                <c:pt idx="45">
                  <c:v>#N/A</c:v>
                </c:pt>
                <c:pt idx="46">
                  <c:v>#N/A</c:v>
                </c:pt>
                <c:pt idx="47">
                  <c:v>#N/A</c:v>
                </c:pt>
                <c:pt idx="48">
                  <c:v>#N/A</c:v>
                </c:pt>
                <c:pt idx="49">
                  <c:v>#N/A</c:v>
                </c:pt>
                <c:pt idx="50">
                  <c:v>#N/A</c:v>
                </c:pt>
                <c:pt idx="51">
                  <c:v>#N/A</c:v>
                </c:pt>
              </c:numCache>
            </c:numRef>
          </c:yVal>
          <c:smooth val="0"/>
        </c:ser>
        <c:ser>
          <c:idx val="6"/>
          <c:order val="1"/>
          <c:tx>
            <c:strRef>
              <c:f>'LyoS Ch1 plot'!$C$23</c:f>
              <c:strCache>
                <c:ptCount val="1"/>
                <c:pt idx="0">
                  <c:v>4 h</c:v>
                </c:pt>
              </c:strCache>
            </c:strRef>
          </c:tx>
          <c:marker>
            <c:symbol val="none"/>
          </c:marker>
          <c:xVal>
            <c:numRef>
              <c:f>'LyoS Ch_1'!$R$15:$R$200</c:f>
              <c:numCache>
                <c:formatCode>General</c:formatCode>
                <c:ptCount val="186"/>
                <c:pt idx="0">
                  <c:v>6</c:v>
                </c:pt>
                <c:pt idx="1">
                  <c:v>5.9030899869919438</c:v>
                </c:pt>
                <c:pt idx="2">
                  <c:v>5.8239109124112867</c:v>
                </c:pt>
                <c:pt idx="3">
                  <c:v>5.6989700043360099</c:v>
                </c:pt>
                <c:pt idx="4">
                  <c:v>5.6020599913279625</c:v>
                </c:pt>
                <c:pt idx="5">
                  <c:v>5.4881133818002974</c:v>
                </c:pt>
                <c:pt idx="6">
                  <c:v>5.3979400086720375</c:v>
                </c:pt>
                <c:pt idx="7">
                  <c:v>5.301029995663991</c:v>
                </c:pt>
                <c:pt idx="8">
                  <c:v>5.204119982655925</c:v>
                </c:pt>
                <c:pt idx="9">
                  <c:v>5.0969100130080545</c:v>
                </c:pt>
                <c:pt idx="10">
                  <c:v>5</c:v>
                </c:pt>
                <c:pt idx="11">
                  <c:v>4.9030899869919438</c:v>
                </c:pt>
                <c:pt idx="12">
                  <c:v>4.8027190075796815</c:v>
                </c:pt>
                <c:pt idx="13">
                  <c:v>4.7044336600521985</c:v>
                </c:pt>
                <c:pt idx="14">
                  <c:v>4.6020599913279625</c:v>
                </c:pt>
                <c:pt idx="15">
                  <c:v>4.5016890119157003</c:v>
                </c:pt>
                <c:pt idx="16">
                  <c:v>4.4006588497649739</c:v>
                </c:pt>
                <c:pt idx="17">
                  <c:v>4.301029995663991</c:v>
                </c:pt>
                <c:pt idx="18">
                  <c:v>4.200659016251719</c:v>
                </c:pt>
                <c:pt idx="19">
                  <c:v>4.1009905230699646</c:v>
                </c:pt>
                <c:pt idx="20">
                  <c:v>4</c:v>
                </c:pt>
                <c:pt idx="21">
                  <c:v>3.9004927554293745</c:v>
                </c:pt>
                <c:pt idx="22">
                  <c:v>3.800655228145212</c:v>
                </c:pt>
                <c:pt idx="23">
                  <c:v>3.7000543856282389</c:v>
                </c:pt>
                <c:pt idx="24">
                  <c:v>3.6003302305807652</c:v>
                </c:pt>
                <c:pt idx="25">
                  <c:v>3.5003188237463871</c:v>
                </c:pt>
                <c:pt idx="26">
                  <c:v>3.4001233554370853</c:v>
                </c:pt>
                <c:pt idx="27">
                  <c:v>3.3001605369513567</c:v>
                </c:pt>
                <c:pt idx="28">
                  <c:v>3.2001388538573878</c:v>
                </c:pt>
                <c:pt idx="29">
                  <c:v>3.1000257301078626</c:v>
                </c:pt>
                <c:pt idx="30">
                  <c:v>3</c:v>
                </c:pt>
                <c:pt idx="31">
                  <c:v>2.9000611027354806</c:v>
                </c:pt>
                <c:pt idx="32">
                  <c:v>2.800036241827986</c:v>
                </c:pt>
                <c:pt idx="33">
                  <c:v>2.7000023971422542</c:v>
                </c:pt>
                <c:pt idx="34">
                  <c:v>2.6000249038929892</c:v>
                </c:pt>
                <c:pt idx="35">
                  <c:v>2.5000030680516976</c:v>
                </c:pt>
                <c:pt idx="36">
                  <c:v>2.4000023459279602</c:v>
                </c:pt>
                <c:pt idx="37">
                  <c:v>2.3000082025538129</c:v>
                </c:pt>
                <c:pt idx="38">
                  <c:v>2.2000018654066062</c:v>
                </c:pt>
                <c:pt idx="39">
                  <c:v>2.0999912335446838</c:v>
                </c:pt>
                <c:pt idx="40">
                  <c:v>2.0074490444977489</c:v>
                </c:pt>
                <c:pt idx="41">
                  <c:v>1.9404816204440281</c:v>
                </c:pt>
                <c:pt idx="42">
                  <c:v>1.8313385741140977</c:v>
                </c:pt>
                <c:pt idx="43">
                  <c:v>1.7064019721397619</c:v>
                </c:pt>
                <c:pt idx="44">
                  <c:v>1.6094876898532873</c:v>
                </c:pt>
                <c:pt idx="45">
                  <c:v>1.506829617234553</c:v>
                </c:pt>
                <c:pt idx="46">
                  <c:v>1.4053634378769695</c:v>
                </c:pt>
                <c:pt idx="47">
                  <c:v>1.308457694189304</c:v>
                </c:pt>
                <c:pt idx="48">
                  <c:v>1.2057996215705744</c:v>
                </c:pt>
                <c:pt idx="49">
                  <c:v>1.1043505192427383</c:v>
                </c:pt>
                <c:pt idx="50">
                  <c:v>1.0002604985473884</c:v>
                </c:pt>
                <c:pt idx="51">
                  <c:v>6</c:v>
                </c:pt>
                <c:pt idx="52">
                  <c:v>5.9030899869919438</c:v>
                </c:pt>
                <c:pt idx="53">
                  <c:v>5.8239109124112867</c:v>
                </c:pt>
                <c:pt idx="54">
                  <c:v>5.6989700043360099</c:v>
                </c:pt>
                <c:pt idx="55">
                  <c:v>5.6020599913279625</c:v>
                </c:pt>
                <c:pt idx="56">
                  <c:v>5.4881133818002974</c:v>
                </c:pt>
                <c:pt idx="57">
                  <c:v>5.3979400086720375</c:v>
                </c:pt>
                <c:pt idx="58">
                  <c:v>5.301029995663991</c:v>
                </c:pt>
                <c:pt idx="59">
                  <c:v>5.204119982655925</c:v>
                </c:pt>
                <c:pt idx="60">
                  <c:v>5.0969100130080545</c:v>
                </c:pt>
                <c:pt idx="61">
                  <c:v>5</c:v>
                </c:pt>
                <c:pt idx="62">
                  <c:v>4.9030899869919438</c:v>
                </c:pt>
                <c:pt idx="63">
                  <c:v>4.8027190075796815</c:v>
                </c:pt>
                <c:pt idx="64">
                  <c:v>4.7044336600521985</c:v>
                </c:pt>
                <c:pt idx="65">
                  <c:v>4.6020599913279625</c:v>
                </c:pt>
                <c:pt idx="66">
                  <c:v>4.5016890119157003</c:v>
                </c:pt>
                <c:pt idx="67">
                  <c:v>4.4006588497649739</c:v>
                </c:pt>
                <c:pt idx="68">
                  <c:v>4.301029995663991</c:v>
                </c:pt>
                <c:pt idx="69">
                  <c:v>4.200659016251719</c:v>
                </c:pt>
                <c:pt idx="70">
                  <c:v>4.1009905230699646</c:v>
                </c:pt>
                <c:pt idx="71">
                  <c:v>4</c:v>
                </c:pt>
                <c:pt idx="72">
                  <c:v>3.9004927554293745</c:v>
                </c:pt>
                <c:pt idx="73">
                  <c:v>3.800655228145212</c:v>
                </c:pt>
                <c:pt idx="74">
                  <c:v>3.7000543856282389</c:v>
                </c:pt>
                <c:pt idx="75">
                  <c:v>3.6003302305807652</c:v>
                </c:pt>
                <c:pt idx="76">
                  <c:v>3.5003188237463871</c:v>
                </c:pt>
                <c:pt idx="77">
                  <c:v>3.4001233554370853</c:v>
                </c:pt>
                <c:pt idx="78">
                  <c:v>3.3001605369513567</c:v>
                </c:pt>
                <c:pt idx="79">
                  <c:v>3.2001388538573878</c:v>
                </c:pt>
                <c:pt idx="80">
                  <c:v>3.1000257301078626</c:v>
                </c:pt>
                <c:pt idx="81">
                  <c:v>3</c:v>
                </c:pt>
                <c:pt idx="82">
                  <c:v>2.9000611027354806</c:v>
                </c:pt>
                <c:pt idx="83">
                  <c:v>2.800036241827986</c:v>
                </c:pt>
                <c:pt idx="84">
                  <c:v>2.7000023971422542</c:v>
                </c:pt>
                <c:pt idx="85">
                  <c:v>2.6000249038929892</c:v>
                </c:pt>
                <c:pt idx="86">
                  <c:v>2.5000030680516976</c:v>
                </c:pt>
                <c:pt idx="87">
                  <c:v>2.4000023459279602</c:v>
                </c:pt>
                <c:pt idx="88">
                  <c:v>2.3000082025538129</c:v>
                </c:pt>
                <c:pt idx="89">
                  <c:v>2.2000018654066062</c:v>
                </c:pt>
                <c:pt idx="90">
                  <c:v>2.0999912335446838</c:v>
                </c:pt>
                <c:pt idx="91">
                  <c:v>2.0074490444977489</c:v>
                </c:pt>
                <c:pt idx="92">
                  <c:v>1.9404816204440281</c:v>
                </c:pt>
                <c:pt idx="93">
                  <c:v>1.8313385741140977</c:v>
                </c:pt>
                <c:pt idx="94">
                  <c:v>1.7064019721397619</c:v>
                </c:pt>
                <c:pt idx="95">
                  <c:v>1.6094876898532873</c:v>
                </c:pt>
                <c:pt idx="96">
                  <c:v>1.506829617234553</c:v>
                </c:pt>
                <c:pt idx="97">
                  <c:v>1.4053634378769695</c:v>
                </c:pt>
                <c:pt idx="98">
                  <c:v>1.308457694189304</c:v>
                </c:pt>
                <c:pt idx="99">
                  <c:v>1.2057996215705744</c:v>
                </c:pt>
                <c:pt idx="100">
                  <c:v>1.1043505192427383</c:v>
                </c:pt>
                <c:pt idx="101">
                  <c:v>1.0002604985473884</c:v>
                </c:pt>
                <c:pt idx="102">
                  <c:v>6</c:v>
                </c:pt>
                <c:pt idx="103">
                  <c:v>5.9030899869919438</c:v>
                </c:pt>
                <c:pt idx="104">
                  <c:v>5.8239109124112867</c:v>
                </c:pt>
                <c:pt idx="105">
                  <c:v>5.6989700043360099</c:v>
                </c:pt>
                <c:pt idx="106">
                  <c:v>5.6020599913279625</c:v>
                </c:pt>
                <c:pt idx="107">
                  <c:v>5.4881133818002974</c:v>
                </c:pt>
                <c:pt idx="108">
                  <c:v>5.3979400086720375</c:v>
                </c:pt>
                <c:pt idx="109">
                  <c:v>5.301029995663991</c:v>
                </c:pt>
                <c:pt idx="110">
                  <c:v>5.204119982655925</c:v>
                </c:pt>
                <c:pt idx="111">
                  <c:v>5.0969100130080545</c:v>
                </c:pt>
                <c:pt idx="112">
                  <c:v>5</c:v>
                </c:pt>
                <c:pt idx="113">
                  <c:v>4.9030899869919438</c:v>
                </c:pt>
                <c:pt idx="114">
                  <c:v>4.8027190075796815</c:v>
                </c:pt>
                <c:pt idx="115">
                  <c:v>4.7044336600521985</c:v>
                </c:pt>
                <c:pt idx="116">
                  <c:v>4.6020599913279625</c:v>
                </c:pt>
                <c:pt idx="117">
                  <c:v>4.5016890119157003</c:v>
                </c:pt>
                <c:pt idx="118">
                  <c:v>4.4006588497649739</c:v>
                </c:pt>
                <c:pt idx="119">
                  <c:v>4.301029995663991</c:v>
                </c:pt>
                <c:pt idx="120">
                  <c:v>4.200659016251719</c:v>
                </c:pt>
                <c:pt idx="121">
                  <c:v>4.1009905230699646</c:v>
                </c:pt>
                <c:pt idx="122">
                  <c:v>4</c:v>
                </c:pt>
                <c:pt idx="123">
                  <c:v>3.9004927554293745</c:v>
                </c:pt>
                <c:pt idx="124">
                  <c:v>3.800655228145212</c:v>
                </c:pt>
                <c:pt idx="125">
                  <c:v>3.7000543856282389</c:v>
                </c:pt>
                <c:pt idx="126">
                  <c:v>3.6003302305807652</c:v>
                </c:pt>
                <c:pt idx="127">
                  <c:v>3.5003188237463871</c:v>
                </c:pt>
                <c:pt idx="128">
                  <c:v>3.4001233554370853</c:v>
                </c:pt>
                <c:pt idx="129">
                  <c:v>3.3001605369513567</c:v>
                </c:pt>
                <c:pt idx="130">
                  <c:v>3.2001388538573878</c:v>
                </c:pt>
                <c:pt idx="131">
                  <c:v>3.1000257301078626</c:v>
                </c:pt>
                <c:pt idx="132">
                  <c:v>3</c:v>
                </c:pt>
                <c:pt idx="133">
                  <c:v>2.9000611027354806</c:v>
                </c:pt>
                <c:pt idx="134">
                  <c:v>2.800036241827986</c:v>
                </c:pt>
                <c:pt idx="135">
                  <c:v>2.7000023971422542</c:v>
                </c:pt>
                <c:pt idx="136">
                  <c:v>2.6000249038929892</c:v>
                </c:pt>
                <c:pt idx="137">
                  <c:v>2.5000030680516976</c:v>
                </c:pt>
                <c:pt idx="138">
                  <c:v>2.4000023459279602</c:v>
                </c:pt>
                <c:pt idx="139">
                  <c:v>2.3000082025538129</c:v>
                </c:pt>
                <c:pt idx="140">
                  <c:v>2.2000018654066062</c:v>
                </c:pt>
                <c:pt idx="141">
                  <c:v>2.0999912335446838</c:v>
                </c:pt>
                <c:pt idx="142">
                  <c:v>2.0074490444977489</c:v>
                </c:pt>
                <c:pt idx="143">
                  <c:v>1.9404816204440281</c:v>
                </c:pt>
                <c:pt idx="144">
                  <c:v>1.8313385741140977</c:v>
                </c:pt>
                <c:pt idx="145">
                  <c:v>1.7064019721397619</c:v>
                </c:pt>
                <c:pt idx="146">
                  <c:v>1.6094876898532873</c:v>
                </c:pt>
                <c:pt idx="147">
                  <c:v>1.506829617234553</c:v>
                </c:pt>
                <c:pt idx="148">
                  <c:v>1.4053634378769695</c:v>
                </c:pt>
                <c:pt idx="149">
                  <c:v>1.308457694189304</c:v>
                </c:pt>
                <c:pt idx="150">
                  <c:v>1.2057996215705744</c:v>
                </c:pt>
                <c:pt idx="151">
                  <c:v>1.1043505192427383</c:v>
                </c:pt>
                <c:pt idx="152">
                  <c:v>1.0002604985473884</c:v>
                </c:pt>
                <c:pt idx="153">
                  <c:v>6</c:v>
                </c:pt>
                <c:pt idx="154">
                  <c:v>5.9030899869919438</c:v>
                </c:pt>
                <c:pt idx="155">
                  <c:v>5.8239109124112867</c:v>
                </c:pt>
                <c:pt idx="156">
                  <c:v>5.6989700043360099</c:v>
                </c:pt>
                <c:pt idx="157">
                  <c:v>5.6020599913279625</c:v>
                </c:pt>
                <c:pt idx="158">
                  <c:v>5.4881133818002974</c:v>
                </c:pt>
                <c:pt idx="159">
                  <c:v>5.3979400086720375</c:v>
                </c:pt>
                <c:pt idx="160">
                  <c:v>5.301029995663991</c:v>
                </c:pt>
                <c:pt idx="161">
                  <c:v>5.204119982655925</c:v>
                </c:pt>
                <c:pt idx="162">
                  <c:v>5.0969100130080545</c:v>
                </c:pt>
                <c:pt idx="163">
                  <c:v>5</c:v>
                </c:pt>
                <c:pt idx="164">
                  <c:v>4.9030899869919438</c:v>
                </c:pt>
                <c:pt idx="165">
                  <c:v>4.8027190075796815</c:v>
                </c:pt>
                <c:pt idx="166">
                  <c:v>4.7044336600521985</c:v>
                </c:pt>
                <c:pt idx="167">
                  <c:v>4.6020599913279625</c:v>
                </c:pt>
                <c:pt idx="168">
                  <c:v>4.5016890119157003</c:v>
                </c:pt>
                <c:pt idx="169">
                  <c:v>4.4006588497649739</c:v>
                </c:pt>
                <c:pt idx="170">
                  <c:v>4.301029995663991</c:v>
                </c:pt>
                <c:pt idx="171">
                  <c:v>4.200659016251719</c:v>
                </c:pt>
                <c:pt idx="172">
                  <c:v>4.1009905230699646</c:v>
                </c:pt>
                <c:pt idx="173">
                  <c:v>4</c:v>
                </c:pt>
                <c:pt idx="174">
                  <c:v>3.9004927554293745</c:v>
                </c:pt>
                <c:pt idx="175">
                  <c:v>3.800655228145212</c:v>
                </c:pt>
                <c:pt idx="176">
                  <c:v>3.7000543856282389</c:v>
                </c:pt>
                <c:pt idx="177">
                  <c:v>3.6003302305807652</c:v>
                </c:pt>
                <c:pt idx="178">
                  <c:v>3.5003188237463871</c:v>
                </c:pt>
                <c:pt idx="179">
                  <c:v>3.4001233554370853</c:v>
                </c:pt>
                <c:pt idx="180">
                  <c:v>3.3001605369513567</c:v>
                </c:pt>
                <c:pt idx="181">
                  <c:v>3.2001388538573878</c:v>
                </c:pt>
                <c:pt idx="182">
                  <c:v>3.1000257301078626</c:v>
                </c:pt>
                <c:pt idx="183">
                  <c:v>3</c:v>
                </c:pt>
                <c:pt idx="184">
                  <c:v>2.9000611027354806</c:v>
                </c:pt>
                <c:pt idx="185">
                  <c:v>2.800036241827986</c:v>
                </c:pt>
              </c:numCache>
            </c:numRef>
          </c:xVal>
          <c:yVal>
            <c:numRef>
              <c:f>'LyoS Ch_1'!$AB$15:$AB$200</c:f>
              <c:numCache>
                <c:formatCode>General</c:formatCode>
                <c:ptCount val="186"/>
                <c:pt idx="0">
                  <c:v>#N/A</c:v>
                </c:pt>
                <c:pt idx="1">
                  <c:v>#N/A</c:v>
                </c:pt>
                <c:pt idx="2">
                  <c:v>#N/A</c:v>
                </c:pt>
                <c:pt idx="3">
                  <c:v>#N/A</c:v>
                </c:pt>
                <c:pt idx="4">
                  <c:v>#N/A</c:v>
                </c:pt>
                <c:pt idx="5">
                  <c:v>-3.1102084487133572</c:v>
                </c:pt>
                <c:pt idx="6">
                  <c:v>-3.1008901775610611</c:v>
                </c:pt>
                <c:pt idx="7">
                  <c:v>-3.0404522483607552</c:v>
                </c:pt>
                <c:pt idx="8">
                  <c:v>-2.9907532535848387</c:v>
                </c:pt>
                <c:pt idx="9">
                  <c:v>-2.9180010553797198</c:v>
                </c:pt>
                <c:pt idx="10">
                  <c:v>-2.8476827851687587</c:v>
                </c:pt>
                <c:pt idx="11">
                  <c:v>-2.7740149340720555</c:v>
                </c:pt>
                <c:pt idx="12">
                  <c:v>-2.6924131334391128</c:v>
                </c:pt>
                <c:pt idx="13">
                  <c:v>-2.6068811596859982</c:v>
                </c:pt>
                <c:pt idx="14">
                  <c:v>-2.5169027837488742</c:v>
                </c:pt>
                <c:pt idx="15">
                  <c:v>-2.4257305147115882</c:v>
                </c:pt>
                <c:pt idx="16">
                  <c:v>-2.3302993150959477</c:v>
                </c:pt>
                <c:pt idx="17">
                  <c:v>-2.2342441556084478</c:v>
                </c:pt>
                <c:pt idx="18">
                  <c:v>-2.1353924830495834</c:v>
                </c:pt>
                <c:pt idx="19">
                  <c:v>-2.0346931164605797</c:v>
                </c:pt>
                <c:pt idx="20">
                  <c:v>-1.9289626698463234</c:v>
                </c:pt>
                <c:pt idx="21">
                  <c:v>-1.8250262564055615</c:v>
                </c:pt>
                <c:pt idx="22">
                  <c:v>-1.7116602350322052</c:v>
                </c:pt>
                <c:pt idx="23">
                  <c:v>-1.591973434272951</c:v>
                </c:pt>
                <c:pt idx="24">
                  <c:v>-1.469215410350786</c:v>
                </c:pt>
                <c:pt idx="25">
                  <c:v>-1.3419937958178412</c:v>
                </c:pt>
                <c:pt idx="26">
                  <c:v>-1.2159000968582578</c:v>
                </c:pt>
                <c:pt idx="27">
                  <c:v>-1.0976101766542361</c:v>
                </c:pt>
                <c:pt idx="28">
                  <c:v>-0.99408751169817866</c:v>
                </c:pt>
                <c:pt idx="29">
                  <c:v>-0.91021961607193624</c:v>
                </c:pt>
                <c:pt idx="30">
                  <c:v>-0.85106931151226817</c:v>
                </c:pt>
                <c:pt idx="31">
                  <c:v>-0.8180536792755797</c:v>
                </c:pt>
                <c:pt idx="32">
                  <c:v>-0.81083152593421248</c:v>
                </c:pt>
                <c:pt idx="33">
                  <c:v>-0.82709261485090435</c:v>
                </c:pt>
                <c:pt idx="34">
                  <c:v>-0.86332695423383465</c:v>
                </c:pt>
                <c:pt idx="35">
                  <c:v>-0.9155059062210239</c:v>
                </c:pt>
                <c:pt idx="36">
                  <c:v>-0.97971891176192494</c:v>
                </c:pt>
                <c:pt idx="37">
                  <c:v>-1.0524787466957191</c:v>
                </c:pt>
                <c:pt idx="38">
                  <c:v>-1.1307796894523019</c:v>
                </c:pt>
                <c:pt idx="39">
                  <c:v>-1.2118232189054194</c:v>
                </c:pt>
                <c:pt idx="40">
                  <c:v>-1.2876256323852198</c:v>
                </c:pt>
                <c:pt idx="41">
                  <c:v>#N/A</c:v>
                </c:pt>
                <c:pt idx="42">
                  <c:v>#N/A</c:v>
                </c:pt>
                <c:pt idx="43">
                  <c:v>#N/A</c:v>
                </c:pt>
                <c:pt idx="44">
                  <c:v>#N/A</c:v>
                </c:pt>
                <c:pt idx="45">
                  <c:v>#N/A</c:v>
                </c:pt>
                <c:pt idx="46">
                  <c:v>#N/A</c:v>
                </c:pt>
                <c:pt idx="47">
                  <c:v>#N/A</c:v>
                </c:pt>
                <c:pt idx="48">
                  <c:v>#N/A</c:v>
                </c:pt>
                <c:pt idx="49">
                  <c:v>#N/A</c:v>
                </c:pt>
                <c:pt idx="50">
                  <c:v>#N/A</c:v>
                </c:pt>
                <c:pt idx="51">
                  <c:v>#N/A</c:v>
                </c:pt>
              </c:numCache>
            </c:numRef>
          </c:yVal>
          <c:smooth val="0"/>
        </c:ser>
        <c:ser>
          <c:idx val="5"/>
          <c:order val="2"/>
          <c:tx>
            <c:strRef>
              <c:f>'LyoS Ch1 plot'!$C$20</c:f>
              <c:strCache>
                <c:ptCount val="1"/>
                <c:pt idx="0">
                  <c:v>3 h</c:v>
                </c:pt>
              </c:strCache>
            </c:strRef>
          </c:tx>
          <c:marker>
            <c:symbol val="none"/>
          </c:marker>
          <c:xVal>
            <c:numRef>
              <c:f>'LyoS Ch_1'!$R$15:$R$200</c:f>
              <c:numCache>
                <c:formatCode>General</c:formatCode>
                <c:ptCount val="186"/>
                <c:pt idx="0">
                  <c:v>6</c:v>
                </c:pt>
                <c:pt idx="1">
                  <c:v>5.9030899869919438</c:v>
                </c:pt>
                <c:pt idx="2">
                  <c:v>5.8239109124112867</c:v>
                </c:pt>
                <c:pt idx="3">
                  <c:v>5.6989700043360099</c:v>
                </c:pt>
                <c:pt idx="4">
                  <c:v>5.6020599913279625</c:v>
                </c:pt>
                <c:pt idx="5">
                  <c:v>5.4881133818002974</c:v>
                </c:pt>
                <c:pt idx="6">
                  <c:v>5.3979400086720375</c:v>
                </c:pt>
                <c:pt idx="7">
                  <c:v>5.301029995663991</c:v>
                </c:pt>
                <c:pt idx="8">
                  <c:v>5.204119982655925</c:v>
                </c:pt>
                <c:pt idx="9">
                  <c:v>5.0969100130080545</c:v>
                </c:pt>
                <c:pt idx="10">
                  <c:v>5</c:v>
                </c:pt>
                <c:pt idx="11">
                  <c:v>4.9030899869919438</c:v>
                </c:pt>
                <c:pt idx="12">
                  <c:v>4.8027190075796815</c:v>
                </c:pt>
                <c:pt idx="13">
                  <c:v>4.7044336600521985</c:v>
                </c:pt>
                <c:pt idx="14">
                  <c:v>4.6020599913279625</c:v>
                </c:pt>
                <c:pt idx="15">
                  <c:v>4.5016890119157003</c:v>
                </c:pt>
                <c:pt idx="16">
                  <c:v>4.4006588497649739</c:v>
                </c:pt>
                <c:pt idx="17">
                  <c:v>4.301029995663991</c:v>
                </c:pt>
                <c:pt idx="18">
                  <c:v>4.200659016251719</c:v>
                </c:pt>
                <c:pt idx="19">
                  <c:v>4.1009905230699646</c:v>
                </c:pt>
                <c:pt idx="20">
                  <c:v>4</c:v>
                </c:pt>
                <c:pt idx="21">
                  <c:v>3.9004927554293745</c:v>
                </c:pt>
                <c:pt idx="22">
                  <c:v>3.800655228145212</c:v>
                </c:pt>
                <c:pt idx="23">
                  <c:v>3.7000543856282389</c:v>
                </c:pt>
                <c:pt idx="24">
                  <c:v>3.6003302305807652</c:v>
                </c:pt>
                <c:pt idx="25">
                  <c:v>3.5003188237463871</c:v>
                </c:pt>
                <c:pt idx="26">
                  <c:v>3.4001233554370853</c:v>
                </c:pt>
                <c:pt idx="27">
                  <c:v>3.3001605369513567</c:v>
                </c:pt>
                <c:pt idx="28">
                  <c:v>3.2001388538573878</c:v>
                </c:pt>
                <c:pt idx="29">
                  <c:v>3.1000257301078626</c:v>
                </c:pt>
                <c:pt idx="30">
                  <c:v>3</c:v>
                </c:pt>
                <c:pt idx="31">
                  <c:v>2.9000611027354806</c:v>
                </c:pt>
                <c:pt idx="32">
                  <c:v>2.800036241827986</c:v>
                </c:pt>
                <c:pt idx="33">
                  <c:v>2.7000023971422542</c:v>
                </c:pt>
                <c:pt idx="34">
                  <c:v>2.6000249038929892</c:v>
                </c:pt>
                <c:pt idx="35">
                  <c:v>2.5000030680516976</c:v>
                </c:pt>
                <c:pt idx="36">
                  <c:v>2.4000023459279602</c:v>
                </c:pt>
                <c:pt idx="37">
                  <c:v>2.3000082025538129</c:v>
                </c:pt>
                <c:pt idx="38">
                  <c:v>2.2000018654066062</c:v>
                </c:pt>
                <c:pt idx="39">
                  <c:v>2.0999912335446838</c:v>
                </c:pt>
                <c:pt idx="40">
                  <c:v>2.0074490444977489</c:v>
                </c:pt>
                <c:pt idx="41">
                  <c:v>1.9404816204440281</c:v>
                </c:pt>
                <c:pt idx="42">
                  <c:v>1.8313385741140977</c:v>
                </c:pt>
                <c:pt idx="43">
                  <c:v>1.7064019721397619</c:v>
                </c:pt>
                <c:pt idx="44">
                  <c:v>1.6094876898532873</c:v>
                </c:pt>
                <c:pt idx="45">
                  <c:v>1.506829617234553</c:v>
                </c:pt>
                <c:pt idx="46">
                  <c:v>1.4053634378769695</c:v>
                </c:pt>
                <c:pt idx="47">
                  <c:v>1.308457694189304</c:v>
                </c:pt>
                <c:pt idx="48">
                  <c:v>1.2057996215705744</c:v>
                </c:pt>
                <c:pt idx="49">
                  <c:v>1.1043505192427383</c:v>
                </c:pt>
                <c:pt idx="50">
                  <c:v>1.0002604985473884</c:v>
                </c:pt>
                <c:pt idx="51">
                  <c:v>6</c:v>
                </c:pt>
                <c:pt idx="52">
                  <c:v>5.9030899869919438</c:v>
                </c:pt>
                <c:pt idx="53">
                  <c:v>5.8239109124112867</c:v>
                </c:pt>
                <c:pt idx="54">
                  <c:v>5.6989700043360099</c:v>
                </c:pt>
                <c:pt idx="55">
                  <c:v>5.6020599913279625</c:v>
                </c:pt>
                <c:pt idx="56">
                  <c:v>5.4881133818002974</c:v>
                </c:pt>
                <c:pt idx="57">
                  <c:v>5.3979400086720375</c:v>
                </c:pt>
                <c:pt idx="58">
                  <c:v>5.301029995663991</c:v>
                </c:pt>
                <c:pt idx="59">
                  <c:v>5.204119982655925</c:v>
                </c:pt>
                <c:pt idx="60">
                  <c:v>5.0969100130080545</c:v>
                </c:pt>
                <c:pt idx="61">
                  <c:v>5</c:v>
                </c:pt>
                <c:pt idx="62">
                  <c:v>4.9030899869919438</c:v>
                </c:pt>
                <c:pt idx="63">
                  <c:v>4.8027190075796815</c:v>
                </c:pt>
                <c:pt idx="64">
                  <c:v>4.7044336600521985</c:v>
                </c:pt>
                <c:pt idx="65">
                  <c:v>4.6020599913279625</c:v>
                </c:pt>
                <c:pt idx="66">
                  <c:v>4.5016890119157003</c:v>
                </c:pt>
                <c:pt idx="67">
                  <c:v>4.4006588497649739</c:v>
                </c:pt>
                <c:pt idx="68">
                  <c:v>4.301029995663991</c:v>
                </c:pt>
                <c:pt idx="69">
                  <c:v>4.200659016251719</c:v>
                </c:pt>
                <c:pt idx="70">
                  <c:v>4.1009905230699646</c:v>
                </c:pt>
                <c:pt idx="71">
                  <c:v>4</c:v>
                </c:pt>
                <c:pt idx="72">
                  <c:v>3.9004927554293745</c:v>
                </c:pt>
                <c:pt idx="73">
                  <c:v>3.800655228145212</c:v>
                </c:pt>
                <c:pt idx="74">
                  <c:v>3.7000543856282389</c:v>
                </c:pt>
                <c:pt idx="75">
                  <c:v>3.6003302305807652</c:v>
                </c:pt>
                <c:pt idx="76">
                  <c:v>3.5003188237463871</c:v>
                </c:pt>
                <c:pt idx="77">
                  <c:v>3.4001233554370853</c:v>
                </c:pt>
                <c:pt idx="78">
                  <c:v>3.3001605369513567</c:v>
                </c:pt>
                <c:pt idx="79">
                  <c:v>3.2001388538573878</c:v>
                </c:pt>
                <c:pt idx="80">
                  <c:v>3.1000257301078626</c:v>
                </c:pt>
                <c:pt idx="81">
                  <c:v>3</c:v>
                </c:pt>
                <c:pt idx="82">
                  <c:v>2.9000611027354806</c:v>
                </c:pt>
                <c:pt idx="83">
                  <c:v>2.800036241827986</c:v>
                </c:pt>
                <c:pt idx="84">
                  <c:v>2.7000023971422542</c:v>
                </c:pt>
                <c:pt idx="85">
                  <c:v>2.6000249038929892</c:v>
                </c:pt>
                <c:pt idx="86">
                  <c:v>2.5000030680516976</c:v>
                </c:pt>
                <c:pt idx="87">
                  <c:v>2.4000023459279602</c:v>
                </c:pt>
                <c:pt idx="88">
                  <c:v>2.3000082025538129</c:v>
                </c:pt>
                <c:pt idx="89">
                  <c:v>2.2000018654066062</c:v>
                </c:pt>
                <c:pt idx="90">
                  <c:v>2.0999912335446838</c:v>
                </c:pt>
                <c:pt idx="91">
                  <c:v>2.0074490444977489</c:v>
                </c:pt>
                <c:pt idx="92">
                  <c:v>1.9404816204440281</c:v>
                </c:pt>
                <c:pt idx="93">
                  <c:v>1.8313385741140977</c:v>
                </c:pt>
                <c:pt idx="94">
                  <c:v>1.7064019721397619</c:v>
                </c:pt>
                <c:pt idx="95">
                  <c:v>1.6094876898532873</c:v>
                </c:pt>
                <c:pt idx="96">
                  <c:v>1.506829617234553</c:v>
                </c:pt>
                <c:pt idx="97">
                  <c:v>1.4053634378769695</c:v>
                </c:pt>
                <c:pt idx="98">
                  <c:v>1.308457694189304</c:v>
                </c:pt>
                <c:pt idx="99">
                  <c:v>1.2057996215705744</c:v>
                </c:pt>
                <c:pt idx="100">
                  <c:v>1.1043505192427383</c:v>
                </c:pt>
                <c:pt idx="101">
                  <c:v>1.0002604985473884</c:v>
                </c:pt>
                <c:pt idx="102">
                  <c:v>6</c:v>
                </c:pt>
                <c:pt idx="103">
                  <c:v>5.9030899869919438</c:v>
                </c:pt>
                <c:pt idx="104">
                  <c:v>5.8239109124112867</c:v>
                </c:pt>
                <c:pt idx="105">
                  <c:v>5.6989700043360099</c:v>
                </c:pt>
                <c:pt idx="106">
                  <c:v>5.6020599913279625</c:v>
                </c:pt>
                <c:pt idx="107">
                  <c:v>5.4881133818002974</c:v>
                </c:pt>
                <c:pt idx="108">
                  <c:v>5.3979400086720375</c:v>
                </c:pt>
                <c:pt idx="109">
                  <c:v>5.301029995663991</c:v>
                </c:pt>
                <c:pt idx="110">
                  <c:v>5.204119982655925</c:v>
                </c:pt>
                <c:pt idx="111">
                  <c:v>5.0969100130080545</c:v>
                </c:pt>
                <c:pt idx="112">
                  <c:v>5</c:v>
                </c:pt>
                <c:pt idx="113">
                  <c:v>4.9030899869919438</c:v>
                </c:pt>
                <c:pt idx="114">
                  <c:v>4.8027190075796815</c:v>
                </c:pt>
                <c:pt idx="115">
                  <c:v>4.7044336600521985</c:v>
                </c:pt>
                <c:pt idx="116">
                  <c:v>4.6020599913279625</c:v>
                </c:pt>
                <c:pt idx="117">
                  <c:v>4.5016890119157003</c:v>
                </c:pt>
                <c:pt idx="118">
                  <c:v>4.4006588497649739</c:v>
                </c:pt>
                <c:pt idx="119">
                  <c:v>4.301029995663991</c:v>
                </c:pt>
                <c:pt idx="120">
                  <c:v>4.200659016251719</c:v>
                </c:pt>
                <c:pt idx="121">
                  <c:v>4.1009905230699646</c:v>
                </c:pt>
                <c:pt idx="122">
                  <c:v>4</c:v>
                </c:pt>
                <c:pt idx="123">
                  <c:v>3.9004927554293745</c:v>
                </c:pt>
                <c:pt idx="124">
                  <c:v>3.800655228145212</c:v>
                </c:pt>
                <c:pt idx="125">
                  <c:v>3.7000543856282389</c:v>
                </c:pt>
                <c:pt idx="126">
                  <c:v>3.6003302305807652</c:v>
                </c:pt>
                <c:pt idx="127">
                  <c:v>3.5003188237463871</c:v>
                </c:pt>
                <c:pt idx="128">
                  <c:v>3.4001233554370853</c:v>
                </c:pt>
                <c:pt idx="129">
                  <c:v>3.3001605369513567</c:v>
                </c:pt>
                <c:pt idx="130">
                  <c:v>3.2001388538573878</c:v>
                </c:pt>
                <c:pt idx="131">
                  <c:v>3.1000257301078626</c:v>
                </c:pt>
                <c:pt idx="132">
                  <c:v>3</c:v>
                </c:pt>
                <c:pt idx="133">
                  <c:v>2.9000611027354806</c:v>
                </c:pt>
                <c:pt idx="134">
                  <c:v>2.800036241827986</c:v>
                </c:pt>
                <c:pt idx="135">
                  <c:v>2.7000023971422542</c:v>
                </c:pt>
                <c:pt idx="136">
                  <c:v>2.6000249038929892</c:v>
                </c:pt>
                <c:pt idx="137">
                  <c:v>2.5000030680516976</c:v>
                </c:pt>
                <c:pt idx="138">
                  <c:v>2.4000023459279602</c:v>
                </c:pt>
                <c:pt idx="139">
                  <c:v>2.3000082025538129</c:v>
                </c:pt>
                <c:pt idx="140">
                  <c:v>2.2000018654066062</c:v>
                </c:pt>
                <c:pt idx="141">
                  <c:v>2.0999912335446838</c:v>
                </c:pt>
                <c:pt idx="142">
                  <c:v>2.0074490444977489</c:v>
                </c:pt>
                <c:pt idx="143">
                  <c:v>1.9404816204440281</c:v>
                </c:pt>
                <c:pt idx="144">
                  <c:v>1.8313385741140977</c:v>
                </c:pt>
                <c:pt idx="145">
                  <c:v>1.7064019721397619</c:v>
                </c:pt>
                <c:pt idx="146">
                  <c:v>1.6094876898532873</c:v>
                </c:pt>
                <c:pt idx="147">
                  <c:v>1.506829617234553</c:v>
                </c:pt>
                <c:pt idx="148">
                  <c:v>1.4053634378769695</c:v>
                </c:pt>
                <c:pt idx="149">
                  <c:v>1.308457694189304</c:v>
                </c:pt>
                <c:pt idx="150">
                  <c:v>1.2057996215705744</c:v>
                </c:pt>
                <c:pt idx="151">
                  <c:v>1.1043505192427383</c:v>
                </c:pt>
                <c:pt idx="152">
                  <c:v>1.0002604985473884</c:v>
                </c:pt>
                <c:pt idx="153">
                  <c:v>6</c:v>
                </c:pt>
                <c:pt idx="154">
                  <c:v>5.9030899869919438</c:v>
                </c:pt>
                <c:pt idx="155">
                  <c:v>5.8239109124112867</c:v>
                </c:pt>
                <c:pt idx="156">
                  <c:v>5.6989700043360099</c:v>
                </c:pt>
                <c:pt idx="157">
                  <c:v>5.6020599913279625</c:v>
                </c:pt>
                <c:pt idx="158">
                  <c:v>5.4881133818002974</c:v>
                </c:pt>
                <c:pt idx="159">
                  <c:v>5.3979400086720375</c:v>
                </c:pt>
                <c:pt idx="160">
                  <c:v>5.301029995663991</c:v>
                </c:pt>
                <c:pt idx="161">
                  <c:v>5.204119982655925</c:v>
                </c:pt>
                <c:pt idx="162">
                  <c:v>5.0969100130080545</c:v>
                </c:pt>
                <c:pt idx="163">
                  <c:v>5</c:v>
                </c:pt>
                <c:pt idx="164">
                  <c:v>4.9030899869919438</c:v>
                </c:pt>
                <c:pt idx="165">
                  <c:v>4.8027190075796815</c:v>
                </c:pt>
                <c:pt idx="166">
                  <c:v>4.7044336600521985</c:v>
                </c:pt>
                <c:pt idx="167">
                  <c:v>4.6020599913279625</c:v>
                </c:pt>
                <c:pt idx="168">
                  <c:v>4.5016890119157003</c:v>
                </c:pt>
                <c:pt idx="169">
                  <c:v>4.4006588497649739</c:v>
                </c:pt>
                <c:pt idx="170">
                  <c:v>4.301029995663991</c:v>
                </c:pt>
                <c:pt idx="171">
                  <c:v>4.200659016251719</c:v>
                </c:pt>
                <c:pt idx="172">
                  <c:v>4.1009905230699646</c:v>
                </c:pt>
                <c:pt idx="173">
                  <c:v>4</c:v>
                </c:pt>
                <c:pt idx="174">
                  <c:v>3.9004927554293745</c:v>
                </c:pt>
                <c:pt idx="175">
                  <c:v>3.800655228145212</c:v>
                </c:pt>
                <c:pt idx="176">
                  <c:v>3.7000543856282389</c:v>
                </c:pt>
                <c:pt idx="177">
                  <c:v>3.6003302305807652</c:v>
                </c:pt>
                <c:pt idx="178">
                  <c:v>3.5003188237463871</c:v>
                </c:pt>
                <c:pt idx="179">
                  <c:v>3.4001233554370853</c:v>
                </c:pt>
                <c:pt idx="180">
                  <c:v>3.3001605369513567</c:v>
                </c:pt>
                <c:pt idx="181">
                  <c:v>3.2001388538573878</c:v>
                </c:pt>
                <c:pt idx="182">
                  <c:v>3.1000257301078626</c:v>
                </c:pt>
                <c:pt idx="183">
                  <c:v>3</c:v>
                </c:pt>
                <c:pt idx="184">
                  <c:v>2.9000611027354806</c:v>
                </c:pt>
                <c:pt idx="185">
                  <c:v>2.800036241827986</c:v>
                </c:pt>
              </c:numCache>
            </c:numRef>
          </c:xVal>
          <c:yVal>
            <c:numRef>
              <c:f>'LyoS Ch_1'!$AA$15:$AA$200</c:f>
              <c:numCache>
                <c:formatCode>General</c:formatCode>
                <c:ptCount val="186"/>
                <c:pt idx="0">
                  <c:v>#N/A</c:v>
                </c:pt>
                <c:pt idx="1">
                  <c:v>#N/A</c:v>
                </c:pt>
                <c:pt idx="2">
                  <c:v>#N/A</c:v>
                </c:pt>
                <c:pt idx="3">
                  <c:v>#N/A</c:v>
                </c:pt>
                <c:pt idx="4">
                  <c:v>#N/A</c:v>
                </c:pt>
                <c:pt idx="5">
                  <c:v>-3.101890104276626</c:v>
                </c:pt>
                <c:pt idx="6">
                  <c:v>-3.0900477455280506</c:v>
                </c:pt>
                <c:pt idx="7">
                  <c:v>-3.029578356228019</c:v>
                </c:pt>
                <c:pt idx="8">
                  <c:v>-2.9785402817174389</c:v>
                </c:pt>
                <c:pt idx="9">
                  <c:v>-2.9048663354364428</c:v>
                </c:pt>
                <c:pt idx="10">
                  <c:v>-2.833571336767839</c:v>
                </c:pt>
                <c:pt idx="11">
                  <c:v>-2.7596438809812707</c:v>
                </c:pt>
                <c:pt idx="12">
                  <c:v>-2.6777115752229839</c:v>
                </c:pt>
                <c:pt idx="13">
                  <c:v>-2.5917662268215866</c:v>
                </c:pt>
                <c:pt idx="14">
                  <c:v>-2.5013943089926549</c:v>
                </c:pt>
                <c:pt idx="15">
                  <c:v>-2.4098548538855407</c:v>
                </c:pt>
                <c:pt idx="16">
                  <c:v>-2.3141081557684418</c:v>
                </c:pt>
                <c:pt idx="17">
                  <c:v>-2.2177458680104212</c:v>
                </c:pt>
                <c:pt idx="18">
                  <c:v>-2.1185178804508475</c:v>
                </c:pt>
                <c:pt idx="19">
                  <c:v>-2.0173872743593169</c:v>
                </c:pt>
                <c:pt idx="20">
                  <c:v>-1.9111427661111065</c:v>
                </c:pt>
                <c:pt idx="21">
                  <c:v>-1.8065903363522082</c:v>
                </c:pt>
                <c:pt idx="22">
                  <c:v>-1.6925180180519133</c:v>
                </c:pt>
                <c:pt idx="23">
                  <c:v>-1.5721140729036784</c:v>
                </c:pt>
                <c:pt idx="24">
                  <c:v>-1.4488200927303954</c:v>
                </c:pt>
                <c:pt idx="25">
                  <c:v>-1.32164676620053</c:v>
                </c:pt>
                <c:pt idx="26">
                  <c:v>-1.1963876518204681</c:v>
                </c:pt>
                <c:pt idx="27">
                  <c:v>-1.0798846393277517</c:v>
                </c:pt>
                <c:pt idx="28">
                  <c:v>-0.97909507076984537</c:v>
                </c:pt>
                <c:pt idx="29">
                  <c:v>-0.89874501575023413</c:v>
                </c:pt>
                <c:pt idx="30">
                  <c:v>-0.84361181579464195</c:v>
                </c:pt>
                <c:pt idx="31">
                  <c:v>-0.81480411557139365</c:v>
                </c:pt>
                <c:pt idx="32">
                  <c:v>-0.81166455724409892</c:v>
                </c:pt>
                <c:pt idx="33">
                  <c:v>-0.83164959455113663</c:v>
                </c:pt>
                <c:pt idx="34">
                  <c:v>-0.87093209669401295</c:v>
                </c:pt>
                <c:pt idx="35">
                  <c:v>-0.92560464157045064</c:v>
                </c:pt>
                <c:pt idx="36">
                  <c:v>-0.99165558376211749</c:v>
                </c:pt>
                <c:pt idx="37">
                  <c:v>-1.0656729016292561</c:v>
                </c:pt>
                <c:pt idx="38">
                  <c:v>-1.1447260143053994</c:v>
                </c:pt>
                <c:pt idx="39">
                  <c:v>-1.2260024105559799</c:v>
                </c:pt>
                <c:pt idx="40">
                  <c:v>-1.3023362661268929</c:v>
                </c:pt>
                <c:pt idx="41">
                  <c:v>#N/A</c:v>
                </c:pt>
                <c:pt idx="42">
                  <c:v>#N/A</c:v>
                </c:pt>
                <c:pt idx="43">
                  <c:v>#N/A</c:v>
                </c:pt>
                <c:pt idx="44">
                  <c:v>#N/A</c:v>
                </c:pt>
                <c:pt idx="45">
                  <c:v>#N/A</c:v>
                </c:pt>
                <c:pt idx="46">
                  <c:v>#N/A</c:v>
                </c:pt>
                <c:pt idx="47">
                  <c:v>#N/A</c:v>
                </c:pt>
                <c:pt idx="48">
                  <c:v>#N/A</c:v>
                </c:pt>
                <c:pt idx="49">
                  <c:v>#N/A</c:v>
                </c:pt>
                <c:pt idx="50">
                  <c:v>#N/A</c:v>
                </c:pt>
                <c:pt idx="51">
                  <c:v>#N/A</c:v>
                </c:pt>
              </c:numCache>
            </c:numRef>
          </c:yVal>
          <c:smooth val="0"/>
        </c:ser>
        <c:ser>
          <c:idx val="4"/>
          <c:order val="3"/>
          <c:tx>
            <c:strRef>
              <c:f>'LyoS Ch1 plot'!$C$17</c:f>
              <c:strCache>
                <c:ptCount val="1"/>
                <c:pt idx="0">
                  <c:v>2 h</c:v>
                </c:pt>
              </c:strCache>
            </c:strRef>
          </c:tx>
          <c:marker>
            <c:symbol val="none"/>
          </c:marker>
          <c:xVal>
            <c:numRef>
              <c:f>'LyoS Ch_1'!$R$15:$R$200</c:f>
              <c:numCache>
                <c:formatCode>General</c:formatCode>
                <c:ptCount val="186"/>
                <c:pt idx="0">
                  <c:v>6</c:v>
                </c:pt>
                <c:pt idx="1">
                  <c:v>5.9030899869919438</c:v>
                </c:pt>
                <c:pt idx="2">
                  <c:v>5.8239109124112867</c:v>
                </c:pt>
                <c:pt idx="3">
                  <c:v>5.6989700043360099</c:v>
                </c:pt>
                <c:pt idx="4">
                  <c:v>5.6020599913279625</c:v>
                </c:pt>
                <c:pt idx="5">
                  <c:v>5.4881133818002974</c:v>
                </c:pt>
                <c:pt idx="6">
                  <c:v>5.3979400086720375</c:v>
                </c:pt>
                <c:pt idx="7">
                  <c:v>5.301029995663991</c:v>
                </c:pt>
                <c:pt idx="8">
                  <c:v>5.204119982655925</c:v>
                </c:pt>
                <c:pt idx="9">
                  <c:v>5.0969100130080545</c:v>
                </c:pt>
                <c:pt idx="10">
                  <c:v>5</c:v>
                </c:pt>
                <c:pt idx="11">
                  <c:v>4.9030899869919438</c:v>
                </c:pt>
                <c:pt idx="12">
                  <c:v>4.8027190075796815</c:v>
                </c:pt>
                <c:pt idx="13">
                  <c:v>4.7044336600521985</c:v>
                </c:pt>
                <c:pt idx="14">
                  <c:v>4.6020599913279625</c:v>
                </c:pt>
                <c:pt idx="15">
                  <c:v>4.5016890119157003</c:v>
                </c:pt>
                <c:pt idx="16">
                  <c:v>4.4006588497649739</c:v>
                </c:pt>
                <c:pt idx="17">
                  <c:v>4.301029995663991</c:v>
                </c:pt>
                <c:pt idx="18">
                  <c:v>4.200659016251719</c:v>
                </c:pt>
                <c:pt idx="19">
                  <c:v>4.1009905230699646</c:v>
                </c:pt>
                <c:pt idx="20">
                  <c:v>4</c:v>
                </c:pt>
                <c:pt idx="21">
                  <c:v>3.9004927554293745</c:v>
                </c:pt>
                <c:pt idx="22">
                  <c:v>3.800655228145212</c:v>
                </c:pt>
                <c:pt idx="23">
                  <c:v>3.7000543856282389</c:v>
                </c:pt>
                <c:pt idx="24">
                  <c:v>3.6003302305807652</c:v>
                </c:pt>
                <c:pt idx="25">
                  <c:v>3.5003188237463871</c:v>
                </c:pt>
                <c:pt idx="26">
                  <c:v>3.4001233554370853</c:v>
                </c:pt>
                <c:pt idx="27">
                  <c:v>3.3001605369513567</c:v>
                </c:pt>
                <c:pt idx="28">
                  <c:v>3.2001388538573878</c:v>
                </c:pt>
                <c:pt idx="29">
                  <c:v>3.1000257301078626</c:v>
                </c:pt>
                <c:pt idx="30">
                  <c:v>3</c:v>
                </c:pt>
                <c:pt idx="31">
                  <c:v>2.9000611027354806</c:v>
                </c:pt>
                <c:pt idx="32">
                  <c:v>2.800036241827986</c:v>
                </c:pt>
                <c:pt idx="33">
                  <c:v>2.7000023971422542</c:v>
                </c:pt>
                <c:pt idx="34">
                  <c:v>2.6000249038929892</c:v>
                </c:pt>
                <c:pt idx="35">
                  <c:v>2.5000030680516976</c:v>
                </c:pt>
                <c:pt idx="36">
                  <c:v>2.4000023459279602</c:v>
                </c:pt>
                <c:pt idx="37">
                  <c:v>2.3000082025538129</c:v>
                </c:pt>
                <c:pt idx="38">
                  <c:v>2.2000018654066062</c:v>
                </c:pt>
                <c:pt idx="39">
                  <c:v>2.0999912335446838</c:v>
                </c:pt>
                <c:pt idx="40">
                  <c:v>2.0074490444977489</c:v>
                </c:pt>
                <c:pt idx="41">
                  <c:v>1.9404816204440281</c:v>
                </c:pt>
                <c:pt idx="42">
                  <c:v>1.8313385741140977</c:v>
                </c:pt>
                <c:pt idx="43">
                  <c:v>1.7064019721397619</c:v>
                </c:pt>
                <c:pt idx="44">
                  <c:v>1.6094876898532873</c:v>
                </c:pt>
                <c:pt idx="45">
                  <c:v>1.506829617234553</c:v>
                </c:pt>
                <c:pt idx="46">
                  <c:v>1.4053634378769695</c:v>
                </c:pt>
                <c:pt idx="47">
                  <c:v>1.308457694189304</c:v>
                </c:pt>
                <c:pt idx="48">
                  <c:v>1.2057996215705744</c:v>
                </c:pt>
                <c:pt idx="49">
                  <c:v>1.1043505192427383</c:v>
                </c:pt>
                <c:pt idx="50">
                  <c:v>1.0002604985473884</c:v>
                </c:pt>
                <c:pt idx="51">
                  <c:v>6</c:v>
                </c:pt>
                <c:pt idx="52">
                  <c:v>5.9030899869919438</c:v>
                </c:pt>
                <c:pt idx="53">
                  <c:v>5.8239109124112867</c:v>
                </c:pt>
                <c:pt idx="54">
                  <c:v>5.6989700043360099</c:v>
                </c:pt>
                <c:pt idx="55">
                  <c:v>5.6020599913279625</c:v>
                </c:pt>
                <c:pt idx="56">
                  <c:v>5.4881133818002974</c:v>
                </c:pt>
                <c:pt idx="57">
                  <c:v>5.3979400086720375</c:v>
                </c:pt>
                <c:pt idx="58">
                  <c:v>5.301029995663991</c:v>
                </c:pt>
                <c:pt idx="59">
                  <c:v>5.204119982655925</c:v>
                </c:pt>
                <c:pt idx="60">
                  <c:v>5.0969100130080545</c:v>
                </c:pt>
                <c:pt idx="61">
                  <c:v>5</c:v>
                </c:pt>
                <c:pt idx="62">
                  <c:v>4.9030899869919438</c:v>
                </c:pt>
                <c:pt idx="63">
                  <c:v>4.8027190075796815</c:v>
                </c:pt>
                <c:pt idx="64">
                  <c:v>4.7044336600521985</c:v>
                </c:pt>
                <c:pt idx="65">
                  <c:v>4.6020599913279625</c:v>
                </c:pt>
                <c:pt idx="66">
                  <c:v>4.5016890119157003</c:v>
                </c:pt>
                <c:pt idx="67">
                  <c:v>4.4006588497649739</c:v>
                </c:pt>
                <c:pt idx="68">
                  <c:v>4.301029995663991</c:v>
                </c:pt>
                <c:pt idx="69">
                  <c:v>4.200659016251719</c:v>
                </c:pt>
                <c:pt idx="70">
                  <c:v>4.1009905230699646</c:v>
                </c:pt>
                <c:pt idx="71">
                  <c:v>4</c:v>
                </c:pt>
                <c:pt idx="72">
                  <c:v>3.9004927554293745</c:v>
                </c:pt>
                <c:pt idx="73">
                  <c:v>3.800655228145212</c:v>
                </c:pt>
                <c:pt idx="74">
                  <c:v>3.7000543856282389</c:v>
                </c:pt>
                <c:pt idx="75">
                  <c:v>3.6003302305807652</c:v>
                </c:pt>
                <c:pt idx="76">
                  <c:v>3.5003188237463871</c:v>
                </c:pt>
                <c:pt idx="77">
                  <c:v>3.4001233554370853</c:v>
                </c:pt>
                <c:pt idx="78">
                  <c:v>3.3001605369513567</c:v>
                </c:pt>
                <c:pt idx="79">
                  <c:v>3.2001388538573878</c:v>
                </c:pt>
                <c:pt idx="80">
                  <c:v>3.1000257301078626</c:v>
                </c:pt>
                <c:pt idx="81">
                  <c:v>3</c:v>
                </c:pt>
                <c:pt idx="82">
                  <c:v>2.9000611027354806</c:v>
                </c:pt>
                <c:pt idx="83">
                  <c:v>2.800036241827986</c:v>
                </c:pt>
                <c:pt idx="84">
                  <c:v>2.7000023971422542</c:v>
                </c:pt>
                <c:pt idx="85">
                  <c:v>2.6000249038929892</c:v>
                </c:pt>
                <c:pt idx="86">
                  <c:v>2.5000030680516976</c:v>
                </c:pt>
                <c:pt idx="87">
                  <c:v>2.4000023459279602</c:v>
                </c:pt>
                <c:pt idx="88">
                  <c:v>2.3000082025538129</c:v>
                </c:pt>
                <c:pt idx="89">
                  <c:v>2.2000018654066062</c:v>
                </c:pt>
                <c:pt idx="90">
                  <c:v>2.0999912335446838</c:v>
                </c:pt>
                <c:pt idx="91">
                  <c:v>2.0074490444977489</c:v>
                </c:pt>
                <c:pt idx="92">
                  <c:v>1.9404816204440281</c:v>
                </c:pt>
                <c:pt idx="93">
                  <c:v>1.8313385741140977</c:v>
                </c:pt>
                <c:pt idx="94">
                  <c:v>1.7064019721397619</c:v>
                </c:pt>
                <c:pt idx="95">
                  <c:v>1.6094876898532873</c:v>
                </c:pt>
                <c:pt idx="96">
                  <c:v>1.506829617234553</c:v>
                </c:pt>
                <c:pt idx="97">
                  <c:v>1.4053634378769695</c:v>
                </c:pt>
                <c:pt idx="98">
                  <c:v>1.308457694189304</c:v>
                </c:pt>
                <c:pt idx="99">
                  <c:v>1.2057996215705744</c:v>
                </c:pt>
                <c:pt idx="100">
                  <c:v>1.1043505192427383</c:v>
                </c:pt>
                <c:pt idx="101">
                  <c:v>1.0002604985473884</c:v>
                </c:pt>
                <c:pt idx="102">
                  <c:v>6</c:v>
                </c:pt>
                <c:pt idx="103">
                  <c:v>5.9030899869919438</c:v>
                </c:pt>
                <c:pt idx="104">
                  <c:v>5.8239109124112867</c:v>
                </c:pt>
                <c:pt idx="105">
                  <c:v>5.6989700043360099</c:v>
                </c:pt>
                <c:pt idx="106">
                  <c:v>5.6020599913279625</c:v>
                </c:pt>
                <c:pt idx="107">
                  <c:v>5.4881133818002974</c:v>
                </c:pt>
                <c:pt idx="108">
                  <c:v>5.3979400086720375</c:v>
                </c:pt>
                <c:pt idx="109">
                  <c:v>5.301029995663991</c:v>
                </c:pt>
                <c:pt idx="110">
                  <c:v>5.204119982655925</c:v>
                </c:pt>
                <c:pt idx="111">
                  <c:v>5.0969100130080545</c:v>
                </c:pt>
                <c:pt idx="112">
                  <c:v>5</c:v>
                </c:pt>
                <c:pt idx="113">
                  <c:v>4.9030899869919438</c:v>
                </c:pt>
                <c:pt idx="114">
                  <c:v>4.8027190075796815</c:v>
                </c:pt>
                <c:pt idx="115">
                  <c:v>4.7044336600521985</c:v>
                </c:pt>
                <c:pt idx="116">
                  <c:v>4.6020599913279625</c:v>
                </c:pt>
                <c:pt idx="117">
                  <c:v>4.5016890119157003</c:v>
                </c:pt>
                <c:pt idx="118">
                  <c:v>4.4006588497649739</c:v>
                </c:pt>
                <c:pt idx="119">
                  <c:v>4.301029995663991</c:v>
                </c:pt>
                <c:pt idx="120">
                  <c:v>4.200659016251719</c:v>
                </c:pt>
                <c:pt idx="121">
                  <c:v>4.1009905230699646</c:v>
                </c:pt>
                <c:pt idx="122">
                  <c:v>4</c:v>
                </c:pt>
                <c:pt idx="123">
                  <c:v>3.9004927554293745</c:v>
                </c:pt>
                <c:pt idx="124">
                  <c:v>3.800655228145212</c:v>
                </c:pt>
                <c:pt idx="125">
                  <c:v>3.7000543856282389</c:v>
                </c:pt>
                <c:pt idx="126">
                  <c:v>3.6003302305807652</c:v>
                </c:pt>
                <c:pt idx="127">
                  <c:v>3.5003188237463871</c:v>
                </c:pt>
                <c:pt idx="128">
                  <c:v>3.4001233554370853</c:v>
                </c:pt>
                <c:pt idx="129">
                  <c:v>3.3001605369513567</c:v>
                </c:pt>
                <c:pt idx="130">
                  <c:v>3.2001388538573878</c:v>
                </c:pt>
                <c:pt idx="131">
                  <c:v>3.1000257301078626</c:v>
                </c:pt>
                <c:pt idx="132">
                  <c:v>3</c:v>
                </c:pt>
                <c:pt idx="133">
                  <c:v>2.9000611027354806</c:v>
                </c:pt>
                <c:pt idx="134">
                  <c:v>2.800036241827986</c:v>
                </c:pt>
                <c:pt idx="135">
                  <c:v>2.7000023971422542</c:v>
                </c:pt>
                <c:pt idx="136">
                  <c:v>2.6000249038929892</c:v>
                </c:pt>
                <c:pt idx="137">
                  <c:v>2.5000030680516976</c:v>
                </c:pt>
                <c:pt idx="138">
                  <c:v>2.4000023459279602</c:v>
                </c:pt>
                <c:pt idx="139">
                  <c:v>2.3000082025538129</c:v>
                </c:pt>
                <c:pt idx="140">
                  <c:v>2.2000018654066062</c:v>
                </c:pt>
                <c:pt idx="141">
                  <c:v>2.0999912335446838</c:v>
                </c:pt>
                <c:pt idx="142">
                  <c:v>2.0074490444977489</c:v>
                </c:pt>
                <c:pt idx="143">
                  <c:v>1.9404816204440281</c:v>
                </c:pt>
                <c:pt idx="144">
                  <c:v>1.8313385741140977</c:v>
                </c:pt>
                <c:pt idx="145">
                  <c:v>1.7064019721397619</c:v>
                </c:pt>
                <c:pt idx="146">
                  <c:v>1.6094876898532873</c:v>
                </c:pt>
                <c:pt idx="147">
                  <c:v>1.506829617234553</c:v>
                </c:pt>
                <c:pt idx="148">
                  <c:v>1.4053634378769695</c:v>
                </c:pt>
                <c:pt idx="149">
                  <c:v>1.308457694189304</c:v>
                </c:pt>
                <c:pt idx="150">
                  <c:v>1.2057996215705744</c:v>
                </c:pt>
                <c:pt idx="151">
                  <c:v>1.1043505192427383</c:v>
                </c:pt>
                <c:pt idx="152">
                  <c:v>1.0002604985473884</c:v>
                </c:pt>
                <c:pt idx="153">
                  <c:v>6</c:v>
                </c:pt>
                <c:pt idx="154">
                  <c:v>5.9030899869919438</c:v>
                </c:pt>
                <c:pt idx="155">
                  <c:v>5.8239109124112867</c:v>
                </c:pt>
                <c:pt idx="156">
                  <c:v>5.6989700043360099</c:v>
                </c:pt>
                <c:pt idx="157">
                  <c:v>5.6020599913279625</c:v>
                </c:pt>
                <c:pt idx="158">
                  <c:v>5.4881133818002974</c:v>
                </c:pt>
                <c:pt idx="159">
                  <c:v>5.3979400086720375</c:v>
                </c:pt>
                <c:pt idx="160">
                  <c:v>5.301029995663991</c:v>
                </c:pt>
                <c:pt idx="161">
                  <c:v>5.204119982655925</c:v>
                </c:pt>
                <c:pt idx="162">
                  <c:v>5.0969100130080545</c:v>
                </c:pt>
                <c:pt idx="163">
                  <c:v>5</c:v>
                </c:pt>
                <c:pt idx="164">
                  <c:v>4.9030899869919438</c:v>
                </c:pt>
                <c:pt idx="165">
                  <c:v>4.8027190075796815</c:v>
                </c:pt>
                <c:pt idx="166">
                  <c:v>4.7044336600521985</c:v>
                </c:pt>
                <c:pt idx="167">
                  <c:v>4.6020599913279625</c:v>
                </c:pt>
                <c:pt idx="168">
                  <c:v>4.5016890119157003</c:v>
                </c:pt>
                <c:pt idx="169">
                  <c:v>4.4006588497649739</c:v>
                </c:pt>
                <c:pt idx="170">
                  <c:v>4.301029995663991</c:v>
                </c:pt>
                <c:pt idx="171">
                  <c:v>4.200659016251719</c:v>
                </c:pt>
                <c:pt idx="172">
                  <c:v>4.1009905230699646</c:v>
                </c:pt>
                <c:pt idx="173">
                  <c:v>4</c:v>
                </c:pt>
                <c:pt idx="174">
                  <c:v>3.9004927554293745</c:v>
                </c:pt>
                <c:pt idx="175">
                  <c:v>3.800655228145212</c:v>
                </c:pt>
                <c:pt idx="176">
                  <c:v>3.7000543856282389</c:v>
                </c:pt>
                <c:pt idx="177">
                  <c:v>3.6003302305807652</c:v>
                </c:pt>
                <c:pt idx="178">
                  <c:v>3.5003188237463871</c:v>
                </c:pt>
                <c:pt idx="179">
                  <c:v>3.4001233554370853</c:v>
                </c:pt>
                <c:pt idx="180">
                  <c:v>3.3001605369513567</c:v>
                </c:pt>
                <c:pt idx="181">
                  <c:v>3.2001388538573878</c:v>
                </c:pt>
                <c:pt idx="182">
                  <c:v>3.1000257301078626</c:v>
                </c:pt>
                <c:pt idx="183">
                  <c:v>3</c:v>
                </c:pt>
                <c:pt idx="184">
                  <c:v>2.9000611027354806</c:v>
                </c:pt>
                <c:pt idx="185">
                  <c:v>2.800036241827986</c:v>
                </c:pt>
              </c:numCache>
            </c:numRef>
          </c:xVal>
          <c:yVal>
            <c:numRef>
              <c:f>'LyoS Ch_1'!$Z$15:$Z$200</c:f>
              <c:numCache>
                <c:formatCode>General</c:formatCode>
                <c:ptCount val="186"/>
                <c:pt idx="0">
                  <c:v>#N/A</c:v>
                </c:pt>
                <c:pt idx="1">
                  <c:v>#N/A</c:v>
                </c:pt>
                <c:pt idx="2">
                  <c:v>#N/A</c:v>
                </c:pt>
                <c:pt idx="3">
                  <c:v>#N/A</c:v>
                </c:pt>
                <c:pt idx="4">
                  <c:v>#N/A</c:v>
                </c:pt>
                <c:pt idx="5">
                  <c:v>-3.0812300834681428</c:v>
                </c:pt>
                <c:pt idx="6">
                  <c:v>-3.0666762917769512</c:v>
                </c:pt>
                <c:pt idx="7">
                  <c:v>-3.0052492138221187</c:v>
                </c:pt>
                <c:pt idx="8">
                  <c:v>-2.9526488748632169</c:v>
                </c:pt>
                <c:pt idx="9">
                  <c:v>-2.8778690878718378</c:v>
                </c:pt>
                <c:pt idx="10">
                  <c:v>-2.8059025588543882</c:v>
                </c:pt>
                <c:pt idx="11">
                  <c:v>-2.7305107091310492</c:v>
                </c:pt>
                <c:pt idx="12">
                  <c:v>-2.6479527712134212</c:v>
                </c:pt>
                <c:pt idx="13">
                  <c:v>-2.5613559005803608</c:v>
                </c:pt>
                <c:pt idx="14">
                  <c:v>-2.4701250935717507</c:v>
                </c:pt>
                <c:pt idx="15">
                  <c:v>-2.377878183704822</c:v>
                </c:pt>
                <c:pt idx="16">
                  <c:v>-2.2814837546228239</c:v>
                </c:pt>
                <c:pt idx="17">
                  <c:v>-2.1844779232964417</c:v>
                </c:pt>
                <c:pt idx="18">
                  <c:v>-2.0845171871134975</c:v>
                </c:pt>
                <c:pt idx="19">
                  <c:v>-1.9825304556413741</c:v>
                </c:pt>
                <c:pt idx="20">
                  <c:v>-1.8794330767843772</c:v>
                </c:pt>
                <c:pt idx="21">
                  <c:v>-1.769390010787173</c:v>
                </c:pt>
                <c:pt idx="22">
                  <c:v>-1.6539100293962568</c:v>
                </c:pt>
                <c:pt idx="23">
                  <c:v>-1.5321472934892819</c:v>
                </c:pt>
                <c:pt idx="24">
                  <c:v>-1.4080461117313843</c:v>
                </c:pt>
                <c:pt idx="25">
                  <c:v>-1.2812528007123201</c:v>
                </c:pt>
                <c:pt idx="26">
                  <c:v>-1.1580099589123081</c:v>
                </c:pt>
                <c:pt idx="27">
                  <c:v>-1.0460345912661806</c:v>
                </c:pt>
                <c:pt idx="28">
                  <c:v>-0.95060302283608211</c:v>
                </c:pt>
                <c:pt idx="29">
                  <c:v>-0.87763419309980084</c:v>
                </c:pt>
                <c:pt idx="30">
                  <c:v>-0.83086259531490636</c:v>
                </c:pt>
                <c:pt idx="31">
                  <c:v>-0.81054730619794557</c:v>
                </c:pt>
                <c:pt idx="32">
                  <c:v>-0.8155240383646617</c:v>
                </c:pt>
                <c:pt idx="33">
                  <c:v>-0.84262644183451962</c:v>
                </c:pt>
                <c:pt idx="34">
                  <c:v>-0.88786181423639243</c:v>
                </c:pt>
                <c:pt idx="35">
                  <c:v>-0.9471148797994966</c:v>
                </c:pt>
                <c:pt idx="36">
                  <c:v>-1.0165459044059861</c:v>
                </c:pt>
                <c:pt idx="37">
                  <c:v>-1.0929745426006898</c:v>
                </c:pt>
                <c:pt idx="38">
                  <c:v>-1.172836141227924</c:v>
                </c:pt>
                <c:pt idx="39">
                  <c:v>-1.2545151187872341</c:v>
                </c:pt>
                <c:pt idx="40">
                  <c:v>-1.3262886987614593</c:v>
                </c:pt>
                <c:pt idx="41">
                  <c:v>#N/A</c:v>
                </c:pt>
                <c:pt idx="42">
                  <c:v>#N/A</c:v>
                </c:pt>
                <c:pt idx="43">
                  <c:v>#N/A</c:v>
                </c:pt>
                <c:pt idx="44">
                  <c:v>#N/A</c:v>
                </c:pt>
                <c:pt idx="45">
                  <c:v>#N/A</c:v>
                </c:pt>
                <c:pt idx="46">
                  <c:v>#N/A</c:v>
                </c:pt>
                <c:pt idx="47">
                  <c:v>#N/A</c:v>
                </c:pt>
                <c:pt idx="48">
                  <c:v>#N/A</c:v>
                </c:pt>
                <c:pt idx="49">
                  <c:v>#N/A</c:v>
                </c:pt>
                <c:pt idx="50">
                  <c:v>#N/A</c:v>
                </c:pt>
                <c:pt idx="51">
                  <c:v>#N/A</c:v>
                </c:pt>
              </c:numCache>
            </c:numRef>
          </c:yVal>
          <c:smooth val="0"/>
        </c:ser>
        <c:ser>
          <c:idx val="3"/>
          <c:order val="4"/>
          <c:tx>
            <c:strRef>
              <c:f>'LyoS Ch1 plot'!$C$14</c:f>
              <c:strCache>
                <c:ptCount val="1"/>
                <c:pt idx="0">
                  <c:v>1.5 h</c:v>
                </c:pt>
              </c:strCache>
            </c:strRef>
          </c:tx>
          <c:marker>
            <c:symbol val="none"/>
          </c:marker>
          <c:xVal>
            <c:numRef>
              <c:f>'LyoS Ch_1'!$R$15:$R$200</c:f>
              <c:numCache>
                <c:formatCode>General</c:formatCode>
                <c:ptCount val="186"/>
                <c:pt idx="0">
                  <c:v>6</c:v>
                </c:pt>
                <c:pt idx="1">
                  <c:v>5.9030899869919438</c:v>
                </c:pt>
                <c:pt idx="2">
                  <c:v>5.8239109124112867</c:v>
                </c:pt>
                <c:pt idx="3">
                  <c:v>5.6989700043360099</c:v>
                </c:pt>
                <c:pt idx="4">
                  <c:v>5.6020599913279625</c:v>
                </c:pt>
                <c:pt idx="5">
                  <c:v>5.4881133818002974</c:v>
                </c:pt>
                <c:pt idx="6">
                  <c:v>5.3979400086720375</c:v>
                </c:pt>
                <c:pt idx="7">
                  <c:v>5.301029995663991</c:v>
                </c:pt>
                <c:pt idx="8">
                  <c:v>5.204119982655925</c:v>
                </c:pt>
                <c:pt idx="9">
                  <c:v>5.0969100130080545</c:v>
                </c:pt>
                <c:pt idx="10">
                  <c:v>5</c:v>
                </c:pt>
                <c:pt idx="11">
                  <c:v>4.9030899869919438</c:v>
                </c:pt>
                <c:pt idx="12">
                  <c:v>4.8027190075796815</c:v>
                </c:pt>
                <c:pt idx="13">
                  <c:v>4.7044336600521985</c:v>
                </c:pt>
                <c:pt idx="14">
                  <c:v>4.6020599913279625</c:v>
                </c:pt>
                <c:pt idx="15">
                  <c:v>4.5016890119157003</c:v>
                </c:pt>
                <c:pt idx="16">
                  <c:v>4.4006588497649739</c:v>
                </c:pt>
                <c:pt idx="17">
                  <c:v>4.301029995663991</c:v>
                </c:pt>
                <c:pt idx="18">
                  <c:v>4.200659016251719</c:v>
                </c:pt>
                <c:pt idx="19">
                  <c:v>4.1009905230699646</c:v>
                </c:pt>
                <c:pt idx="20">
                  <c:v>4</c:v>
                </c:pt>
                <c:pt idx="21">
                  <c:v>3.9004927554293745</c:v>
                </c:pt>
                <c:pt idx="22">
                  <c:v>3.800655228145212</c:v>
                </c:pt>
                <c:pt idx="23">
                  <c:v>3.7000543856282389</c:v>
                </c:pt>
                <c:pt idx="24">
                  <c:v>3.6003302305807652</c:v>
                </c:pt>
                <c:pt idx="25">
                  <c:v>3.5003188237463871</c:v>
                </c:pt>
                <c:pt idx="26">
                  <c:v>3.4001233554370853</c:v>
                </c:pt>
                <c:pt idx="27">
                  <c:v>3.3001605369513567</c:v>
                </c:pt>
                <c:pt idx="28">
                  <c:v>3.2001388538573878</c:v>
                </c:pt>
                <c:pt idx="29">
                  <c:v>3.1000257301078626</c:v>
                </c:pt>
                <c:pt idx="30">
                  <c:v>3</c:v>
                </c:pt>
                <c:pt idx="31">
                  <c:v>2.9000611027354806</c:v>
                </c:pt>
                <c:pt idx="32">
                  <c:v>2.800036241827986</c:v>
                </c:pt>
                <c:pt idx="33">
                  <c:v>2.7000023971422542</c:v>
                </c:pt>
                <c:pt idx="34">
                  <c:v>2.6000249038929892</c:v>
                </c:pt>
                <c:pt idx="35">
                  <c:v>2.5000030680516976</c:v>
                </c:pt>
                <c:pt idx="36">
                  <c:v>2.4000023459279602</c:v>
                </c:pt>
                <c:pt idx="37">
                  <c:v>2.3000082025538129</c:v>
                </c:pt>
                <c:pt idx="38">
                  <c:v>2.2000018654066062</c:v>
                </c:pt>
                <c:pt idx="39">
                  <c:v>2.0999912335446838</c:v>
                </c:pt>
                <c:pt idx="40">
                  <c:v>2.0074490444977489</c:v>
                </c:pt>
                <c:pt idx="41">
                  <c:v>1.9404816204440281</c:v>
                </c:pt>
                <c:pt idx="42">
                  <c:v>1.8313385741140977</c:v>
                </c:pt>
                <c:pt idx="43">
                  <c:v>1.7064019721397619</c:v>
                </c:pt>
                <c:pt idx="44">
                  <c:v>1.6094876898532873</c:v>
                </c:pt>
                <c:pt idx="45">
                  <c:v>1.506829617234553</c:v>
                </c:pt>
                <c:pt idx="46">
                  <c:v>1.4053634378769695</c:v>
                </c:pt>
                <c:pt idx="47">
                  <c:v>1.308457694189304</c:v>
                </c:pt>
                <c:pt idx="48">
                  <c:v>1.2057996215705744</c:v>
                </c:pt>
                <c:pt idx="49">
                  <c:v>1.1043505192427383</c:v>
                </c:pt>
                <c:pt idx="50">
                  <c:v>1.0002604985473884</c:v>
                </c:pt>
                <c:pt idx="51">
                  <c:v>6</c:v>
                </c:pt>
                <c:pt idx="52">
                  <c:v>5.9030899869919438</c:v>
                </c:pt>
                <c:pt idx="53">
                  <c:v>5.8239109124112867</c:v>
                </c:pt>
                <c:pt idx="54">
                  <c:v>5.6989700043360099</c:v>
                </c:pt>
                <c:pt idx="55">
                  <c:v>5.6020599913279625</c:v>
                </c:pt>
                <c:pt idx="56">
                  <c:v>5.4881133818002974</c:v>
                </c:pt>
                <c:pt idx="57">
                  <c:v>5.3979400086720375</c:v>
                </c:pt>
                <c:pt idx="58">
                  <c:v>5.301029995663991</c:v>
                </c:pt>
                <c:pt idx="59">
                  <c:v>5.204119982655925</c:v>
                </c:pt>
                <c:pt idx="60">
                  <c:v>5.0969100130080545</c:v>
                </c:pt>
                <c:pt idx="61">
                  <c:v>5</c:v>
                </c:pt>
                <c:pt idx="62">
                  <c:v>4.9030899869919438</c:v>
                </c:pt>
                <c:pt idx="63">
                  <c:v>4.8027190075796815</c:v>
                </c:pt>
                <c:pt idx="64">
                  <c:v>4.7044336600521985</c:v>
                </c:pt>
                <c:pt idx="65">
                  <c:v>4.6020599913279625</c:v>
                </c:pt>
                <c:pt idx="66">
                  <c:v>4.5016890119157003</c:v>
                </c:pt>
                <c:pt idx="67">
                  <c:v>4.4006588497649739</c:v>
                </c:pt>
                <c:pt idx="68">
                  <c:v>4.301029995663991</c:v>
                </c:pt>
                <c:pt idx="69">
                  <c:v>4.200659016251719</c:v>
                </c:pt>
                <c:pt idx="70">
                  <c:v>4.1009905230699646</c:v>
                </c:pt>
                <c:pt idx="71">
                  <c:v>4</c:v>
                </c:pt>
                <c:pt idx="72">
                  <c:v>3.9004927554293745</c:v>
                </c:pt>
                <c:pt idx="73">
                  <c:v>3.800655228145212</c:v>
                </c:pt>
                <c:pt idx="74">
                  <c:v>3.7000543856282389</c:v>
                </c:pt>
                <c:pt idx="75">
                  <c:v>3.6003302305807652</c:v>
                </c:pt>
                <c:pt idx="76">
                  <c:v>3.5003188237463871</c:v>
                </c:pt>
                <c:pt idx="77">
                  <c:v>3.4001233554370853</c:v>
                </c:pt>
                <c:pt idx="78">
                  <c:v>3.3001605369513567</c:v>
                </c:pt>
                <c:pt idx="79">
                  <c:v>3.2001388538573878</c:v>
                </c:pt>
                <c:pt idx="80">
                  <c:v>3.1000257301078626</c:v>
                </c:pt>
                <c:pt idx="81">
                  <c:v>3</c:v>
                </c:pt>
                <c:pt idx="82">
                  <c:v>2.9000611027354806</c:v>
                </c:pt>
                <c:pt idx="83">
                  <c:v>2.800036241827986</c:v>
                </c:pt>
                <c:pt idx="84">
                  <c:v>2.7000023971422542</c:v>
                </c:pt>
                <c:pt idx="85">
                  <c:v>2.6000249038929892</c:v>
                </c:pt>
                <c:pt idx="86">
                  <c:v>2.5000030680516976</c:v>
                </c:pt>
                <c:pt idx="87">
                  <c:v>2.4000023459279602</c:v>
                </c:pt>
                <c:pt idx="88">
                  <c:v>2.3000082025538129</c:v>
                </c:pt>
                <c:pt idx="89">
                  <c:v>2.2000018654066062</c:v>
                </c:pt>
                <c:pt idx="90">
                  <c:v>2.0999912335446838</c:v>
                </c:pt>
                <c:pt idx="91">
                  <c:v>2.0074490444977489</c:v>
                </c:pt>
                <c:pt idx="92">
                  <c:v>1.9404816204440281</c:v>
                </c:pt>
                <c:pt idx="93">
                  <c:v>1.8313385741140977</c:v>
                </c:pt>
                <c:pt idx="94">
                  <c:v>1.7064019721397619</c:v>
                </c:pt>
                <c:pt idx="95">
                  <c:v>1.6094876898532873</c:v>
                </c:pt>
                <c:pt idx="96">
                  <c:v>1.506829617234553</c:v>
                </c:pt>
                <c:pt idx="97">
                  <c:v>1.4053634378769695</c:v>
                </c:pt>
                <c:pt idx="98">
                  <c:v>1.308457694189304</c:v>
                </c:pt>
                <c:pt idx="99">
                  <c:v>1.2057996215705744</c:v>
                </c:pt>
                <c:pt idx="100">
                  <c:v>1.1043505192427383</c:v>
                </c:pt>
                <c:pt idx="101">
                  <c:v>1.0002604985473884</c:v>
                </c:pt>
                <c:pt idx="102">
                  <c:v>6</c:v>
                </c:pt>
                <c:pt idx="103">
                  <c:v>5.9030899869919438</c:v>
                </c:pt>
                <c:pt idx="104">
                  <c:v>5.8239109124112867</c:v>
                </c:pt>
                <c:pt idx="105">
                  <c:v>5.6989700043360099</c:v>
                </c:pt>
                <c:pt idx="106">
                  <c:v>5.6020599913279625</c:v>
                </c:pt>
                <c:pt idx="107">
                  <c:v>5.4881133818002974</c:v>
                </c:pt>
                <c:pt idx="108">
                  <c:v>5.3979400086720375</c:v>
                </c:pt>
                <c:pt idx="109">
                  <c:v>5.301029995663991</c:v>
                </c:pt>
                <c:pt idx="110">
                  <c:v>5.204119982655925</c:v>
                </c:pt>
                <c:pt idx="111">
                  <c:v>5.0969100130080545</c:v>
                </c:pt>
                <c:pt idx="112">
                  <c:v>5</c:v>
                </c:pt>
                <c:pt idx="113">
                  <c:v>4.9030899869919438</c:v>
                </c:pt>
                <c:pt idx="114">
                  <c:v>4.8027190075796815</c:v>
                </c:pt>
                <c:pt idx="115">
                  <c:v>4.7044336600521985</c:v>
                </c:pt>
                <c:pt idx="116">
                  <c:v>4.6020599913279625</c:v>
                </c:pt>
                <c:pt idx="117">
                  <c:v>4.5016890119157003</c:v>
                </c:pt>
                <c:pt idx="118">
                  <c:v>4.4006588497649739</c:v>
                </c:pt>
                <c:pt idx="119">
                  <c:v>4.301029995663991</c:v>
                </c:pt>
                <c:pt idx="120">
                  <c:v>4.200659016251719</c:v>
                </c:pt>
                <c:pt idx="121">
                  <c:v>4.1009905230699646</c:v>
                </c:pt>
                <c:pt idx="122">
                  <c:v>4</c:v>
                </c:pt>
                <c:pt idx="123">
                  <c:v>3.9004927554293745</c:v>
                </c:pt>
                <c:pt idx="124">
                  <c:v>3.800655228145212</c:v>
                </c:pt>
                <c:pt idx="125">
                  <c:v>3.7000543856282389</c:v>
                </c:pt>
                <c:pt idx="126">
                  <c:v>3.6003302305807652</c:v>
                </c:pt>
                <c:pt idx="127">
                  <c:v>3.5003188237463871</c:v>
                </c:pt>
                <c:pt idx="128">
                  <c:v>3.4001233554370853</c:v>
                </c:pt>
                <c:pt idx="129">
                  <c:v>3.3001605369513567</c:v>
                </c:pt>
                <c:pt idx="130">
                  <c:v>3.2001388538573878</c:v>
                </c:pt>
                <c:pt idx="131">
                  <c:v>3.1000257301078626</c:v>
                </c:pt>
                <c:pt idx="132">
                  <c:v>3</c:v>
                </c:pt>
                <c:pt idx="133">
                  <c:v>2.9000611027354806</c:v>
                </c:pt>
                <c:pt idx="134">
                  <c:v>2.800036241827986</c:v>
                </c:pt>
                <c:pt idx="135">
                  <c:v>2.7000023971422542</c:v>
                </c:pt>
                <c:pt idx="136">
                  <c:v>2.6000249038929892</c:v>
                </c:pt>
                <c:pt idx="137">
                  <c:v>2.5000030680516976</c:v>
                </c:pt>
                <c:pt idx="138">
                  <c:v>2.4000023459279602</c:v>
                </c:pt>
                <c:pt idx="139">
                  <c:v>2.3000082025538129</c:v>
                </c:pt>
                <c:pt idx="140">
                  <c:v>2.2000018654066062</c:v>
                </c:pt>
                <c:pt idx="141">
                  <c:v>2.0999912335446838</c:v>
                </c:pt>
                <c:pt idx="142">
                  <c:v>2.0074490444977489</c:v>
                </c:pt>
                <c:pt idx="143">
                  <c:v>1.9404816204440281</c:v>
                </c:pt>
                <c:pt idx="144">
                  <c:v>1.8313385741140977</c:v>
                </c:pt>
                <c:pt idx="145">
                  <c:v>1.7064019721397619</c:v>
                </c:pt>
                <c:pt idx="146">
                  <c:v>1.6094876898532873</c:v>
                </c:pt>
                <c:pt idx="147">
                  <c:v>1.506829617234553</c:v>
                </c:pt>
                <c:pt idx="148">
                  <c:v>1.4053634378769695</c:v>
                </c:pt>
                <c:pt idx="149">
                  <c:v>1.308457694189304</c:v>
                </c:pt>
                <c:pt idx="150">
                  <c:v>1.2057996215705744</c:v>
                </c:pt>
                <c:pt idx="151">
                  <c:v>1.1043505192427383</c:v>
                </c:pt>
                <c:pt idx="152">
                  <c:v>1.0002604985473884</c:v>
                </c:pt>
                <c:pt idx="153">
                  <c:v>6</c:v>
                </c:pt>
                <c:pt idx="154">
                  <c:v>5.9030899869919438</c:v>
                </c:pt>
                <c:pt idx="155">
                  <c:v>5.8239109124112867</c:v>
                </c:pt>
                <c:pt idx="156">
                  <c:v>5.6989700043360099</c:v>
                </c:pt>
                <c:pt idx="157">
                  <c:v>5.6020599913279625</c:v>
                </c:pt>
                <c:pt idx="158">
                  <c:v>5.4881133818002974</c:v>
                </c:pt>
                <c:pt idx="159">
                  <c:v>5.3979400086720375</c:v>
                </c:pt>
                <c:pt idx="160">
                  <c:v>5.301029995663991</c:v>
                </c:pt>
                <c:pt idx="161">
                  <c:v>5.204119982655925</c:v>
                </c:pt>
                <c:pt idx="162">
                  <c:v>5.0969100130080545</c:v>
                </c:pt>
                <c:pt idx="163">
                  <c:v>5</c:v>
                </c:pt>
                <c:pt idx="164">
                  <c:v>4.9030899869919438</c:v>
                </c:pt>
                <c:pt idx="165">
                  <c:v>4.8027190075796815</c:v>
                </c:pt>
                <c:pt idx="166">
                  <c:v>4.7044336600521985</c:v>
                </c:pt>
                <c:pt idx="167">
                  <c:v>4.6020599913279625</c:v>
                </c:pt>
                <c:pt idx="168">
                  <c:v>4.5016890119157003</c:v>
                </c:pt>
                <c:pt idx="169">
                  <c:v>4.4006588497649739</c:v>
                </c:pt>
                <c:pt idx="170">
                  <c:v>4.301029995663991</c:v>
                </c:pt>
                <c:pt idx="171">
                  <c:v>4.200659016251719</c:v>
                </c:pt>
                <c:pt idx="172">
                  <c:v>4.1009905230699646</c:v>
                </c:pt>
                <c:pt idx="173">
                  <c:v>4</c:v>
                </c:pt>
                <c:pt idx="174">
                  <c:v>3.9004927554293745</c:v>
                </c:pt>
                <c:pt idx="175">
                  <c:v>3.800655228145212</c:v>
                </c:pt>
                <c:pt idx="176">
                  <c:v>3.7000543856282389</c:v>
                </c:pt>
                <c:pt idx="177">
                  <c:v>3.6003302305807652</c:v>
                </c:pt>
                <c:pt idx="178">
                  <c:v>3.5003188237463871</c:v>
                </c:pt>
                <c:pt idx="179">
                  <c:v>3.4001233554370853</c:v>
                </c:pt>
                <c:pt idx="180">
                  <c:v>3.3001605369513567</c:v>
                </c:pt>
                <c:pt idx="181">
                  <c:v>3.2001388538573878</c:v>
                </c:pt>
                <c:pt idx="182">
                  <c:v>3.1000257301078626</c:v>
                </c:pt>
                <c:pt idx="183">
                  <c:v>3</c:v>
                </c:pt>
                <c:pt idx="184">
                  <c:v>2.9000611027354806</c:v>
                </c:pt>
                <c:pt idx="185">
                  <c:v>2.800036241827986</c:v>
                </c:pt>
              </c:numCache>
            </c:numRef>
          </c:xVal>
          <c:yVal>
            <c:numRef>
              <c:f>'LyoS Ch_1'!$Y$15:$Y$200</c:f>
              <c:numCache>
                <c:formatCode>General</c:formatCode>
                <c:ptCount val="186"/>
                <c:pt idx="0">
                  <c:v>#N/A</c:v>
                </c:pt>
                <c:pt idx="1">
                  <c:v>#N/A</c:v>
                </c:pt>
                <c:pt idx="2">
                  <c:v>#N/A</c:v>
                </c:pt>
                <c:pt idx="3">
                  <c:v>#N/A</c:v>
                </c:pt>
                <c:pt idx="4">
                  <c:v>#N/A</c:v>
                </c:pt>
                <c:pt idx="5">
                  <c:v>-3.0566330904456733</c:v>
                </c:pt>
                <c:pt idx="6">
                  <c:v>-3.0404498553806913</c:v>
                </c:pt>
                <c:pt idx="7">
                  <c:v>-2.9780452803666169</c:v>
                </c:pt>
                <c:pt idx="8">
                  <c:v>-2.9229862890554119</c:v>
                </c:pt>
                <c:pt idx="9">
                  <c:v>-2.8467158476414012</c:v>
                </c:pt>
                <c:pt idx="10">
                  <c:v>-2.7732946912977186</c:v>
                </c:pt>
                <c:pt idx="11">
                  <c:v>-2.6970812881730692</c:v>
                </c:pt>
                <c:pt idx="12">
                  <c:v>-2.6130400352829666</c:v>
                </c:pt>
                <c:pt idx="13">
                  <c:v>-2.5254811031605757</c:v>
                </c:pt>
                <c:pt idx="14">
                  <c:v>-2.4332819511045551</c:v>
                </c:pt>
                <c:pt idx="15">
                  <c:v>-2.3404436626529392</c:v>
                </c:pt>
                <c:pt idx="16">
                  <c:v>-2.2433048895172716</c:v>
                </c:pt>
                <c:pt idx="17">
                  <c:v>-2.1455294130247591</c:v>
                </c:pt>
                <c:pt idx="18">
                  <c:v>-2.0447375951738791</c:v>
                </c:pt>
                <c:pt idx="19">
                  <c:v>-1.9416703358297762</c:v>
                </c:pt>
                <c:pt idx="20">
                  <c:v>-1.8372413692857641</c:v>
                </c:pt>
                <c:pt idx="21">
                  <c:v>-1.7256696453476674</c:v>
                </c:pt>
                <c:pt idx="22">
                  <c:v>-1.6085182026234164</c:v>
                </c:pt>
                <c:pt idx="23">
                  <c:v>-1.4852680100956475</c:v>
                </c:pt>
                <c:pt idx="24">
                  <c:v>-1.3605732502529952</c:v>
                </c:pt>
                <c:pt idx="25">
                  <c:v>-1.2347441316217342</c:v>
                </c:pt>
                <c:pt idx="26">
                  <c:v>-1.1145655159193444</c:v>
                </c:pt>
                <c:pt idx="27">
                  <c:v>-1.0080203109541896</c:v>
                </c:pt>
                <c:pt idx="28">
                  <c:v>-0.92018792909897651</c:v>
                </c:pt>
                <c:pt idx="29">
                  <c:v>-0.85641024966012602</c:v>
                </c:pt>
                <c:pt idx="30">
                  <c:v>-0.81959588113695359</c:v>
                </c:pt>
                <c:pt idx="31">
                  <c:v>-0.8092778645241121</c:v>
                </c:pt>
                <c:pt idx="32">
                  <c:v>-0.82340140504718573</c:v>
                </c:pt>
                <c:pt idx="33">
                  <c:v>-0.85835779995576533</c:v>
                </c:pt>
                <c:pt idx="34">
                  <c:v>-0.90988870059763449</c:v>
                </c:pt>
                <c:pt idx="35">
                  <c:v>-0.97383921177439303</c:v>
                </c:pt>
                <c:pt idx="36">
                  <c:v>-1.0465639129725759</c:v>
                </c:pt>
                <c:pt idx="37">
                  <c:v>-1.1245485969704307</c:v>
                </c:pt>
                <c:pt idx="38">
                  <c:v>-1.2054208238004858</c:v>
                </c:pt>
                <c:pt idx="39">
                  <c:v>-1.2867591766115387</c:v>
                </c:pt>
                <c:pt idx="40">
                  <c:v>-1.3603897544385077</c:v>
                </c:pt>
                <c:pt idx="41">
                  <c:v>#N/A</c:v>
                </c:pt>
                <c:pt idx="42">
                  <c:v>#N/A</c:v>
                </c:pt>
                <c:pt idx="43">
                  <c:v>#N/A</c:v>
                </c:pt>
                <c:pt idx="44">
                  <c:v>#N/A</c:v>
                </c:pt>
                <c:pt idx="45">
                  <c:v>#N/A</c:v>
                </c:pt>
                <c:pt idx="46">
                  <c:v>#N/A</c:v>
                </c:pt>
                <c:pt idx="47">
                  <c:v>#N/A</c:v>
                </c:pt>
                <c:pt idx="48">
                  <c:v>#N/A</c:v>
                </c:pt>
                <c:pt idx="49">
                  <c:v>#N/A</c:v>
                </c:pt>
                <c:pt idx="50">
                  <c:v>#N/A</c:v>
                </c:pt>
                <c:pt idx="51">
                  <c:v>#N/A</c:v>
                </c:pt>
              </c:numCache>
            </c:numRef>
          </c:yVal>
          <c:smooth val="0"/>
        </c:ser>
        <c:ser>
          <c:idx val="2"/>
          <c:order val="5"/>
          <c:tx>
            <c:strRef>
              <c:f>'LyoS Ch1 plot'!$C$11</c:f>
              <c:strCache>
                <c:ptCount val="1"/>
                <c:pt idx="0">
                  <c:v>1 h</c:v>
                </c:pt>
              </c:strCache>
            </c:strRef>
          </c:tx>
          <c:marker>
            <c:symbol val="none"/>
          </c:marker>
          <c:xVal>
            <c:numRef>
              <c:f>'LyoS Ch_1'!$R$15:$R$200</c:f>
              <c:numCache>
                <c:formatCode>General</c:formatCode>
                <c:ptCount val="186"/>
                <c:pt idx="0">
                  <c:v>6</c:v>
                </c:pt>
                <c:pt idx="1">
                  <c:v>5.9030899869919438</c:v>
                </c:pt>
                <c:pt idx="2">
                  <c:v>5.8239109124112867</c:v>
                </c:pt>
                <c:pt idx="3">
                  <c:v>5.6989700043360099</c:v>
                </c:pt>
                <c:pt idx="4">
                  <c:v>5.6020599913279625</c:v>
                </c:pt>
                <c:pt idx="5">
                  <c:v>5.4881133818002974</c:v>
                </c:pt>
                <c:pt idx="6">
                  <c:v>5.3979400086720375</c:v>
                </c:pt>
                <c:pt idx="7">
                  <c:v>5.301029995663991</c:v>
                </c:pt>
                <c:pt idx="8">
                  <c:v>5.204119982655925</c:v>
                </c:pt>
                <c:pt idx="9">
                  <c:v>5.0969100130080545</c:v>
                </c:pt>
                <c:pt idx="10">
                  <c:v>5</c:v>
                </c:pt>
                <c:pt idx="11">
                  <c:v>4.9030899869919438</c:v>
                </c:pt>
                <c:pt idx="12">
                  <c:v>4.8027190075796815</c:v>
                </c:pt>
                <c:pt idx="13">
                  <c:v>4.7044336600521985</c:v>
                </c:pt>
                <c:pt idx="14">
                  <c:v>4.6020599913279625</c:v>
                </c:pt>
                <c:pt idx="15">
                  <c:v>4.5016890119157003</c:v>
                </c:pt>
                <c:pt idx="16">
                  <c:v>4.4006588497649739</c:v>
                </c:pt>
                <c:pt idx="17">
                  <c:v>4.301029995663991</c:v>
                </c:pt>
                <c:pt idx="18">
                  <c:v>4.200659016251719</c:v>
                </c:pt>
                <c:pt idx="19">
                  <c:v>4.1009905230699646</c:v>
                </c:pt>
                <c:pt idx="20">
                  <c:v>4</c:v>
                </c:pt>
                <c:pt idx="21">
                  <c:v>3.9004927554293745</c:v>
                </c:pt>
                <c:pt idx="22">
                  <c:v>3.800655228145212</c:v>
                </c:pt>
                <c:pt idx="23">
                  <c:v>3.7000543856282389</c:v>
                </c:pt>
                <c:pt idx="24">
                  <c:v>3.6003302305807652</c:v>
                </c:pt>
                <c:pt idx="25">
                  <c:v>3.5003188237463871</c:v>
                </c:pt>
                <c:pt idx="26">
                  <c:v>3.4001233554370853</c:v>
                </c:pt>
                <c:pt idx="27">
                  <c:v>3.3001605369513567</c:v>
                </c:pt>
                <c:pt idx="28">
                  <c:v>3.2001388538573878</c:v>
                </c:pt>
                <c:pt idx="29">
                  <c:v>3.1000257301078626</c:v>
                </c:pt>
                <c:pt idx="30">
                  <c:v>3</c:v>
                </c:pt>
                <c:pt idx="31">
                  <c:v>2.9000611027354806</c:v>
                </c:pt>
                <c:pt idx="32">
                  <c:v>2.800036241827986</c:v>
                </c:pt>
                <c:pt idx="33">
                  <c:v>2.7000023971422542</c:v>
                </c:pt>
                <c:pt idx="34">
                  <c:v>2.6000249038929892</c:v>
                </c:pt>
                <c:pt idx="35">
                  <c:v>2.5000030680516976</c:v>
                </c:pt>
                <c:pt idx="36">
                  <c:v>2.4000023459279602</c:v>
                </c:pt>
                <c:pt idx="37">
                  <c:v>2.3000082025538129</c:v>
                </c:pt>
                <c:pt idx="38">
                  <c:v>2.2000018654066062</c:v>
                </c:pt>
                <c:pt idx="39">
                  <c:v>2.0999912335446838</c:v>
                </c:pt>
                <c:pt idx="40">
                  <c:v>2.0074490444977489</c:v>
                </c:pt>
                <c:pt idx="41">
                  <c:v>1.9404816204440281</c:v>
                </c:pt>
                <c:pt idx="42">
                  <c:v>1.8313385741140977</c:v>
                </c:pt>
                <c:pt idx="43">
                  <c:v>1.7064019721397619</c:v>
                </c:pt>
                <c:pt idx="44">
                  <c:v>1.6094876898532873</c:v>
                </c:pt>
                <c:pt idx="45">
                  <c:v>1.506829617234553</c:v>
                </c:pt>
                <c:pt idx="46">
                  <c:v>1.4053634378769695</c:v>
                </c:pt>
                <c:pt idx="47">
                  <c:v>1.308457694189304</c:v>
                </c:pt>
                <c:pt idx="48">
                  <c:v>1.2057996215705744</c:v>
                </c:pt>
                <c:pt idx="49">
                  <c:v>1.1043505192427383</c:v>
                </c:pt>
                <c:pt idx="50">
                  <c:v>1.0002604985473884</c:v>
                </c:pt>
                <c:pt idx="51">
                  <c:v>6</c:v>
                </c:pt>
                <c:pt idx="52">
                  <c:v>5.9030899869919438</c:v>
                </c:pt>
                <c:pt idx="53">
                  <c:v>5.8239109124112867</c:v>
                </c:pt>
                <c:pt idx="54">
                  <c:v>5.6989700043360099</c:v>
                </c:pt>
                <c:pt idx="55">
                  <c:v>5.6020599913279625</c:v>
                </c:pt>
                <c:pt idx="56">
                  <c:v>5.4881133818002974</c:v>
                </c:pt>
                <c:pt idx="57">
                  <c:v>5.3979400086720375</c:v>
                </c:pt>
                <c:pt idx="58">
                  <c:v>5.301029995663991</c:v>
                </c:pt>
                <c:pt idx="59">
                  <c:v>5.204119982655925</c:v>
                </c:pt>
                <c:pt idx="60">
                  <c:v>5.0969100130080545</c:v>
                </c:pt>
                <c:pt idx="61">
                  <c:v>5</c:v>
                </c:pt>
                <c:pt idx="62">
                  <c:v>4.9030899869919438</c:v>
                </c:pt>
                <c:pt idx="63">
                  <c:v>4.8027190075796815</c:v>
                </c:pt>
                <c:pt idx="64">
                  <c:v>4.7044336600521985</c:v>
                </c:pt>
                <c:pt idx="65">
                  <c:v>4.6020599913279625</c:v>
                </c:pt>
                <c:pt idx="66">
                  <c:v>4.5016890119157003</c:v>
                </c:pt>
                <c:pt idx="67">
                  <c:v>4.4006588497649739</c:v>
                </c:pt>
                <c:pt idx="68">
                  <c:v>4.301029995663991</c:v>
                </c:pt>
                <c:pt idx="69">
                  <c:v>4.200659016251719</c:v>
                </c:pt>
                <c:pt idx="70">
                  <c:v>4.1009905230699646</c:v>
                </c:pt>
                <c:pt idx="71">
                  <c:v>4</c:v>
                </c:pt>
                <c:pt idx="72">
                  <c:v>3.9004927554293745</c:v>
                </c:pt>
                <c:pt idx="73">
                  <c:v>3.800655228145212</c:v>
                </c:pt>
                <c:pt idx="74">
                  <c:v>3.7000543856282389</c:v>
                </c:pt>
                <c:pt idx="75">
                  <c:v>3.6003302305807652</c:v>
                </c:pt>
                <c:pt idx="76">
                  <c:v>3.5003188237463871</c:v>
                </c:pt>
                <c:pt idx="77">
                  <c:v>3.4001233554370853</c:v>
                </c:pt>
                <c:pt idx="78">
                  <c:v>3.3001605369513567</c:v>
                </c:pt>
                <c:pt idx="79">
                  <c:v>3.2001388538573878</c:v>
                </c:pt>
                <c:pt idx="80">
                  <c:v>3.1000257301078626</c:v>
                </c:pt>
                <c:pt idx="81">
                  <c:v>3</c:v>
                </c:pt>
                <c:pt idx="82">
                  <c:v>2.9000611027354806</c:v>
                </c:pt>
                <c:pt idx="83">
                  <c:v>2.800036241827986</c:v>
                </c:pt>
                <c:pt idx="84">
                  <c:v>2.7000023971422542</c:v>
                </c:pt>
                <c:pt idx="85">
                  <c:v>2.6000249038929892</c:v>
                </c:pt>
                <c:pt idx="86">
                  <c:v>2.5000030680516976</c:v>
                </c:pt>
                <c:pt idx="87">
                  <c:v>2.4000023459279602</c:v>
                </c:pt>
                <c:pt idx="88">
                  <c:v>2.3000082025538129</c:v>
                </c:pt>
                <c:pt idx="89">
                  <c:v>2.2000018654066062</c:v>
                </c:pt>
                <c:pt idx="90">
                  <c:v>2.0999912335446838</c:v>
                </c:pt>
                <c:pt idx="91">
                  <c:v>2.0074490444977489</c:v>
                </c:pt>
                <c:pt idx="92">
                  <c:v>1.9404816204440281</c:v>
                </c:pt>
                <c:pt idx="93">
                  <c:v>1.8313385741140977</c:v>
                </c:pt>
                <c:pt idx="94">
                  <c:v>1.7064019721397619</c:v>
                </c:pt>
                <c:pt idx="95">
                  <c:v>1.6094876898532873</c:v>
                </c:pt>
                <c:pt idx="96">
                  <c:v>1.506829617234553</c:v>
                </c:pt>
                <c:pt idx="97">
                  <c:v>1.4053634378769695</c:v>
                </c:pt>
                <c:pt idx="98">
                  <c:v>1.308457694189304</c:v>
                </c:pt>
                <c:pt idx="99">
                  <c:v>1.2057996215705744</c:v>
                </c:pt>
                <c:pt idx="100">
                  <c:v>1.1043505192427383</c:v>
                </c:pt>
                <c:pt idx="101">
                  <c:v>1.0002604985473884</c:v>
                </c:pt>
                <c:pt idx="102">
                  <c:v>6</c:v>
                </c:pt>
                <c:pt idx="103">
                  <c:v>5.9030899869919438</c:v>
                </c:pt>
                <c:pt idx="104">
                  <c:v>5.8239109124112867</c:v>
                </c:pt>
                <c:pt idx="105">
                  <c:v>5.6989700043360099</c:v>
                </c:pt>
                <c:pt idx="106">
                  <c:v>5.6020599913279625</c:v>
                </c:pt>
                <c:pt idx="107">
                  <c:v>5.4881133818002974</c:v>
                </c:pt>
                <c:pt idx="108">
                  <c:v>5.3979400086720375</c:v>
                </c:pt>
                <c:pt idx="109">
                  <c:v>5.301029995663991</c:v>
                </c:pt>
                <c:pt idx="110">
                  <c:v>5.204119982655925</c:v>
                </c:pt>
                <c:pt idx="111">
                  <c:v>5.0969100130080545</c:v>
                </c:pt>
                <c:pt idx="112">
                  <c:v>5</c:v>
                </c:pt>
                <c:pt idx="113">
                  <c:v>4.9030899869919438</c:v>
                </c:pt>
                <c:pt idx="114">
                  <c:v>4.8027190075796815</c:v>
                </c:pt>
                <c:pt idx="115">
                  <c:v>4.7044336600521985</c:v>
                </c:pt>
                <c:pt idx="116">
                  <c:v>4.6020599913279625</c:v>
                </c:pt>
                <c:pt idx="117">
                  <c:v>4.5016890119157003</c:v>
                </c:pt>
                <c:pt idx="118">
                  <c:v>4.4006588497649739</c:v>
                </c:pt>
                <c:pt idx="119">
                  <c:v>4.301029995663991</c:v>
                </c:pt>
                <c:pt idx="120">
                  <c:v>4.200659016251719</c:v>
                </c:pt>
                <c:pt idx="121">
                  <c:v>4.1009905230699646</c:v>
                </c:pt>
                <c:pt idx="122">
                  <c:v>4</c:v>
                </c:pt>
                <c:pt idx="123">
                  <c:v>3.9004927554293745</c:v>
                </c:pt>
                <c:pt idx="124">
                  <c:v>3.800655228145212</c:v>
                </c:pt>
                <c:pt idx="125">
                  <c:v>3.7000543856282389</c:v>
                </c:pt>
                <c:pt idx="126">
                  <c:v>3.6003302305807652</c:v>
                </c:pt>
                <c:pt idx="127">
                  <c:v>3.5003188237463871</c:v>
                </c:pt>
                <c:pt idx="128">
                  <c:v>3.4001233554370853</c:v>
                </c:pt>
                <c:pt idx="129">
                  <c:v>3.3001605369513567</c:v>
                </c:pt>
                <c:pt idx="130">
                  <c:v>3.2001388538573878</c:v>
                </c:pt>
                <c:pt idx="131">
                  <c:v>3.1000257301078626</c:v>
                </c:pt>
                <c:pt idx="132">
                  <c:v>3</c:v>
                </c:pt>
                <c:pt idx="133">
                  <c:v>2.9000611027354806</c:v>
                </c:pt>
                <c:pt idx="134">
                  <c:v>2.800036241827986</c:v>
                </c:pt>
                <c:pt idx="135">
                  <c:v>2.7000023971422542</c:v>
                </c:pt>
                <c:pt idx="136">
                  <c:v>2.6000249038929892</c:v>
                </c:pt>
                <c:pt idx="137">
                  <c:v>2.5000030680516976</c:v>
                </c:pt>
                <c:pt idx="138">
                  <c:v>2.4000023459279602</c:v>
                </c:pt>
                <c:pt idx="139">
                  <c:v>2.3000082025538129</c:v>
                </c:pt>
                <c:pt idx="140">
                  <c:v>2.2000018654066062</c:v>
                </c:pt>
                <c:pt idx="141">
                  <c:v>2.0999912335446838</c:v>
                </c:pt>
                <c:pt idx="142">
                  <c:v>2.0074490444977489</c:v>
                </c:pt>
                <c:pt idx="143">
                  <c:v>1.9404816204440281</c:v>
                </c:pt>
                <c:pt idx="144">
                  <c:v>1.8313385741140977</c:v>
                </c:pt>
                <c:pt idx="145">
                  <c:v>1.7064019721397619</c:v>
                </c:pt>
                <c:pt idx="146">
                  <c:v>1.6094876898532873</c:v>
                </c:pt>
                <c:pt idx="147">
                  <c:v>1.506829617234553</c:v>
                </c:pt>
                <c:pt idx="148">
                  <c:v>1.4053634378769695</c:v>
                </c:pt>
                <c:pt idx="149">
                  <c:v>1.308457694189304</c:v>
                </c:pt>
                <c:pt idx="150">
                  <c:v>1.2057996215705744</c:v>
                </c:pt>
                <c:pt idx="151">
                  <c:v>1.1043505192427383</c:v>
                </c:pt>
                <c:pt idx="152">
                  <c:v>1.0002604985473884</c:v>
                </c:pt>
                <c:pt idx="153">
                  <c:v>6</c:v>
                </c:pt>
                <c:pt idx="154">
                  <c:v>5.9030899869919438</c:v>
                </c:pt>
                <c:pt idx="155">
                  <c:v>5.8239109124112867</c:v>
                </c:pt>
                <c:pt idx="156">
                  <c:v>5.6989700043360099</c:v>
                </c:pt>
                <c:pt idx="157">
                  <c:v>5.6020599913279625</c:v>
                </c:pt>
                <c:pt idx="158">
                  <c:v>5.4881133818002974</c:v>
                </c:pt>
                <c:pt idx="159">
                  <c:v>5.3979400086720375</c:v>
                </c:pt>
                <c:pt idx="160">
                  <c:v>5.301029995663991</c:v>
                </c:pt>
                <c:pt idx="161">
                  <c:v>5.204119982655925</c:v>
                </c:pt>
                <c:pt idx="162">
                  <c:v>5.0969100130080545</c:v>
                </c:pt>
                <c:pt idx="163">
                  <c:v>5</c:v>
                </c:pt>
                <c:pt idx="164">
                  <c:v>4.9030899869919438</c:v>
                </c:pt>
                <c:pt idx="165">
                  <c:v>4.8027190075796815</c:v>
                </c:pt>
                <c:pt idx="166">
                  <c:v>4.7044336600521985</c:v>
                </c:pt>
                <c:pt idx="167">
                  <c:v>4.6020599913279625</c:v>
                </c:pt>
                <c:pt idx="168">
                  <c:v>4.5016890119157003</c:v>
                </c:pt>
                <c:pt idx="169">
                  <c:v>4.4006588497649739</c:v>
                </c:pt>
                <c:pt idx="170">
                  <c:v>4.301029995663991</c:v>
                </c:pt>
                <c:pt idx="171">
                  <c:v>4.200659016251719</c:v>
                </c:pt>
                <c:pt idx="172">
                  <c:v>4.1009905230699646</c:v>
                </c:pt>
                <c:pt idx="173">
                  <c:v>4</c:v>
                </c:pt>
                <c:pt idx="174">
                  <c:v>3.9004927554293745</c:v>
                </c:pt>
                <c:pt idx="175">
                  <c:v>3.800655228145212</c:v>
                </c:pt>
                <c:pt idx="176">
                  <c:v>3.7000543856282389</c:v>
                </c:pt>
                <c:pt idx="177">
                  <c:v>3.6003302305807652</c:v>
                </c:pt>
                <c:pt idx="178">
                  <c:v>3.5003188237463871</c:v>
                </c:pt>
                <c:pt idx="179">
                  <c:v>3.4001233554370853</c:v>
                </c:pt>
                <c:pt idx="180">
                  <c:v>3.3001605369513567</c:v>
                </c:pt>
                <c:pt idx="181">
                  <c:v>3.2001388538573878</c:v>
                </c:pt>
                <c:pt idx="182">
                  <c:v>3.1000257301078626</c:v>
                </c:pt>
                <c:pt idx="183">
                  <c:v>3</c:v>
                </c:pt>
                <c:pt idx="184">
                  <c:v>2.9000611027354806</c:v>
                </c:pt>
                <c:pt idx="185">
                  <c:v>2.800036241827986</c:v>
                </c:pt>
              </c:numCache>
            </c:numRef>
          </c:xVal>
          <c:yVal>
            <c:numRef>
              <c:f>'LyoS Ch_1'!$X$15:$X$200</c:f>
              <c:numCache>
                <c:formatCode>General</c:formatCode>
                <c:ptCount val="186"/>
                <c:pt idx="0">
                  <c:v>#N/A</c:v>
                </c:pt>
                <c:pt idx="1">
                  <c:v>#N/A</c:v>
                </c:pt>
                <c:pt idx="2">
                  <c:v>#N/A</c:v>
                </c:pt>
                <c:pt idx="3">
                  <c:v>#N/A</c:v>
                </c:pt>
                <c:pt idx="4">
                  <c:v>#N/A</c:v>
                </c:pt>
                <c:pt idx="5">
                  <c:v>#N/A</c:v>
                </c:pt>
                <c:pt idx="6">
                  <c:v>-2.837586427977866</c:v>
                </c:pt>
                <c:pt idx="7">
                  <c:v>-2.7614533660574412</c:v>
                </c:pt>
                <c:pt idx="8">
                  <c:v>-2.6912046074764642</c:v>
                </c:pt>
                <c:pt idx="9">
                  <c:v>-2.6009550069877396</c:v>
                </c:pt>
                <c:pt idx="10">
                  <c:v>-2.5164952767510713</c:v>
                </c:pt>
                <c:pt idx="11">
                  <c:v>-2.4302583717531201</c:v>
                </c:pt>
                <c:pt idx="12">
                  <c:v>-2.337782105270473</c:v>
                </c:pt>
                <c:pt idx="13">
                  <c:v>-2.2435414487671053</c:v>
                </c:pt>
                <c:pt idx="14">
                  <c:v>-2.1440147700544023</c:v>
                </c:pt>
                <c:pt idx="15">
                  <c:v>-2.0446329572363586</c:v>
                </c:pt>
                <c:pt idx="16">
                  <c:v>-1.9448315263725993</c:v>
                </c:pt>
                <c:pt idx="17">
                  <c:v>-1.8394554814980373</c:v>
                </c:pt>
                <c:pt idx="18">
                  <c:v>-1.7293275211347241</c:v>
                </c:pt>
                <c:pt idx="19">
                  <c:v>-1.6148777607709961</c:v>
                </c:pt>
                <c:pt idx="20">
                  <c:v>-1.4951578419552523</c:v>
                </c:pt>
                <c:pt idx="21">
                  <c:v>-1.3721027140142761</c:v>
                </c:pt>
                <c:pt idx="22">
                  <c:v>-1.2478981795154938</c:v>
                </c:pt>
                <c:pt idx="23">
                  <c:v>-1.1270288580176773</c:v>
                </c:pt>
                <c:pt idx="24">
                  <c:v>-1.0188078353028902</c:v>
                </c:pt>
                <c:pt idx="25">
                  <c:v>-0.92760678311666556</c:v>
                </c:pt>
                <c:pt idx="26">
                  <c:v>-0.85976801965789984</c:v>
                </c:pt>
                <c:pt idx="27">
                  <c:v>-0.81926198322072752</c:v>
                </c:pt>
                <c:pt idx="28">
                  <c:v>-0.80592380885418713</c:v>
                </c:pt>
                <c:pt idx="29">
                  <c:v>-0.81789916877549862</c:v>
                </c:pt>
                <c:pt idx="30">
                  <c:v>-0.85113558277076151</c:v>
                </c:pt>
                <c:pt idx="31">
                  <c:v>-0.90078245038553584</c:v>
                </c:pt>
                <c:pt idx="32">
                  <c:v>-0.96207789237778873</c:v>
                </c:pt>
                <c:pt idx="33">
                  <c:v>-1.0305904343563885</c:v>
                </c:pt>
                <c:pt idx="34">
                  <c:v>-1.1022615237111211</c:v>
                </c:pt>
                <c:pt idx="35">
                  <c:v>-1.1735814110675444</c:v>
                </c:pt>
                <c:pt idx="36">
                  <c:v>-1.2408705760151797</c:v>
                </c:pt>
                <c:pt idx="37">
                  <c:v>-1.3009183008018081</c:v>
                </c:pt>
                <c:pt idx="38">
                  <c:v>-1.3505802868782473</c:v>
                </c:pt>
                <c:pt idx="39">
                  <c:v>-1.3857168591384115</c:v>
                </c:pt>
                <c:pt idx="40">
                  <c:v>-1.4052394277561961</c:v>
                </c:pt>
                <c:pt idx="41">
                  <c:v>#N/A</c:v>
                </c:pt>
                <c:pt idx="42">
                  <c:v>#N/A</c:v>
                </c:pt>
                <c:pt idx="43">
                  <c:v>#N/A</c:v>
                </c:pt>
                <c:pt idx="44">
                  <c:v>#N/A</c:v>
                </c:pt>
                <c:pt idx="45">
                  <c:v>#N/A</c:v>
                </c:pt>
                <c:pt idx="46">
                  <c:v>#N/A</c:v>
                </c:pt>
                <c:pt idx="47">
                  <c:v>#N/A</c:v>
                </c:pt>
                <c:pt idx="48">
                  <c:v>#N/A</c:v>
                </c:pt>
                <c:pt idx="49">
                  <c:v>#N/A</c:v>
                </c:pt>
                <c:pt idx="50">
                  <c:v>#N/A</c:v>
                </c:pt>
                <c:pt idx="51">
                  <c:v>#N/A</c:v>
                </c:pt>
              </c:numCache>
            </c:numRef>
          </c:yVal>
          <c:smooth val="0"/>
        </c:ser>
        <c:ser>
          <c:idx val="0"/>
          <c:order val="6"/>
          <c:tx>
            <c:strRef>
              <c:f>'LyoS Ch1 plot'!$C$8</c:f>
              <c:strCache>
                <c:ptCount val="1"/>
                <c:pt idx="0">
                  <c:v>0.5 h</c:v>
                </c:pt>
              </c:strCache>
            </c:strRef>
          </c:tx>
          <c:marker>
            <c:symbol val="none"/>
          </c:marker>
          <c:xVal>
            <c:numRef>
              <c:f>'LyoS Ch_1'!$R$15:$R$200</c:f>
              <c:numCache>
                <c:formatCode>General</c:formatCode>
                <c:ptCount val="186"/>
                <c:pt idx="0">
                  <c:v>6</c:v>
                </c:pt>
                <c:pt idx="1">
                  <c:v>5.9030899869919438</c:v>
                </c:pt>
                <c:pt idx="2">
                  <c:v>5.8239109124112867</c:v>
                </c:pt>
                <c:pt idx="3">
                  <c:v>5.6989700043360099</c:v>
                </c:pt>
                <c:pt idx="4">
                  <c:v>5.6020599913279625</c:v>
                </c:pt>
                <c:pt idx="5">
                  <c:v>5.4881133818002974</c:v>
                </c:pt>
                <c:pt idx="6">
                  <c:v>5.3979400086720375</c:v>
                </c:pt>
                <c:pt idx="7">
                  <c:v>5.301029995663991</c:v>
                </c:pt>
                <c:pt idx="8">
                  <c:v>5.204119982655925</c:v>
                </c:pt>
                <c:pt idx="9">
                  <c:v>5.0969100130080545</c:v>
                </c:pt>
                <c:pt idx="10">
                  <c:v>5</c:v>
                </c:pt>
                <c:pt idx="11">
                  <c:v>4.9030899869919438</c:v>
                </c:pt>
                <c:pt idx="12">
                  <c:v>4.8027190075796815</c:v>
                </c:pt>
                <c:pt idx="13">
                  <c:v>4.7044336600521985</c:v>
                </c:pt>
                <c:pt idx="14">
                  <c:v>4.6020599913279625</c:v>
                </c:pt>
                <c:pt idx="15">
                  <c:v>4.5016890119157003</c:v>
                </c:pt>
                <c:pt idx="16">
                  <c:v>4.4006588497649739</c:v>
                </c:pt>
                <c:pt idx="17">
                  <c:v>4.301029995663991</c:v>
                </c:pt>
                <c:pt idx="18">
                  <c:v>4.200659016251719</c:v>
                </c:pt>
                <c:pt idx="19">
                  <c:v>4.1009905230699646</c:v>
                </c:pt>
                <c:pt idx="20">
                  <c:v>4</c:v>
                </c:pt>
                <c:pt idx="21">
                  <c:v>3.9004927554293745</c:v>
                </c:pt>
                <c:pt idx="22">
                  <c:v>3.800655228145212</c:v>
                </c:pt>
                <c:pt idx="23">
                  <c:v>3.7000543856282389</c:v>
                </c:pt>
                <c:pt idx="24">
                  <c:v>3.6003302305807652</c:v>
                </c:pt>
                <c:pt idx="25">
                  <c:v>3.5003188237463871</c:v>
                </c:pt>
                <c:pt idx="26">
                  <c:v>3.4001233554370853</c:v>
                </c:pt>
                <c:pt idx="27">
                  <c:v>3.3001605369513567</c:v>
                </c:pt>
                <c:pt idx="28">
                  <c:v>3.2001388538573878</c:v>
                </c:pt>
                <c:pt idx="29">
                  <c:v>3.1000257301078626</c:v>
                </c:pt>
                <c:pt idx="30">
                  <c:v>3</c:v>
                </c:pt>
                <c:pt idx="31">
                  <c:v>2.9000611027354806</c:v>
                </c:pt>
                <c:pt idx="32">
                  <c:v>2.800036241827986</c:v>
                </c:pt>
                <c:pt idx="33">
                  <c:v>2.7000023971422542</c:v>
                </c:pt>
                <c:pt idx="34">
                  <c:v>2.6000249038929892</c:v>
                </c:pt>
                <c:pt idx="35">
                  <c:v>2.5000030680516976</c:v>
                </c:pt>
                <c:pt idx="36">
                  <c:v>2.4000023459279602</c:v>
                </c:pt>
                <c:pt idx="37">
                  <c:v>2.3000082025538129</c:v>
                </c:pt>
                <c:pt idx="38">
                  <c:v>2.2000018654066062</c:v>
                </c:pt>
                <c:pt idx="39">
                  <c:v>2.0999912335446838</c:v>
                </c:pt>
                <c:pt idx="40">
                  <c:v>2.0074490444977489</c:v>
                </c:pt>
                <c:pt idx="41">
                  <c:v>1.9404816204440281</c:v>
                </c:pt>
                <c:pt idx="42">
                  <c:v>1.8313385741140977</c:v>
                </c:pt>
                <c:pt idx="43">
                  <c:v>1.7064019721397619</c:v>
                </c:pt>
                <c:pt idx="44">
                  <c:v>1.6094876898532873</c:v>
                </c:pt>
                <c:pt idx="45">
                  <c:v>1.506829617234553</c:v>
                </c:pt>
                <c:pt idx="46">
                  <c:v>1.4053634378769695</c:v>
                </c:pt>
                <c:pt idx="47">
                  <c:v>1.308457694189304</c:v>
                </c:pt>
                <c:pt idx="48">
                  <c:v>1.2057996215705744</c:v>
                </c:pt>
                <c:pt idx="49">
                  <c:v>1.1043505192427383</c:v>
                </c:pt>
                <c:pt idx="50">
                  <c:v>1.0002604985473884</c:v>
                </c:pt>
                <c:pt idx="51">
                  <c:v>6</c:v>
                </c:pt>
                <c:pt idx="52">
                  <c:v>5.9030899869919438</c:v>
                </c:pt>
                <c:pt idx="53">
                  <c:v>5.8239109124112867</c:v>
                </c:pt>
                <c:pt idx="54">
                  <c:v>5.6989700043360099</c:v>
                </c:pt>
                <c:pt idx="55">
                  <c:v>5.6020599913279625</c:v>
                </c:pt>
                <c:pt idx="56">
                  <c:v>5.4881133818002974</c:v>
                </c:pt>
                <c:pt idx="57">
                  <c:v>5.3979400086720375</c:v>
                </c:pt>
                <c:pt idx="58">
                  <c:v>5.301029995663991</c:v>
                </c:pt>
                <c:pt idx="59">
                  <c:v>5.204119982655925</c:v>
                </c:pt>
                <c:pt idx="60">
                  <c:v>5.0969100130080545</c:v>
                </c:pt>
                <c:pt idx="61">
                  <c:v>5</c:v>
                </c:pt>
                <c:pt idx="62">
                  <c:v>4.9030899869919438</c:v>
                </c:pt>
                <c:pt idx="63">
                  <c:v>4.8027190075796815</c:v>
                </c:pt>
                <c:pt idx="64">
                  <c:v>4.7044336600521985</c:v>
                </c:pt>
                <c:pt idx="65">
                  <c:v>4.6020599913279625</c:v>
                </c:pt>
                <c:pt idx="66">
                  <c:v>4.5016890119157003</c:v>
                </c:pt>
                <c:pt idx="67">
                  <c:v>4.4006588497649739</c:v>
                </c:pt>
                <c:pt idx="68">
                  <c:v>4.301029995663991</c:v>
                </c:pt>
                <c:pt idx="69">
                  <c:v>4.200659016251719</c:v>
                </c:pt>
                <c:pt idx="70">
                  <c:v>4.1009905230699646</c:v>
                </c:pt>
                <c:pt idx="71">
                  <c:v>4</c:v>
                </c:pt>
                <c:pt idx="72">
                  <c:v>3.9004927554293745</c:v>
                </c:pt>
                <c:pt idx="73">
                  <c:v>3.800655228145212</c:v>
                </c:pt>
                <c:pt idx="74">
                  <c:v>3.7000543856282389</c:v>
                </c:pt>
                <c:pt idx="75">
                  <c:v>3.6003302305807652</c:v>
                </c:pt>
                <c:pt idx="76">
                  <c:v>3.5003188237463871</c:v>
                </c:pt>
                <c:pt idx="77">
                  <c:v>3.4001233554370853</c:v>
                </c:pt>
                <c:pt idx="78">
                  <c:v>3.3001605369513567</c:v>
                </c:pt>
                <c:pt idx="79">
                  <c:v>3.2001388538573878</c:v>
                </c:pt>
                <c:pt idx="80">
                  <c:v>3.1000257301078626</c:v>
                </c:pt>
                <c:pt idx="81">
                  <c:v>3</c:v>
                </c:pt>
                <c:pt idx="82">
                  <c:v>2.9000611027354806</c:v>
                </c:pt>
                <c:pt idx="83">
                  <c:v>2.800036241827986</c:v>
                </c:pt>
                <c:pt idx="84">
                  <c:v>2.7000023971422542</c:v>
                </c:pt>
                <c:pt idx="85">
                  <c:v>2.6000249038929892</c:v>
                </c:pt>
                <c:pt idx="86">
                  <c:v>2.5000030680516976</c:v>
                </c:pt>
                <c:pt idx="87">
                  <c:v>2.4000023459279602</c:v>
                </c:pt>
                <c:pt idx="88">
                  <c:v>2.3000082025538129</c:v>
                </c:pt>
                <c:pt idx="89">
                  <c:v>2.2000018654066062</c:v>
                </c:pt>
                <c:pt idx="90">
                  <c:v>2.0999912335446838</c:v>
                </c:pt>
                <c:pt idx="91">
                  <c:v>2.0074490444977489</c:v>
                </c:pt>
                <c:pt idx="92">
                  <c:v>1.9404816204440281</c:v>
                </c:pt>
                <c:pt idx="93">
                  <c:v>1.8313385741140977</c:v>
                </c:pt>
                <c:pt idx="94">
                  <c:v>1.7064019721397619</c:v>
                </c:pt>
                <c:pt idx="95">
                  <c:v>1.6094876898532873</c:v>
                </c:pt>
                <c:pt idx="96">
                  <c:v>1.506829617234553</c:v>
                </c:pt>
                <c:pt idx="97">
                  <c:v>1.4053634378769695</c:v>
                </c:pt>
                <c:pt idx="98">
                  <c:v>1.308457694189304</c:v>
                </c:pt>
                <c:pt idx="99">
                  <c:v>1.2057996215705744</c:v>
                </c:pt>
                <c:pt idx="100">
                  <c:v>1.1043505192427383</c:v>
                </c:pt>
                <c:pt idx="101">
                  <c:v>1.0002604985473884</c:v>
                </c:pt>
                <c:pt idx="102">
                  <c:v>6</c:v>
                </c:pt>
                <c:pt idx="103">
                  <c:v>5.9030899869919438</c:v>
                </c:pt>
                <c:pt idx="104">
                  <c:v>5.8239109124112867</c:v>
                </c:pt>
                <c:pt idx="105">
                  <c:v>5.6989700043360099</c:v>
                </c:pt>
                <c:pt idx="106">
                  <c:v>5.6020599913279625</c:v>
                </c:pt>
                <c:pt idx="107">
                  <c:v>5.4881133818002974</c:v>
                </c:pt>
                <c:pt idx="108">
                  <c:v>5.3979400086720375</c:v>
                </c:pt>
                <c:pt idx="109">
                  <c:v>5.301029995663991</c:v>
                </c:pt>
                <c:pt idx="110">
                  <c:v>5.204119982655925</c:v>
                </c:pt>
                <c:pt idx="111">
                  <c:v>5.0969100130080545</c:v>
                </c:pt>
                <c:pt idx="112">
                  <c:v>5</c:v>
                </c:pt>
                <c:pt idx="113">
                  <c:v>4.9030899869919438</c:v>
                </c:pt>
                <c:pt idx="114">
                  <c:v>4.8027190075796815</c:v>
                </c:pt>
                <c:pt idx="115">
                  <c:v>4.7044336600521985</c:v>
                </c:pt>
                <c:pt idx="116">
                  <c:v>4.6020599913279625</c:v>
                </c:pt>
                <c:pt idx="117">
                  <c:v>4.5016890119157003</c:v>
                </c:pt>
                <c:pt idx="118">
                  <c:v>4.4006588497649739</c:v>
                </c:pt>
                <c:pt idx="119">
                  <c:v>4.301029995663991</c:v>
                </c:pt>
                <c:pt idx="120">
                  <c:v>4.200659016251719</c:v>
                </c:pt>
                <c:pt idx="121">
                  <c:v>4.1009905230699646</c:v>
                </c:pt>
                <c:pt idx="122">
                  <c:v>4</c:v>
                </c:pt>
                <c:pt idx="123">
                  <c:v>3.9004927554293745</c:v>
                </c:pt>
                <c:pt idx="124">
                  <c:v>3.800655228145212</c:v>
                </c:pt>
                <c:pt idx="125">
                  <c:v>3.7000543856282389</c:v>
                </c:pt>
                <c:pt idx="126">
                  <c:v>3.6003302305807652</c:v>
                </c:pt>
                <c:pt idx="127">
                  <c:v>3.5003188237463871</c:v>
                </c:pt>
                <c:pt idx="128">
                  <c:v>3.4001233554370853</c:v>
                </c:pt>
                <c:pt idx="129">
                  <c:v>3.3001605369513567</c:v>
                </c:pt>
                <c:pt idx="130">
                  <c:v>3.2001388538573878</c:v>
                </c:pt>
                <c:pt idx="131">
                  <c:v>3.1000257301078626</c:v>
                </c:pt>
                <c:pt idx="132">
                  <c:v>3</c:v>
                </c:pt>
                <c:pt idx="133">
                  <c:v>2.9000611027354806</c:v>
                </c:pt>
                <c:pt idx="134">
                  <c:v>2.800036241827986</c:v>
                </c:pt>
                <c:pt idx="135">
                  <c:v>2.7000023971422542</c:v>
                </c:pt>
                <c:pt idx="136">
                  <c:v>2.6000249038929892</c:v>
                </c:pt>
                <c:pt idx="137">
                  <c:v>2.5000030680516976</c:v>
                </c:pt>
                <c:pt idx="138">
                  <c:v>2.4000023459279602</c:v>
                </c:pt>
                <c:pt idx="139">
                  <c:v>2.3000082025538129</c:v>
                </c:pt>
                <c:pt idx="140">
                  <c:v>2.2000018654066062</c:v>
                </c:pt>
                <c:pt idx="141">
                  <c:v>2.0999912335446838</c:v>
                </c:pt>
                <c:pt idx="142">
                  <c:v>2.0074490444977489</c:v>
                </c:pt>
                <c:pt idx="143">
                  <c:v>1.9404816204440281</c:v>
                </c:pt>
                <c:pt idx="144">
                  <c:v>1.8313385741140977</c:v>
                </c:pt>
                <c:pt idx="145">
                  <c:v>1.7064019721397619</c:v>
                </c:pt>
                <c:pt idx="146">
                  <c:v>1.6094876898532873</c:v>
                </c:pt>
                <c:pt idx="147">
                  <c:v>1.506829617234553</c:v>
                </c:pt>
                <c:pt idx="148">
                  <c:v>1.4053634378769695</c:v>
                </c:pt>
                <c:pt idx="149">
                  <c:v>1.308457694189304</c:v>
                </c:pt>
                <c:pt idx="150">
                  <c:v>1.2057996215705744</c:v>
                </c:pt>
                <c:pt idx="151">
                  <c:v>1.1043505192427383</c:v>
                </c:pt>
                <c:pt idx="152">
                  <c:v>1.0002604985473884</c:v>
                </c:pt>
                <c:pt idx="153">
                  <c:v>6</c:v>
                </c:pt>
                <c:pt idx="154">
                  <c:v>5.9030899869919438</c:v>
                </c:pt>
                <c:pt idx="155">
                  <c:v>5.8239109124112867</c:v>
                </c:pt>
                <c:pt idx="156">
                  <c:v>5.6989700043360099</c:v>
                </c:pt>
                <c:pt idx="157">
                  <c:v>5.6020599913279625</c:v>
                </c:pt>
                <c:pt idx="158">
                  <c:v>5.4881133818002974</c:v>
                </c:pt>
                <c:pt idx="159">
                  <c:v>5.3979400086720375</c:v>
                </c:pt>
                <c:pt idx="160">
                  <c:v>5.301029995663991</c:v>
                </c:pt>
                <c:pt idx="161">
                  <c:v>5.204119982655925</c:v>
                </c:pt>
                <c:pt idx="162">
                  <c:v>5.0969100130080545</c:v>
                </c:pt>
                <c:pt idx="163">
                  <c:v>5</c:v>
                </c:pt>
                <c:pt idx="164">
                  <c:v>4.9030899869919438</c:v>
                </c:pt>
                <c:pt idx="165">
                  <c:v>4.8027190075796815</c:v>
                </c:pt>
                <c:pt idx="166">
                  <c:v>4.7044336600521985</c:v>
                </c:pt>
                <c:pt idx="167">
                  <c:v>4.6020599913279625</c:v>
                </c:pt>
                <c:pt idx="168">
                  <c:v>4.5016890119157003</c:v>
                </c:pt>
                <c:pt idx="169">
                  <c:v>4.4006588497649739</c:v>
                </c:pt>
                <c:pt idx="170">
                  <c:v>4.301029995663991</c:v>
                </c:pt>
                <c:pt idx="171">
                  <c:v>4.200659016251719</c:v>
                </c:pt>
                <c:pt idx="172">
                  <c:v>4.1009905230699646</c:v>
                </c:pt>
                <c:pt idx="173">
                  <c:v>4</c:v>
                </c:pt>
                <c:pt idx="174">
                  <c:v>3.9004927554293745</c:v>
                </c:pt>
                <c:pt idx="175">
                  <c:v>3.800655228145212</c:v>
                </c:pt>
                <c:pt idx="176">
                  <c:v>3.7000543856282389</c:v>
                </c:pt>
                <c:pt idx="177">
                  <c:v>3.6003302305807652</c:v>
                </c:pt>
                <c:pt idx="178">
                  <c:v>3.5003188237463871</c:v>
                </c:pt>
                <c:pt idx="179">
                  <c:v>3.4001233554370853</c:v>
                </c:pt>
                <c:pt idx="180">
                  <c:v>3.3001605369513567</c:v>
                </c:pt>
                <c:pt idx="181">
                  <c:v>3.2001388538573878</c:v>
                </c:pt>
                <c:pt idx="182">
                  <c:v>3.1000257301078626</c:v>
                </c:pt>
                <c:pt idx="183">
                  <c:v>3</c:v>
                </c:pt>
                <c:pt idx="184">
                  <c:v>2.9000611027354806</c:v>
                </c:pt>
                <c:pt idx="185">
                  <c:v>2.800036241827986</c:v>
                </c:pt>
              </c:numCache>
            </c:numRef>
          </c:xVal>
          <c:yVal>
            <c:numRef>
              <c:f>'LyoS Ch_1'!$W$15:$W$200</c:f>
              <c:numCache>
                <c:formatCode>General</c:formatCode>
                <c:ptCount val="186"/>
                <c:pt idx="0">
                  <c:v>#N/A</c:v>
                </c:pt>
                <c:pt idx="1">
                  <c:v>#N/A</c:v>
                </c:pt>
                <c:pt idx="2">
                  <c:v>-1.5018723571678125</c:v>
                </c:pt>
                <c:pt idx="3">
                  <c:v>-1.385292280999926</c:v>
                </c:pt>
                <c:pt idx="4">
                  <c:v>-1.2877223012589778</c:v>
                </c:pt>
                <c:pt idx="5">
                  <c:v>-1.1766581660528623</c:v>
                </c:pt>
                <c:pt idx="6">
                  <c:v>-1.0985561789415217</c:v>
                </c:pt>
                <c:pt idx="7">
                  <c:v>-1.0149301800381259</c:v>
                </c:pt>
                <c:pt idx="8">
                  <c:v>-0.93802694355462402</c:v>
                </c:pt>
                <c:pt idx="9">
                  <c:v>-0.86420203573686349</c:v>
                </c:pt>
                <c:pt idx="10">
                  <c:v>-0.81165402998754155</c:v>
                </c:pt>
                <c:pt idx="11">
                  <c:v>-0.77674229842162013</c:v>
                </c:pt>
                <c:pt idx="12">
                  <c:v>-0.76174641392788689</c:v>
                </c:pt>
                <c:pt idx="13">
                  <c:v>-0.76911299433044733</c:v>
                </c:pt>
                <c:pt idx="14">
                  <c:v>-0.79859561018484071</c:v>
                </c:pt>
                <c:pt idx="15">
                  <c:v>-0.84516387101800761</c:v>
                </c:pt>
                <c:pt idx="16">
                  <c:v>-0.90554794859047461</c:v>
                </c:pt>
                <c:pt idx="17">
                  <c:v>-0.9743070477218827</c:v>
                </c:pt>
                <c:pt idx="18">
                  <c:v>-1.0489883437180461</c:v>
                </c:pt>
                <c:pt idx="19">
                  <c:v>-1.1258880931271358</c:v>
                </c:pt>
                <c:pt idx="20">
                  <c:v>-1.2043457702386002</c:v>
                </c:pt>
                <c:pt idx="21">
                  <c:v>-1.2803308986803439</c:v>
                </c:pt>
                <c:pt idx="22">
                  <c:v>-1.3538656787190442</c:v>
                </c:pt>
                <c:pt idx="23">
                  <c:v>-1.4242633158529197</c:v>
                </c:pt>
                <c:pt idx="24">
                  <c:v>-1.4893628058292798</c:v>
                </c:pt>
                <c:pt idx="25">
                  <c:v>-1.5492280049359466</c:v>
                </c:pt>
                <c:pt idx="26">
                  <c:v>-1.6031329982057887</c:v>
                </c:pt>
                <c:pt idx="27">
                  <c:v>-1.6506621224229063</c:v>
                </c:pt>
                <c:pt idx="28">
                  <c:v>-1.6919204741800355</c:v>
                </c:pt>
                <c:pt idx="29">
                  <c:v>-1.7272772521077513</c:v>
                </c:pt>
                <c:pt idx="30">
                  <c:v>-1.7567414105400418</c:v>
                </c:pt>
                <c:pt idx="31">
                  <c:v>-1.7812156213668389</c:v>
                </c:pt>
                <c:pt idx="32">
                  <c:v>-1.8019658850485938</c:v>
                </c:pt>
                <c:pt idx="33">
                  <c:v>-1.819041932081904</c:v>
                </c:pt>
                <c:pt idx="34">
                  <c:v>-1.8347537740260214</c:v>
                </c:pt>
                <c:pt idx="35">
                  <c:v>-1.8479472172017846</c:v>
                </c:pt>
                <c:pt idx="36">
                  <c:v>-1.8587918995319794</c:v>
                </c:pt>
                <c:pt idx="37">
                  <c:v>-1.8683406024066491</c:v>
                </c:pt>
                <c:pt idx="38">
                  <c:v>-1.8781355015471761</c:v>
                </c:pt>
                <c:pt idx="39">
                  <c:v>-1.8838820763080208</c:v>
                </c:pt>
                <c:pt idx="40">
                  <c:v>-1.8999564707372121</c:v>
                </c:pt>
                <c:pt idx="41">
                  <c:v>#N/A</c:v>
                </c:pt>
                <c:pt idx="42">
                  <c:v>#N/A</c:v>
                </c:pt>
                <c:pt idx="43">
                  <c:v>#N/A</c:v>
                </c:pt>
                <c:pt idx="44">
                  <c:v>#N/A</c:v>
                </c:pt>
                <c:pt idx="45">
                  <c:v>#N/A</c:v>
                </c:pt>
                <c:pt idx="46">
                  <c:v>#N/A</c:v>
                </c:pt>
                <c:pt idx="47">
                  <c:v>#N/A</c:v>
                </c:pt>
                <c:pt idx="48">
                  <c:v>#N/A</c:v>
                </c:pt>
                <c:pt idx="49">
                  <c:v>#N/A</c:v>
                </c:pt>
                <c:pt idx="50">
                  <c:v>#N/A</c:v>
                </c:pt>
                <c:pt idx="51">
                  <c:v>#N/A</c:v>
                </c:pt>
              </c:numCache>
            </c:numRef>
          </c:yVal>
          <c:smooth val="0"/>
        </c:ser>
        <c:ser>
          <c:idx val="1"/>
          <c:order val="7"/>
          <c:tx>
            <c:strRef>
              <c:f>'LyoS Ch1 plot'!$C$5</c:f>
              <c:strCache>
                <c:ptCount val="1"/>
                <c:pt idx="0">
                  <c:v>0 h</c:v>
                </c:pt>
              </c:strCache>
            </c:strRef>
          </c:tx>
          <c:marker>
            <c:symbol val="none"/>
          </c:marker>
          <c:xVal>
            <c:numRef>
              <c:f>'LyoS Ch_1'!$R$15:$R$200</c:f>
              <c:numCache>
                <c:formatCode>General</c:formatCode>
                <c:ptCount val="186"/>
                <c:pt idx="0">
                  <c:v>6</c:v>
                </c:pt>
                <c:pt idx="1">
                  <c:v>5.9030899869919438</c:v>
                </c:pt>
                <c:pt idx="2">
                  <c:v>5.8239109124112867</c:v>
                </c:pt>
                <c:pt idx="3">
                  <c:v>5.6989700043360099</c:v>
                </c:pt>
                <c:pt idx="4">
                  <c:v>5.6020599913279625</c:v>
                </c:pt>
                <c:pt idx="5">
                  <c:v>5.4881133818002974</c:v>
                </c:pt>
                <c:pt idx="6">
                  <c:v>5.3979400086720375</c:v>
                </c:pt>
                <c:pt idx="7">
                  <c:v>5.301029995663991</c:v>
                </c:pt>
                <c:pt idx="8">
                  <c:v>5.204119982655925</c:v>
                </c:pt>
                <c:pt idx="9">
                  <c:v>5.0969100130080545</c:v>
                </c:pt>
                <c:pt idx="10">
                  <c:v>5</c:v>
                </c:pt>
                <c:pt idx="11">
                  <c:v>4.9030899869919438</c:v>
                </c:pt>
                <c:pt idx="12">
                  <c:v>4.8027190075796815</c:v>
                </c:pt>
                <c:pt idx="13">
                  <c:v>4.7044336600521985</c:v>
                </c:pt>
                <c:pt idx="14">
                  <c:v>4.6020599913279625</c:v>
                </c:pt>
                <c:pt idx="15">
                  <c:v>4.5016890119157003</c:v>
                </c:pt>
                <c:pt idx="16">
                  <c:v>4.4006588497649739</c:v>
                </c:pt>
                <c:pt idx="17">
                  <c:v>4.301029995663991</c:v>
                </c:pt>
                <c:pt idx="18">
                  <c:v>4.200659016251719</c:v>
                </c:pt>
                <c:pt idx="19">
                  <c:v>4.1009905230699646</c:v>
                </c:pt>
                <c:pt idx="20">
                  <c:v>4</c:v>
                </c:pt>
                <c:pt idx="21">
                  <c:v>3.9004927554293745</c:v>
                </c:pt>
                <c:pt idx="22">
                  <c:v>3.800655228145212</c:v>
                </c:pt>
                <c:pt idx="23">
                  <c:v>3.7000543856282389</c:v>
                </c:pt>
                <c:pt idx="24">
                  <c:v>3.6003302305807652</c:v>
                </c:pt>
                <c:pt idx="25">
                  <c:v>3.5003188237463871</c:v>
                </c:pt>
                <c:pt idx="26">
                  <c:v>3.4001233554370853</c:v>
                </c:pt>
                <c:pt idx="27">
                  <c:v>3.3001605369513567</c:v>
                </c:pt>
                <c:pt idx="28">
                  <c:v>3.2001388538573878</c:v>
                </c:pt>
                <c:pt idx="29">
                  <c:v>3.1000257301078626</c:v>
                </c:pt>
                <c:pt idx="30">
                  <c:v>3</c:v>
                </c:pt>
                <c:pt idx="31">
                  <c:v>2.9000611027354806</c:v>
                </c:pt>
                <c:pt idx="32">
                  <c:v>2.800036241827986</c:v>
                </c:pt>
                <c:pt idx="33">
                  <c:v>2.7000023971422542</c:v>
                </c:pt>
                <c:pt idx="34">
                  <c:v>2.6000249038929892</c:v>
                </c:pt>
                <c:pt idx="35">
                  <c:v>2.5000030680516976</c:v>
                </c:pt>
                <c:pt idx="36">
                  <c:v>2.4000023459279602</c:v>
                </c:pt>
                <c:pt idx="37">
                  <c:v>2.3000082025538129</c:v>
                </c:pt>
                <c:pt idx="38">
                  <c:v>2.2000018654066062</c:v>
                </c:pt>
                <c:pt idx="39">
                  <c:v>2.0999912335446838</c:v>
                </c:pt>
                <c:pt idx="40">
                  <c:v>2.0074490444977489</c:v>
                </c:pt>
                <c:pt idx="41">
                  <c:v>1.9404816204440281</c:v>
                </c:pt>
                <c:pt idx="42">
                  <c:v>1.8313385741140977</c:v>
                </c:pt>
                <c:pt idx="43">
                  <c:v>1.7064019721397619</c:v>
                </c:pt>
                <c:pt idx="44">
                  <c:v>1.6094876898532873</c:v>
                </c:pt>
                <c:pt idx="45">
                  <c:v>1.506829617234553</c:v>
                </c:pt>
                <c:pt idx="46">
                  <c:v>1.4053634378769695</c:v>
                </c:pt>
                <c:pt idx="47">
                  <c:v>1.308457694189304</c:v>
                </c:pt>
                <c:pt idx="48">
                  <c:v>1.2057996215705744</c:v>
                </c:pt>
                <c:pt idx="49">
                  <c:v>1.1043505192427383</c:v>
                </c:pt>
                <c:pt idx="50">
                  <c:v>1.0002604985473884</c:v>
                </c:pt>
                <c:pt idx="51">
                  <c:v>6</c:v>
                </c:pt>
                <c:pt idx="52">
                  <c:v>5.9030899869919438</c:v>
                </c:pt>
                <c:pt idx="53">
                  <c:v>5.8239109124112867</c:v>
                </c:pt>
                <c:pt idx="54">
                  <c:v>5.6989700043360099</c:v>
                </c:pt>
                <c:pt idx="55">
                  <c:v>5.6020599913279625</c:v>
                </c:pt>
                <c:pt idx="56">
                  <c:v>5.4881133818002974</c:v>
                </c:pt>
                <c:pt idx="57">
                  <c:v>5.3979400086720375</c:v>
                </c:pt>
                <c:pt idx="58">
                  <c:v>5.301029995663991</c:v>
                </c:pt>
                <c:pt idx="59">
                  <c:v>5.204119982655925</c:v>
                </c:pt>
                <c:pt idx="60">
                  <c:v>5.0969100130080545</c:v>
                </c:pt>
                <c:pt idx="61">
                  <c:v>5</c:v>
                </c:pt>
                <c:pt idx="62">
                  <c:v>4.9030899869919438</c:v>
                </c:pt>
                <c:pt idx="63">
                  <c:v>4.8027190075796815</c:v>
                </c:pt>
                <c:pt idx="64">
                  <c:v>4.7044336600521985</c:v>
                </c:pt>
                <c:pt idx="65">
                  <c:v>4.6020599913279625</c:v>
                </c:pt>
                <c:pt idx="66">
                  <c:v>4.5016890119157003</c:v>
                </c:pt>
                <c:pt idx="67">
                  <c:v>4.4006588497649739</c:v>
                </c:pt>
                <c:pt idx="68">
                  <c:v>4.301029995663991</c:v>
                </c:pt>
                <c:pt idx="69">
                  <c:v>4.200659016251719</c:v>
                </c:pt>
                <c:pt idx="70">
                  <c:v>4.1009905230699646</c:v>
                </c:pt>
                <c:pt idx="71">
                  <c:v>4</c:v>
                </c:pt>
                <c:pt idx="72">
                  <c:v>3.9004927554293745</c:v>
                </c:pt>
                <c:pt idx="73">
                  <c:v>3.800655228145212</c:v>
                </c:pt>
                <c:pt idx="74">
                  <c:v>3.7000543856282389</c:v>
                </c:pt>
                <c:pt idx="75">
                  <c:v>3.6003302305807652</c:v>
                </c:pt>
                <c:pt idx="76">
                  <c:v>3.5003188237463871</c:v>
                </c:pt>
                <c:pt idx="77">
                  <c:v>3.4001233554370853</c:v>
                </c:pt>
                <c:pt idx="78">
                  <c:v>3.3001605369513567</c:v>
                </c:pt>
                <c:pt idx="79">
                  <c:v>3.2001388538573878</c:v>
                </c:pt>
                <c:pt idx="80">
                  <c:v>3.1000257301078626</c:v>
                </c:pt>
                <c:pt idx="81">
                  <c:v>3</c:v>
                </c:pt>
                <c:pt idx="82">
                  <c:v>2.9000611027354806</c:v>
                </c:pt>
                <c:pt idx="83">
                  <c:v>2.800036241827986</c:v>
                </c:pt>
                <c:pt idx="84">
                  <c:v>2.7000023971422542</c:v>
                </c:pt>
                <c:pt idx="85">
                  <c:v>2.6000249038929892</c:v>
                </c:pt>
                <c:pt idx="86">
                  <c:v>2.5000030680516976</c:v>
                </c:pt>
                <c:pt idx="87">
                  <c:v>2.4000023459279602</c:v>
                </c:pt>
                <c:pt idx="88">
                  <c:v>2.3000082025538129</c:v>
                </c:pt>
                <c:pt idx="89">
                  <c:v>2.2000018654066062</c:v>
                </c:pt>
                <c:pt idx="90">
                  <c:v>2.0999912335446838</c:v>
                </c:pt>
                <c:pt idx="91">
                  <c:v>2.0074490444977489</c:v>
                </c:pt>
                <c:pt idx="92">
                  <c:v>1.9404816204440281</c:v>
                </c:pt>
                <c:pt idx="93">
                  <c:v>1.8313385741140977</c:v>
                </c:pt>
                <c:pt idx="94">
                  <c:v>1.7064019721397619</c:v>
                </c:pt>
                <c:pt idx="95">
                  <c:v>1.6094876898532873</c:v>
                </c:pt>
                <c:pt idx="96">
                  <c:v>1.506829617234553</c:v>
                </c:pt>
                <c:pt idx="97">
                  <c:v>1.4053634378769695</c:v>
                </c:pt>
                <c:pt idx="98">
                  <c:v>1.308457694189304</c:v>
                </c:pt>
                <c:pt idx="99">
                  <c:v>1.2057996215705744</c:v>
                </c:pt>
                <c:pt idx="100">
                  <c:v>1.1043505192427383</c:v>
                </c:pt>
                <c:pt idx="101">
                  <c:v>1.0002604985473884</c:v>
                </c:pt>
                <c:pt idx="102">
                  <c:v>6</c:v>
                </c:pt>
                <c:pt idx="103">
                  <c:v>5.9030899869919438</c:v>
                </c:pt>
                <c:pt idx="104">
                  <c:v>5.8239109124112867</c:v>
                </c:pt>
                <c:pt idx="105">
                  <c:v>5.6989700043360099</c:v>
                </c:pt>
                <c:pt idx="106">
                  <c:v>5.6020599913279625</c:v>
                </c:pt>
                <c:pt idx="107">
                  <c:v>5.4881133818002974</c:v>
                </c:pt>
                <c:pt idx="108">
                  <c:v>5.3979400086720375</c:v>
                </c:pt>
                <c:pt idx="109">
                  <c:v>5.301029995663991</c:v>
                </c:pt>
                <c:pt idx="110">
                  <c:v>5.204119982655925</c:v>
                </c:pt>
                <c:pt idx="111">
                  <c:v>5.0969100130080545</c:v>
                </c:pt>
                <c:pt idx="112">
                  <c:v>5</c:v>
                </c:pt>
                <c:pt idx="113">
                  <c:v>4.9030899869919438</c:v>
                </c:pt>
                <c:pt idx="114">
                  <c:v>4.8027190075796815</c:v>
                </c:pt>
                <c:pt idx="115">
                  <c:v>4.7044336600521985</c:v>
                </c:pt>
                <c:pt idx="116">
                  <c:v>4.6020599913279625</c:v>
                </c:pt>
                <c:pt idx="117">
                  <c:v>4.5016890119157003</c:v>
                </c:pt>
                <c:pt idx="118">
                  <c:v>4.4006588497649739</c:v>
                </c:pt>
                <c:pt idx="119">
                  <c:v>4.301029995663991</c:v>
                </c:pt>
                <c:pt idx="120">
                  <c:v>4.200659016251719</c:v>
                </c:pt>
                <c:pt idx="121">
                  <c:v>4.1009905230699646</c:v>
                </c:pt>
                <c:pt idx="122">
                  <c:v>4</c:v>
                </c:pt>
                <c:pt idx="123">
                  <c:v>3.9004927554293745</c:v>
                </c:pt>
                <c:pt idx="124">
                  <c:v>3.800655228145212</c:v>
                </c:pt>
                <c:pt idx="125">
                  <c:v>3.7000543856282389</c:v>
                </c:pt>
                <c:pt idx="126">
                  <c:v>3.6003302305807652</c:v>
                </c:pt>
                <c:pt idx="127">
                  <c:v>3.5003188237463871</c:v>
                </c:pt>
                <c:pt idx="128">
                  <c:v>3.4001233554370853</c:v>
                </c:pt>
                <c:pt idx="129">
                  <c:v>3.3001605369513567</c:v>
                </c:pt>
                <c:pt idx="130">
                  <c:v>3.2001388538573878</c:v>
                </c:pt>
                <c:pt idx="131">
                  <c:v>3.1000257301078626</c:v>
                </c:pt>
                <c:pt idx="132">
                  <c:v>3</c:v>
                </c:pt>
                <c:pt idx="133">
                  <c:v>2.9000611027354806</c:v>
                </c:pt>
                <c:pt idx="134">
                  <c:v>2.800036241827986</c:v>
                </c:pt>
                <c:pt idx="135">
                  <c:v>2.7000023971422542</c:v>
                </c:pt>
                <c:pt idx="136">
                  <c:v>2.6000249038929892</c:v>
                </c:pt>
                <c:pt idx="137">
                  <c:v>2.5000030680516976</c:v>
                </c:pt>
                <c:pt idx="138">
                  <c:v>2.4000023459279602</c:v>
                </c:pt>
                <c:pt idx="139">
                  <c:v>2.3000082025538129</c:v>
                </c:pt>
                <c:pt idx="140">
                  <c:v>2.2000018654066062</c:v>
                </c:pt>
                <c:pt idx="141">
                  <c:v>2.0999912335446838</c:v>
                </c:pt>
                <c:pt idx="142">
                  <c:v>2.0074490444977489</c:v>
                </c:pt>
                <c:pt idx="143">
                  <c:v>1.9404816204440281</c:v>
                </c:pt>
                <c:pt idx="144">
                  <c:v>1.8313385741140977</c:v>
                </c:pt>
                <c:pt idx="145">
                  <c:v>1.7064019721397619</c:v>
                </c:pt>
                <c:pt idx="146">
                  <c:v>1.6094876898532873</c:v>
                </c:pt>
                <c:pt idx="147">
                  <c:v>1.506829617234553</c:v>
                </c:pt>
                <c:pt idx="148">
                  <c:v>1.4053634378769695</c:v>
                </c:pt>
                <c:pt idx="149">
                  <c:v>1.308457694189304</c:v>
                </c:pt>
                <c:pt idx="150">
                  <c:v>1.2057996215705744</c:v>
                </c:pt>
                <c:pt idx="151">
                  <c:v>1.1043505192427383</c:v>
                </c:pt>
                <c:pt idx="152">
                  <c:v>1.0002604985473884</c:v>
                </c:pt>
                <c:pt idx="153">
                  <c:v>6</c:v>
                </c:pt>
                <c:pt idx="154">
                  <c:v>5.9030899869919438</c:v>
                </c:pt>
                <c:pt idx="155">
                  <c:v>5.8239109124112867</c:v>
                </c:pt>
                <c:pt idx="156">
                  <c:v>5.6989700043360099</c:v>
                </c:pt>
                <c:pt idx="157">
                  <c:v>5.6020599913279625</c:v>
                </c:pt>
                <c:pt idx="158">
                  <c:v>5.4881133818002974</c:v>
                </c:pt>
                <c:pt idx="159">
                  <c:v>5.3979400086720375</c:v>
                </c:pt>
                <c:pt idx="160">
                  <c:v>5.301029995663991</c:v>
                </c:pt>
                <c:pt idx="161">
                  <c:v>5.204119982655925</c:v>
                </c:pt>
                <c:pt idx="162">
                  <c:v>5.0969100130080545</c:v>
                </c:pt>
                <c:pt idx="163">
                  <c:v>5</c:v>
                </c:pt>
                <c:pt idx="164">
                  <c:v>4.9030899869919438</c:v>
                </c:pt>
                <c:pt idx="165">
                  <c:v>4.8027190075796815</c:v>
                </c:pt>
                <c:pt idx="166">
                  <c:v>4.7044336600521985</c:v>
                </c:pt>
                <c:pt idx="167">
                  <c:v>4.6020599913279625</c:v>
                </c:pt>
                <c:pt idx="168">
                  <c:v>4.5016890119157003</c:v>
                </c:pt>
                <c:pt idx="169">
                  <c:v>4.4006588497649739</c:v>
                </c:pt>
                <c:pt idx="170">
                  <c:v>4.301029995663991</c:v>
                </c:pt>
                <c:pt idx="171">
                  <c:v>4.200659016251719</c:v>
                </c:pt>
                <c:pt idx="172">
                  <c:v>4.1009905230699646</c:v>
                </c:pt>
                <c:pt idx="173">
                  <c:v>4</c:v>
                </c:pt>
                <c:pt idx="174">
                  <c:v>3.9004927554293745</c:v>
                </c:pt>
                <c:pt idx="175">
                  <c:v>3.800655228145212</c:v>
                </c:pt>
                <c:pt idx="176">
                  <c:v>3.7000543856282389</c:v>
                </c:pt>
                <c:pt idx="177">
                  <c:v>3.6003302305807652</c:v>
                </c:pt>
                <c:pt idx="178">
                  <c:v>3.5003188237463871</c:v>
                </c:pt>
                <c:pt idx="179">
                  <c:v>3.4001233554370853</c:v>
                </c:pt>
                <c:pt idx="180">
                  <c:v>3.3001605369513567</c:v>
                </c:pt>
                <c:pt idx="181">
                  <c:v>3.2001388538573878</c:v>
                </c:pt>
                <c:pt idx="182">
                  <c:v>3.1000257301078626</c:v>
                </c:pt>
                <c:pt idx="183">
                  <c:v>3</c:v>
                </c:pt>
                <c:pt idx="184">
                  <c:v>2.9000611027354806</c:v>
                </c:pt>
                <c:pt idx="185">
                  <c:v>2.800036241827986</c:v>
                </c:pt>
              </c:numCache>
            </c:numRef>
          </c:xVal>
          <c:yVal>
            <c:numRef>
              <c:f>'LyoS Ch_1'!$V$15:$V$200</c:f>
              <c:numCache>
                <c:formatCode>General</c:formatCode>
                <c:ptCount val="186"/>
                <c:pt idx="0">
                  <c:v>#N/A</c:v>
                </c:pt>
                <c:pt idx="1">
                  <c:v>#N/A</c:v>
                </c:pt>
                <c:pt idx="2">
                  <c:v>-1.2171382832960598</c:v>
                </c:pt>
                <c:pt idx="3">
                  <c:v>-1.1024178082840441</c:v>
                </c:pt>
                <c:pt idx="4">
                  <c:v>-1.0139790662788222</c:v>
                </c:pt>
                <c:pt idx="5">
                  <c:v>-0.91778816927167417</c:v>
                </c:pt>
                <c:pt idx="6">
                  <c:v>-0.85350805397091178</c:v>
                </c:pt>
                <c:pt idx="7">
                  <c:v>-0.79540561981498781</c:v>
                </c:pt>
                <c:pt idx="8">
                  <c:v>-0.75401181806379391</c:v>
                </c:pt>
                <c:pt idx="9">
                  <c:v>-0.73104050331499615</c:v>
                </c:pt>
                <c:pt idx="10">
                  <c:v>-0.73262122118117556</c:v>
                </c:pt>
                <c:pt idx="11">
                  <c:v>-0.75468137684852798</c:v>
                </c:pt>
                <c:pt idx="12">
                  <c:v>-0.79543013135609042</c:v>
                </c:pt>
                <c:pt idx="13">
                  <c:v>-0.84903956638043165</c:v>
                </c:pt>
                <c:pt idx="14">
                  <c:v>-0.91523481824717279</c:v>
                </c:pt>
                <c:pt idx="15">
                  <c:v>-0.98583262657078463</c:v>
                </c:pt>
                <c:pt idx="16">
                  <c:v>-1.0594210000873214</c:v>
                </c:pt>
                <c:pt idx="17">
                  <c:v>-1.1323829626302944</c:v>
                </c:pt>
                <c:pt idx="18">
                  <c:v>-1.2038231031612288</c:v>
                </c:pt>
                <c:pt idx="19">
                  <c:v>-1.2712025226863841</c:v>
                </c:pt>
                <c:pt idx="20">
                  <c:v>-1.3347945029991126</c:v>
                </c:pt>
                <c:pt idx="21">
                  <c:v>-1.3913946667840358</c:v>
                </c:pt>
                <c:pt idx="22">
                  <c:v>-1.4415663817022621</c:v>
                </c:pt>
                <c:pt idx="23">
                  <c:v>-1.4851242862912288</c:v>
                </c:pt>
                <c:pt idx="24">
                  <c:v>-1.5209144360382481</c:v>
                </c:pt>
                <c:pt idx="25">
                  <c:v>-1.5497025521589638</c:v>
                </c:pt>
                <c:pt idx="26">
                  <c:v>-1.5717417412856158</c:v>
                </c:pt>
                <c:pt idx="27">
                  <c:v>-1.5874381570059506</c:v>
                </c:pt>
                <c:pt idx="28">
                  <c:v>-1.5976895837365481</c:v>
                </c:pt>
                <c:pt idx="29">
                  <c:v>-1.6033476880881239</c:v>
                </c:pt>
                <c:pt idx="30">
                  <c:v>-1.6048020967102845</c:v>
                </c:pt>
                <c:pt idx="31">
                  <c:v>-1.6029117304909566</c:v>
                </c:pt>
                <c:pt idx="32">
                  <c:v>-1.5980021637464441</c:v>
                </c:pt>
                <c:pt idx="33">
                  <c:v>-1.5903116037992531</c:v>
                </c:pt>
                <c:pt idx="34">
                  <c:v>-1.579974192085918</c:v>
                </c:pt>
                <c:pt idx="35">
                  <c:v>-1.566575147271654</c:v>
                </c:pt>
                <c:pt idx="36">
                  <c:v>-1.5501450618409547</c:v>
                </c:pt>
                <c:pt idx="37">
                  <c:v>-1.5315009884486646</c:v>
                </c:pt>
                <c:pt idx="38">
                  <c:v>-1.510789628918102</c:v>
                </c:pt>
                <c:pt idx="39">
                  <c:v>-1.4868539445170401</c:v>
                </c:pt>
                <c:pt idx="40">
                  <c:v>-1.462262547374525</c:v>
                </c:pt>
                <c:pt idx="41">
                  <c:v>#N/A</c:v>
                </c:pt>
                <c:pt idx="42">
                  <c:v>#N/A</c:v>
                </c:pt>
                <c:pt idx="43">
                  <c:v>#N/A</c:v>
                </c:pt>
                <c:pt idx="44">
                  <c:v>#N/A</c:v>
                </c:pt>
                <c:pt idx="45">
                  <c:v>#N/A</c:v>
                </c:pt>
                <c:pt idx="46">
                  <c:v>#N/A</c:v>
                </c:pt>
                <c:pt idx="47">
                  <c:v>#N/A</c:v>
                </c:pt>
                <c:pt idx="48">
                  <c:v>#N/A</c:v>
                </c:pt>
                <c:pt idx="49">
                  <c:v>#N/A</c:v>
                </c:pt>
                <c:pt idx="50">
                  <c:v>#N/A</c:v>
                </c:pt>
                <c:pt idx="51">
                  <c:v>#N/A</c:v>
                </c:pt>
              </c:numCache>
            </c:numRef>
          </c:yVal>
          <c:smooth val="0"/>
        </c:ser>
        <c:dLbls>
          <c:showLegendKey val="0"/>
          <c:showVal val="0"/>
          <c:showCatName val="0"/>
          <c:showSerName val="0"/>
          <c:showPercent val="0"/>
          <c:showBubbleSize val="0"/>
        </c:dLbls>
        <c:axId val="111096896"/>
        <c:axId val="111097472"/>
      </c:scatterChart>
      <c:valAx>
        <c:axId val="111096896"/>
        <c:scaling>
          <c:orientation val="minMax"/>
          <c:max val="5.9"/>
          <c:min val="2"/>
        </c:scaling>
        <c:delete val="0"/>
        <c:axPos val="b"/>
        <c:title>
          <c:tx>
            <c:rich>
              <a:bodyPr/>
              <a:lstStyle/>
              <a:p>
                <a:pPr>
                  <a:defRPr sz="2800" b="0"/>
                </a:pPr>
                <a:r>
                  <a:rPr lang="en-US" sz="2800" b="0" dirty="0"/>
                  <a:t>log</a:t>
                </a:r>
                <a:r>
                  <a:rPr lang="en-US" sz="2800" b="0" baseline="0" dirty="0"/>
                  <a:t> F</a:t>
                </a:r>
                <a:r>
                  <a:rPr lang="en-US" sz="2800" b="0" dirty="0"/>
                  <a:t>requency</a:t>
                </a:r>
              </a:p>
            </c:rich>
          </c:tx>
          <c:layout>
            <c:manualLayout>
              <c:xMode val="edge"/>
              <c:yMode val="edge"/>
              <c:x val="0.46087151477199378"/>
              <c:y val="0.90611111111111109"/>
            </c:manualLayout>
          </c:layout>
          <c:overlay val="0"/>
        </c:title>
        <c:numFmt formatCode="General" sourceLinked="1"/>
        <c:majorTickMark val="in"/>
        <c:minorTickMark val="none"/>
        <c:tickLblPos val="low"/>
        <c:spPr>
          <a:ln w="38100" cmpd="sng">
            <a:solidFill>
              <a:schemeClr val="tx1"/>
            </a:solidFill>
          </a:ln>
        </c:spPr>
        <c:txPr>
          <a:bodyPr rot="0"/>
          <a:lstStyle/>
          <a:p>
            <a:pPr>
              <a:defRPr sz="3200"/>
            </a:pPr>
            <a:endParaRPr lang="en-US"/>
          </a:p>
        </c:txPr>
        <c:crossAx val="111097472"/>
        <c:crossesAt val="-4"/>
        <c:crossBetween val="midCat"/>
        <c:majorUnit val="1"/>
      </c:valAx>
      <c:valAx>
        <c:axId val="111097472"/>
        <c:scaling>
          <c:orientation val="minMax"/>
          <c:max val="0"/>
          <c:min val="-4"/>
        </c:scaling>
        <c:delete val="0"/>
        <c:axPos val="l"/>
        <c:title>
          <c:tx>
            <c:rich>
              <a:bodyPr rot="-5400000" vert="horz"/>
              <a:lstStyle/>
              <a:p>
                <a:pPr>
                  <a:defRPr sz="2800" b="0"/>
                </a:pPr>
                <a:r>
                  <a:rPr lang="en-US" sz="2800" b="0" dirty="0"/>
                  <a:t>log C"/pF</a:t>
                </a:r>
              </a:p>
            </c:rich>
          </c:tx>
          <c:layout>
            <c:manualLayout>
              <c:xMode val="edge"/>
              <c:yMode val="edge"/>
              <c:x val="1.7915579249477762E-2"/>
              <c:y val="6.2067424053745456E-2"/>
            </c:manualLayout>
          </c:layout>
          <c:overlay val="0"/>
        </c:title>
        <c:numFmt formatCode="#,##0.0" sourceLinked="0"/>
        <c:majorTickMark val="out"/>
        <c:minorTickMark val="none"/>
        <c:tickLblPos val="nextTo"/>
        <c:spPr>
          <a:ln w="38100">
            <a:solidFill>
              <a:schemeClr val="tx1"/>
            </a:solidFill>
          </a:ln>
        </c:spPr>
        <c:txPr>
          <a:bodyPr/>
          <a:lstStyle/>
          <a:p>
            <a:pPr>
              <a:defRPr sz="3200"/>
            </a:pPr>
            <a:endParaRPr lang="en-US"/>
          </a:p>
        </c:txPr>
        <c:crossAx val="111096896"/>
        <c:crossesAt val="0"/>
        <c:crossBetween val="midCat"/>
        <c:majorUnit val="1"/>
      </c:valAx>
    </c:plotArea>
    <c:legend>
      <c:legendPos val="r"/>
      <c:layout>
        <c:manualLayout>
          <c:xMode val="edge"/>
          <c:yMode val="edge"/>
          <c:x val="0.21608084837430269"/>
          <c:y val="0.63133400129752382"/>
          <c:w val="0.75249877270495824"/>
          <c:h val="0.15411198600174991"/>
        </c:manualLayout>
      </c:layout>
      <c:overlay val="0"/>
      <c:txPr>
        <a:bodyPr/>
        <a:lstStyle/>
        <a:p>
          <a:pPr>
            <a:defRPr sz="2800"/>
          </a:pPr>
          <a:endParaRPr lang="en-US"/>
        </a:p>
      </c:txPr>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172507756283991"/>
          <c:y val="2.9785431750608628E-2"/>
          <c:w val="0.77368225879058272"/>
          <c:h val="0.83868432630892265"/>
        </c:manualLayout>
      </c:layout>
      <c:scatterChart>
        <c:scatterStyle val="smoothMarker"/>
        <c:varyColors val="0"/>
        <c:ser>
          <c:idx val="5"/>
          <c:order val="0"/>
          <c:tx>
            <c:strRef>
              <c:f>'LyoV Ch 1'!$A$4</c:f>
              <c:strCache>
                <c:ptCount val="1"/>
                <c:pt idx="0">
                  <c:v>A1. Front (left)</c:v>
                </c:pt>
              </c:strCache>
            </c:strRef>
          </c:tx>
          <c:marker>
            <c:symbol val="none"/>
          </c:marker>
          <c:xVal>
            <c:numRef>
              <c:f>'LyoV Ch 1'!$C$2:$C$201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 1'!$K$2:$K$201</c:f>
              <c:numCache>
                <c:formatCode>General</c:formatCode>
                <c:ptCount val="200"/>
                <c:pt idx="0">
                  <c:v>5.3835939999999995</c:v>
                </c:pt>
                <c:pt idx="1">
                  <c:v>5.3738099999999998</c:v>
                </c:pt>
                <c:pt idx="2">
                  <c:v>5.354241</c:v>
                </c:pt>
                <c:pt idx="3">
                  <c:v>5.3248879999999925</c:v>
                </c:pt>
                <c:pt idx="4">
                  <c:v>5.2759669999999996</c:v>
                </c:pt>
                <c:pt idx="5">
                  <c:v>5.2270459999999961</c:v>
                </c:pt>
                <c:pt idx="6">
                  <c:v>5.1683409999999963</c:v>
                </c:pt>
                <c:pt idx="7">
                  <c:v>5.1096349999999964</c:v>
                </c:pt>
                <c:pt idx="8">
                  <c:v>5.0509299999999975</c:v>
                </c:pt>
                <c:pt idx="9">
                  <c:v>4.9824400000000004</c:v>
                </c:pt>
                <c:pt idx="10">
                  <c:v>4.9530880000000002</c:v>
                </c:pt>
                <c:pt idx="11">
                  <c:v>5.1389879999999959</c:v>
                </c:pt>
                <c:pt idx="12">
                  <c:v>4.3366819999999997</c:v>
                </c:pt>
                <c:pt idx="13">
                  <c:v>3.3973960000000001</c:v>
                </c:pt>
                <c:pt idx="14">
                  <c:v>3.1430060000000002</c:v>
                </c:pt>
                <c:pt idx="15">
                  <c:v>3.0647320000000002</c:v>
                </c:pt>
                <c:pt idx="16">
                  <c:v>3.03538</c:v>
                </c:pt>
                <c:pt idx="17">
                  <c:v>3.025595</c:v>
                </c:pt>
                <c:pt idx="18">
                  <c:v>3.015810999999998</c:v>
                </c:pt>
                <c:pt idx="19">
                  <c:v>3.015810999999998</c:v>
                </c:pt>
                <c:pt idx="20">
                  <c:v>3.006027</c:v>
                </c:pt>
                <c:pt idx="21">
                  <c:v>3.006027</c:v>
                </c:pt>
                <c:pt idx="22">
                  <c:v>3.006027</c:v>
                </c:pt>
                <c:pt idx="23">
                  <c:v>3.006027</c:v>
                </c:pt>
                <c:pt idx="24">
                  <c:v>3.006027</c:v>
                </c:pt>
                <c:pt idx="25">
                  <c:v>3.006027</c:v>
                </c:pt>
                <c:pt idx="26">
                  <c:v>3.006027</c:v>
                </c:pt>
                <c:pt idx="27">
                  <c:v>3.006027</c:v>
                </c:pt>
                <c:pt idx="28">
                  <c:v>2.9962429999999967</c:v>
                </c:pt>
                <c:pt idx="29">
                  <c:v>3.006027</c:v>
                </c:pt>
                <c:pt idx="30">
                  <c:v>2.9962429999999967</c:v>
                </c:pt>
                <c:pt idx="31">
                  <c:v>3.2310639999999982</c:v>
                </c:pt>
                <c:pt idx="32">
                  <c:v>3.514806999999998</c:v>
                </c:pt>
                <c:pt idx="33">
                  <c:v>3.6028649999999987</c:v>
                </c:pt>
                <c:pt idx="34">
                  <c:v>3.6420019999999997</c:v>
                </c:pt>
                <c:pt idx="35">
                  <c:v>3.671354</c:v>
                </c:pt>
                <c:pt idx="36">
                  <c:v>3.6811380000000002</c:v>
                </c:pt>
                <c:pt idx="37">
                  <c:v>3.6909230000000002</c:v>
                </c:pt>
                <c:pt idx="38">
                  <c:v>3.6909230000000002</c:v>
                </c:pt>
                <c:pt idx="39">
                  <c:v>3.7007070000000017</c:v>
                </c:pt>
                <c:pt idx="40">
                  <c:v>3.7007070000000017</c:v>
                </c:pt>
                <c:pt idx="41">
                  <c:v>3.7007070000000017</c:v>
                </c:pt>
                <c:pt idx="42">
                  <c:v>3.7007070000000017</c:v>
                </c:pt>
                <c:pt idx="43">
                  <c:v>3.7007070000000017</c:v>
                </c:pt>
                <c:pt idx="44">
                  <c:v>3.7007070000000017</c:v>
                </c:pt>
                <c:pt idx="45">
                  <c:v>3.7104910000000002</c:v>
                </c:pt>
                <c:pt idx="46">
                  <c:v>3.7104910000000002</c:v>
                </c:pt>
                <c:pt idx="47">
                  <c:v>3.7104910000000002</c:v>
                </c:pt>
                <c:pt idx="48">
                  <c:v>3.7104910000000002</c:v>
                </c:pt>
                <c:pt idx="49">
                  <c:v>3.7104910000000002</c:v>
                </c:pt>
                <c:pt idx="50">
                  <c:v>3.4756699999999978</c:v>
                </c:pt>
                <c:pt idx="51">
                  <c:v>3.2604169999999999</c:v>
                </c:pt>
                <c:pt idx="52">
                  <c:v>3.03538</c:v>
                </c:pt>
                <c:pt idx="53">
                  <c:v>2.966889999999998</c:v>
                </c:pt>
                <c:pt idx="54">
                  <c:v>2.9473210000000019</c:v>
                </c:pt>
                <c:pt idx="55">
                  <c:v>2.9375369999999998</c:v>
                </c:pt>
                <c:pt idx="56">
                  <c:v>2.927753</c:v>
                </c:pt>
                <c:pt idx="57">
                  <c:v>2.927753</c:v>
                </c:pt>
                <c:pt idx="58">
                  <c:v>2.917968999999998</c:v>
                </c:pt>
                <c:pt idx="59">
                  <c:v>2.917968999999998</c:v>
                </c:pt>
                <c:pt idx="60">
                  <c:v>2.917968999999998</c:v>
                </c:pt>
                <c:pt idx="61">
                  <c:v>2.917968999999998</c:v>
                </c:pt>
                <c:pt idx="62">
                  <c:v>2.917968999999998</c:v>
                </c:pt>
                <c:pt idx="63">
                  <c:v>2.917968999999998</c:v>
                </c:pt>
                <c:pt idx="64">
                  <c:v>2.917968999999998</c:v>
                </c:pt>
                <c:pt idx="65">
                  <c:v>2.917968999999998</c:v>
                </c:pt>
                <c:pt idx="66">
                  <c:v>2.917968999999998</c:v>
                </c:pt>
                <c:pt idx="67">
                  <c:v>2.917968999999998</c:v>
                </c:pt>
                <c:pt idx="68">
                  <c:v>2.917968999999998</c:v>
                </c:pt>
                <c:pt idx="69">
                  <c:v>2.917968999999998</c:v>
                </c:pt>
                <c:pt idx="70">
                  <c:v>2.908185</c:v>
                </c:pt>
                <c:pt idx="71">
                  <c:v>2.908185</c:v>
                </c:pt>
                <c:pt idx="72">
                  <c:v>2.908185</c:v>
                </c:pt>
                <c:pt idx="73">
                  <c:v>2.908185</c:v>
                </c:pt>
                <c:pt idx="74">
                  <c:v>2.908185</c:v>
                </c:pt>
                <c:pt idx="75">
                  <c:v>2.908185</c:v>
                </c:pt>
                <c:pt idx="76">
                  <c:v>2.908185</c:v>
                </c:pt>
                <c:pt idx="77">
                  <c:v>2.908185</c:v>
                </c:pt>
                <c:pt idx="78">
                  <c:v>2.908185</c:v>
                </c:pt>
                <c:pt idx="79">
                  <c:v>2.8983999999999988</c:v>
                </c:pt>
                <c:pt idx="80">
                  <c:v>2.8983999999999988</c:v>
                </c:pt>
                <c:pt idx="81">
                  <c:v>2.8983999999999988</c:v>
                </c:pt>
                <c:pt idx="82">
                  <c:v>2.8983999999999988</c:v>
                </c:pt>
                <c:pt idx="83">
                  <c:v>2.8983999999999988</c:v>
                </c:pt>
                <c:pt idx="84">
                  <c:v>2.8983999999999988</c:v>
                </c:pt>
                <c:pt idx="85">
                  <c:v>2.8983999999999988</c:v>
                </c:pt>
                <c:pt idx="86">
                  <c:v>2.8983999999999988</c:v>
                </c:pt>
                <c:pt idx="87">
                  <c:v>2.8983999999999988</c:v>
                </c:pt>
                <c:pt idx="88">
                  <c:v>2.8983999999999988</c:v>
                </c:pt>
                <c:pt idx="89">
                  <c:v>2.8983999999999988</c:v>
                </c:pt>
                <c:pt idx="90">
                  <c:v>2.8886159999999981</c:v>
                </c:pt>
                <c:pt idx="91">
                  <c:v>2.8886159999999981</c:v>
                </c:pt>
                <c:pt idx="92">
                  <c:v>2.8886159999999981</c:v>
                </c:pt>
                <c:pt idx="93">
                  <c:v>2.8886159999999981</c:v>
                </c:pt>
                <c:pt idx="94">
                  <c:v>2.8886159999999981</c:v>
                </c:pt>
                <c:pt idx="95">
                  <c:v>2.8886159999999981</c:v>
                </c:pt>
                <c:pt idx="96">
                  <c:v>2.8886159999999981</c:v>
                </c:pt>
                <c:pt idx="97">
                  <c:v>2.8886159999999981</c:v>
                </c:pt>
                <c:pt idx="98">
                  <c:v>2.8886159999999981</c:v>
                </c:pt>
                <c:pt idx="99">
                  <c:v>2.8886159999999981</c:v>
                </c:pt>
                <c:pt idx="100">
                  <c:v>2.8886159999999981</c:v>
                </c:pt>
                <c:pt idx="101">
                  <c:v>2.8886159999999981</c:v>
                </c:pt>
                <c:pt idx="102">
                  <c:v>2.8886159999999981</c:v>
                </c:pt>
                <c:pt idx="103">
                  <c:v>2.8886159999999981</c:v>
                </c:pt>
                <c:pt idx="104">
                  <c:v>2.8886159999999981</c:v>
                </c:pt>
                <c:pt idx="105">
                  <c:v>2.8886159999999981</c:v>
                </c:pt>
                <c:pt idx="106">
                  <c:v>2.8886159999999981</c:v>
                </c:pt>
                <c:pt idx="107">
                  <c:v>2.8886159999999981</c:v>
                </c:pt>
                <c:pt idx="108">
                  <c:v>2.8886159999999981</c:v>
                </c:pt>
                <c:pt idx="109">
                  <c:v>2.8886159999999981</c:v>
                </c:pt>
                <c:pt idx="110">
                  <c:v>2.8886159999999981</c:v>
                </c:pt>
                <c:pt idx="111">
                  <c:v>2.8886159999999981</c:v>
                </c:pt>
                <c:pt idx="112">
                  <c:v>2.8886159999999981</c:v>
                </c:pt>
                <c:pt idx="113">
                  <c:v>2.8886159999999981</c:v>
                </c:pt>
                <c:pt idx="114">
                  <c:v>2.8886159999999981</c:v>
                </c:pt>
                <c:pt idx="115">
                  <c:v>2.8886159999999981</c:v>
                </c:pt>
                <c:pt idx="116">
                  <c:v>2.8886159999999981</c:v>
                </c:pt>
                <c:pt idx="117">
                  <c:v>2.8886159999999981</c:v>
                </c:pt>
                <c:pt idx="118">
                  <c:v>2.8886159999999981</c:v>
                </c:pt>
                <c:pt idx="119">
                  <c:v>2.8886159999999981</c:v>
                </c:pt>
                <c:pt idx="120">
                  <c:v>2.8886159999999981</c:v>
                </c:pt>
                <c:pt idx="121">
                  <c:v>2.8886159999999981</c:v>
                </c:pt>
                <c:pt idx="122">
                  <c:v>2.8886159999999981</c:v>
                </c:pt>
                <c:pt idx="123">
                  <c:v>2.8983999999999988</c:v>
                </c:pt>
                <c:pt idx="124">
                  <c:v>2.8983999999999988</c:v>
                </c:pt>
                <c:pt idx="125">
                  <c:v>2.8983999999999988</c:v>
                </c:pt>
                <c:pt idx="126">
                  <c:v>2.908185</c:v>
                </c:pt>
                <c:pt idx="127">
                  <c:v>2.908185</c:v>
                </c:pt>
                <c:pt idx="128">
                  <c:v>2.908185</c:v>
                </c:pt>
                <c:pt idx="129">
                  <c:v>2.908185</c:v>
                </c:pt>
                <c:pt idx="130">
                  <c:v>2.917968999999998</c:v>
                </c:pt>
                <c:pt idx="131">
                  <c:v>2.917968999999998</c:v>
                </c:pt>
                <c:pt idx="132">
                  <c:v>2.927753</c:v>
                </c:pt>
                <c:pt idx="133">
                  <c:v>2.917968999999998</c:v>
                </c:pt>
                <c:pt idx="134">
                  <c:v>2.927753</c:v>
                </c:pt>
                <c:pt idx="135">
                  <c:v>2.9375369999999998</c:v>
                </c:pt>
                <c:pt idx="136">
                  <c:v>2.9375369999999998</c:v>
                </c:pt>
                <c:pt idx="137">
                  <c:v>2.9473210000000019</c:v>
                </c:pt>
                <c:pt idx="138">
                  <c:v>2.9473210000000019</c:v>
                </c:pt>
                <c:pt idx="139">
                  <c:v>2.9473210000000019</c:v>
                </c:pt>
                <c:pt idx="140">
                  <c:v>2.957106</c:v>
                </c:pt>
                <c:pt idx="141">
                  <c:v>2.957106</c:v>
                </c:pt>
                <c:pt idx="142">
                  <c:v>2.966889999999998</c:v>
                </c:pt>
                <c:pt idx="143">
                  <c:v>2.9473210000000019</c:v>
                </c:pt>
                <c:pt idx="144">
                  <c:v>2.9473210000000019</c:v>
                </c:pt>
                <c:pt idx="145">
                  <c:v>2.9766739999999978</c:v>
                </c:pt>
                <c:pt idx="146">
                  <c:v>3.015810999999998</c:v>
                </c:pt>
                <c:pt idx="147">
                  <c:v>3.0549479999999987</c:v>
                </c:pt>
                <c:pt idx="148">
                  <c:v>3.0940849999999998</c:v>
                </c:pt>
                <c:pt idx="149">
                  <c:v>3.133222</c:v>
                </c:pt>
                <c:pt idx="150">
                  <c:v>3.1625740000000002</c:v>
                </c:pt>
                <c:pt idx="151">
                  <c:v>3.1919270000000002</c:v>
                </c:pt>
                <c:pt idx="152">
                  <c:v>3.2114959999999981</c:v>
                </c:pt>
                <c:pt idx="153">
                  <c:v>3.2310639999999982</c:v>
                </c:pt>
                <c:pt idx="154">
                  <c:v>3.250632</c:v>
                </c:pt>
                <c:pt idx="155">
                  <c:v>3.2604169999999999</c:v>
                </c:pt>
                <c:pt idx="156">
                  <c:v>3.2897690000000002</c:v>
                </c:pt>
                <c:pt idx="157">
                  <c:v>3.3093379999999999</c:v>
                </c:pt>
                <c:pt idx="158">
                  <c:v>3.3093379999999999</c:v>
                </c:pt>
                <c:pt idx="159">
                  <c:v>3.3191219999999997</c:v>
                </c:pt>
                <c:pt idx="160">
                  <c:v>3.2897690000000002</c:v>
                </c:pt>
                <c:pt idx="161">
                  <c:v>3.2702010000000001</c:v>
                </c:pt>
                <c:pt idx="162">
                  <c:v>3.2897690000000002</c:v>
                </c:pt>
                <c:pt idx="163">
                  <c:v>3.2604169999999999</c:v>
                </c:pt>
                <c:pt idx="164">
                  <c:v>3.2799849999999999</c:v>
                </c:pt>
                <c:pt idx="165">
                  <c:v>3.3289059999999981</c:v>
                </c:pt>
                <c:pt idx="166">
                  <c:v>3.3680429999999979</c:v>
                </c:pt>
                <c:pt idx="167">
                  <c:v>3.3680429999999979</c:v>
                </c:pt>
                <c:pt idx="168">
                  <c:v>3.3680429999999979</c:v>
                </c:pt>
                <c:pt idx="169">
                  <c:v>3.3680429999999979</c:v>
                </c:pt>
                <c:pt idx="170">
                  <c:v>3.3680429999999979</c:v>
                </c:pt>
                <c:pt idx="171">
                  <c:v>3.3680429999999979</c:v>
                </c:pt>
                <c:pt idx="172">
                  <c:v>3.3680429999999979</c:v>
                </c:pt>
                <c:pt idx="173">
                  <c:v>3.3680429999999979</c:v>
                </c:pt>
                <c:pt idx="174">
                  <c:v>3.3680429999999979</c:v>
                </c:pt>
                <c:pt idx="175">
                  <c:v>3.3680429999999979</c:v>
                </c:pt>
                <c:pt idx="176">
                  <c:v>3.3680429999999979</c:v>
                </c:pt>
                <c:pt idx="177">
                  <c:v>3.3680429999999979</c:v>
                </c:pt>
                <c:pt idx="178">
                  <c:v>3.3680429999999979</c:v>
                </c:pt>
                <c:pt idx="179">
                  <c:v>3.3680429999999979</c:v>
                </c:pt>
                <c:pt idx="180">
                  <c:v>3.3680429999999979</c:v>
                </c:pt>
                <c:pt idx="181">
                  <c:v>3.3680429999999979</c:v>
                </c:pt>
                <c:pt idx="182">
                  <c:v>3.3680429999999979</c:v>
                </c:pt>
                <c:pt idx="183">
                  <c:v>3.3680429999999979</c:v>
                </c:pt>
                <c:pt idx="184">
                  <c:v>3.3680429999999979</c:v>
                </c:pt>
                <c:pt idx="185">
                  <c:v>3.3680429999999979</c:v>
                </c:pt>
                <c:pt idx="186">
                  <c:v>3.3680429999999979</c:v>
                </c:pt>
                <c:pt idx="187">
                  <c:v>3.3680429999999979</c:v>
                </c:pt>
                <c:pt idx="188">
                  <c:v>3.3680429999999979</c:v>
                </c:pt>
                <c:pt idx="189">
                  <c:v>3.3680429999999979</c:v>
                </c:pt>
                <c:pt idx="190">
                  <c:v>3.3680429999999979</c:v>
                </c:pt>
                <c:pt idx="191">
                  <c:v>3.3680429999999979</c:v>
                </c:pt>
                <c:pt idx="192">
                  <c:v>3.3680429999999979</c:v>
                </c:pt>
                <c:pt idx="193">
                  <c:v>3.3680429999999979</c:v>
                </c:pt>
                <c:pt idx="194">
                  <c:v>3.3680429999999979</c:v>
                </c:pt>
                <c:pt idx="195">
                  <c:v>3.3680429999999979</c:v>
                </c:pt>
                <c:pt idx="196">
                  <c:v>3.3680429999999979</c:v>
                </c:pt>
                <c:pt idx="197">
                  <c:v>3.3680429999999979</c:v>
                </c:pt>
                <c:pt idx="198">
                  <c:v>3.3680429999999979</c:v>
                </c:pt>
                <c:pt idx="199">
                  <c:v>3.3680429999999979</c:v>
                </c:pt>
              </c:numCache>
            </c:numRef>
          </c:yVal>
          <c:smooth val="1"/>
        </c:ser>
        <c:ser>
          <c:idx val="3"/>
          <c:order val="1"/>
          <c:tx>
            <c:strRef>
              <c:f>'LyoV Ch 4'!$A$4</c:f>
              <c:strCache>
                <c:ptCount val="1"/>
                <c:pt idx="0">
                  <c:v>A3. Front (right)</c:v>
                </c:pt>
              </c:strCache>
            </c:strRef>
          </c:tx>
          <c:marker>
            <c:symbol val="none"/>
          </c:marker>
          <c:xVal>
            <c:numRef>
              <c:f>'LyoV Ch 4'!$C$2:$C$201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 4'!$K$2:$K$201</c:f>
              <c:numCache>
                <c:formatCode>General</c:formatCode>
                <c:ptCount val="200"/>
                <c:pt idx="0">
                  <c:v>5.4325149999999969</c:v>
                </c:pt>
                <c:pt idx="1">
                  <c:v>5.4227309999999962</c:v>
                </c:pt>
                <c:pt idx="2">
                  <c:v>5.3835939999999995</c:v>
                </c:pt>
                <c:pt idx="3">
                  <c:v>5.3444569999999958</c:v>
                </c:pt>
                <c:pt idx="4">
                  <c:v>5.30532</c:v>
                </c:pt>
                <c:pt idx="5">
                  <c:v>5.2563990000000036</c:v>
                </c:pt>
                <c:pt idx="6">
                  <c:v>5.1879089999999959</c:v>
                </c:pt>
                <c:pt idx="7">
                  <c:v>5.1194199999999963</c:v>
                </c:pt>
                <c:pt idx="8">
                  <c:v>5.0509299999999975</c:v>
                </c:pt>
                <c:pt idx="9">
                  <c:v>4.9824400000000004</c:v>
                </c:pt>
                <c:pt idx="10">
                  <c:v>5.1781249999999961</c:v>
                </c:pt>
                <c:pt idx="11">
                  <c:v>4.2584080000000002</c:v>
                </c:pt>
                <c:pt idx="12">
                  <c:v>3.250632</c:v>
                </c:pt>
                <c:pt idx="13">
                  <c:v>3.113652999999998</c:v>
                </c:pt>
                <c:pt idx="14">
                  <c:v>3.074516</c:v>
                </c:pt>
                <c:pt idx="15">
                  <c:v>3.0549479999999987</c:v>
                </c:pt>
                <c:pt idx="16">
                  <c:v>3.0549479999999987</c:v>
                </c:pt>
                <c:pt idx="17">
                  <c:v>3.0451640000000002</c:v>
                </c:pt>
                <c:pt idx="18">
                  <c:v>3.0451640000000002</c:v>
                </c:pt>
                <c:pt idx="19">
                  <c:v>3.0451640000000002</c:v>
                </c:pt>
                <c:pt idx="20">
                  <c:v>3.0451640000000002</c:v>
                </c:pt>
                <c:pt idx="21">
                  <c:v>3.0451640000000002</c:v>
                </c:pt>
                <c:pt idx="22">
                  <c:v>3.0451640000000002</c:v>
                </c:pt>
                <c:pt idx="23">
                  <c:v>3.0451640000000002</c:v>
                </c:pt>
                <c:pt idx="24">
                  <c:v>3.0451640000000002</c:v>
                </c:pt>
                <c:pt idx="25">
                  <c:v>3.0451640000000002</c:v>
                </c:pt>
                <c:pt idx="26">
                  <c:v>3.0451640000000002</c:v>
                </c:pt>
                <c:pt idx="27">
                  <c:v>3.0451640000000002</c:v>
                </c:pt>
                <c:pt idx="28">
                  <c:v>3.0451640000000002</c:v>
                </c:pt>
                <c:pt idx="29">
                  <c:v>3.0451640000000002</c:v>
                </c:pt>
                <c:pt idx="30">
                  <c:v>3.0451640000000002</c:v>
                </c:pt>
                <c:pt idx="31">
                  <c:v>3.4658849999999997</c:v>
                </c:pt>
                <c:pt idx="32">
                  <c:v>3.632216999999998</c:v>
                </c:pt>
                <c:pt idx="33">
                  <c:v>3.6909230000000002</c:v>
                </c:pt>
                <c:pt idx="34">
                  <c:v>3.7104910000000002</c:v>
                </c:pt>
                <c:pt idx="35">
                  <c:v>3.720275</c:v>
                </c:pt>
                <c:pt idx="36">
                  <c:v>3.7300599999999982</c:v>
                </c:pt>
                <c:pt idx="37">
                  <c:v>3.7398439999999984</c:v>
                </c:pt>
                <c:pt idx="38">
                  <c:v>3.7398439999999984</c:v>
                </c:pt>
                <c:pt idx="39">
                  <c:v>3.7398439999999984</c:v>
                </c:pt>
                <c:pt idx="40">
                  <c:v>3.7398439999999984</c:v>
                </c:pt>
                <c:pt idx="41">
                  <c:v>3.749628</c:v>
                </c:pt>
                <c:pt idx="42">
                  <c:v>3.749628</c:v>
                </c:pt>
                <c:pt idx="43">
                  <c:v>3.749628</c:v>
                </c:pt>
                <c:pt idx="44">
                  <c:v>3.749628</c:v>
                </c:pt>
                <c:pt idx="45">
                  <c:v>3.749628</c:v>
                </c:pt>
                <c:pt idx="46">
                  <c:v>3.749628</c:v>
                </c:pt>
                <c:pt idx="47">
                  <c:v>3.749628</c:v>
                </c:pt>
                <c:pt idx="48">
                  <c:v>3.749628</c:v>
                </c:pt>
                <c:pt idx="49">
                  <c:v>3.7300599999999982</c:v>
                </c:pt>
                <c:pt idx="50">
                  <c:v>3.3484749999999988</c:v>
                </c:pt>
                <c:pt idx="51">
                  <c:v>3.2408479999999997</c:v>
                </c:pt>
                <c:pt idx="52">
                  <c:v>3.250632</c:v>
                </c:pt>
                <c:pt idx="53">
                  <c:v>3.1919270000000002</c:v>
                </c:pt>
                <c:pt idx="54">
                  <c:v>3.1625740000000002</c:v>
                </c:pt>
                <c:pt idx="55">
                  <c:v>3.1430060000000002</c:v>
                </c:pt>
                <c:pt idx="56">
                  <c:v>3.1234380000000002</c:v>
                </c:pt>
                <c:pt idx="57">
                  <c:v>3.103869</c:v>
                </c:pt>
                <c:pt idx="58">
                  <c:v>3.103869</c:v>
                </c:pt>
                <c:pt idx="59">
                  <c:v>3.103869</c:v>
                </c:pt>
                <c:pt idx="60">
                  <c:v>3.103869</c:v>
                </c:pt>
                <c:pt idx="61">
                  <c:v>3.103869</c:v>
                </c:pt>
                <c:pt idx="62">
                  <c:v>3.103869</c:v>
                </c:pt>
                <c:pt idx="63">
                  <c:v>3.103869</c:v>
                </c:pt>
                <c:pt idx="64">
                  <c:v>3.103869</c:v>
                </c:pt>
                <c:pt idx="65">
                  <c:v>3.103869</c:v>
                </c:pt>
                <c:pt idx="66">
                  <c:v>3.103869</c:v>
                </c:pt>
                <c:pt idx="67">
                  <c:v>3.103869</c:v>
                </c:pt>
                <c:pt idx="68">
                  <c:v>3.103869</c:v>
                </c:pt>
                <c:pt idx="69">
                  <c:v>3.103869</c:v>
                </c:pt>
                <c:pt idx="70">
                  <c:v>3.103869</c:v>
                </c:pt>
                <c:pt idx="71">
                  <c:v>3.103869</c:v>
                </c:pt>
                <c:pt idx="72">
                  <c:v>3.103869</c:v>
                </c:pt>
                <c:pt idx="73">
                  <c:v>3.103869</c:v>
                </c:pt>
                <c:pt idx="74">
                  <c:v>3.113652999999998</c:v>
                </c:pt>
                <c:pt idx="75">
                  <c:v>3.113652999999998</c:v>
                </c:pt>
                <c:pt idx="76">
                  <c:v>3.113652999999998</c:v>
                </c:pt>
                <c:pt idx="77">
                  <c:v>3.113652999999998</c:v>
                </c:pt>
                <c:pt idx="78">
                  <c:v>3.113652999999998</c:v>
                </c:pt>
                <c:pt idx="79">
                  <c:v>3.113652999999998</c:v>
                </c:pt>
                <c:pt idx="80">
                  <c:v>3.113652999999998</c:v>
                </c:pt>
                <c:pt idx="81">
                  <c:v>3.113652999999998</c:v>
                </c:pt>
                <c:pt idx="82">
                  <c:v>3.113652999999998</c:v>
                </c:pt>
                <c:pt idx="83">
                  <c:v>3.1234380000000002</c:v>
                </c:pt>
                <c:pt idx="84">
                  <c:v>3.1234380000000002</c:v>
                </c:pt>
                <c:pt idx="85">
                  <c:v>3.1234380000000002</c:v>
                </c:pt>
                <c:pt idx="86">
                  <c:v>3.1234380000000002</c:v>
                </c:pt>
                <c:pt idx="87">
                  <c:v>3.1234380000000002</c:v>
                </c:pt>
                <c:pt idx="88">
                  <c:v>3.1234380000000002</c:v>
                </c:pt>
                <c:pt idx="89">
                  <c:v>3.133222</c:v>
                </c:pt>
                <c:pt idx="90">
                  <c:v>3.133222</c:v>
                </c:pt>
                <c:pt idx="91">
                  <c:v>3.133222</c:v>
                </c:pt>
                <c:pt idx="92">
                  <c:v>3.133222</c:v>
                </c:pt>
                <c:pt idx="93">
                  <c:v>3.133222</c:v>
                </c:pt>
                <c:pt idx="94">
                  <c:v>3.1430060000000002</c:v>
                </c:pt>
                <c:pt idx="95">
                  <c:v>3.1430060000000002</c:v>
                </c:pt>
                <c:pt idx="96">
                  <c:v>3.1430060000000002</c:v>
                </c:pt>
                <c:pt idx="97">
                  <c:v>3.1430060000000002</c:v>
                </c:pt>
                <c:pt idx="98">
                  <c:v>3.15279</c:v>
                </c:pt>
                <c:pt idx="99">
                  <c:v>3.15279</c:v>
                </c:pt>
                <c:pt idx="100">
                  <c:v>3.15279</c:v>
                </c:pt>
                <c:pt idx="101">
                  <c:v>3.15279</c:v>
                </c:pt>
                <c:pt idx="102">
                  <c:v>3.1625740000000002</c:v>
                </c:pt>
                <c:pt idx="103">
                  <c:v>3.1625740000000002</c:v>
                </c:pt>
                <c:pt idx="104">
                  <c:v>3.1625740000000002</c:v>
                </c:pt>
                <c:pt idx="105">
                  <c:v>3.1625740000000002</c:v>
                </c:pt>
                <c:pt idx="106">
                  <c:v>3.1723589999999984</c:v>
                </c:pt>
                <c:pt idx="107">
                  <c:v>3.1723589999999984</c:v>
                </c:pt>
                <c:pt idx="108">
                  <c:v>3.1723589999999984</c:v>
                </c:pt>
                <c:pt idx="109">
                  <c:v>3.1821429999999982</c:v>
                </c:pt>
                <c:pt idx="110">
                  <c:v>3.1821429999999982</c:v>
                </c:pt>
                <c:pt idx="111">
                  <c:v>3.1919270000000002</c:v>
                </c:pt>
                <c:pt idx="112">
                  <c:v>3.1919270000000002</c:v>
                </c:pt>
                <c:pt idx="113">
                  <c:v>3.1919270000000002</c:v>
                </c:pt>
                <c:pt idx="114">
                  <c:v>3.2017110000000018</c:v>
                </c:pt>
                <c:pt idx="115">
                  <c:v>3.2017110000000018</c:v>
                </c:pt>
                <c:pt idx="116">
                  <c:v>3.2114959999999981</c:v>
                </c:pt>
                <c:pt idx="117">
                  <c:v>3.2114959999999981</c:v>
                </c:pt>
                <c:pt idx="118">
                  <c:v>3.2212800000000001</c:v>
                </c:pt>
                <c:pt idx="119">
                  <c:v>3.2212800000000001</c:v>
                </c:pt>
                <c:pt idx="120">
                  <c:v>3.2310639999999982</c:v>
                </c:pt>
                <c:pt idx="121">
                  <c:v>3.2408479999999997</c:v>
                </c:pt>
                <c:pt idx="122">
                  <c:v>3.2408479999999997</c:v>
                </c:pt>
                <c:pt idx="123">
                  <c:v>3.250632</c:v>
                </c:pt>
                <c:pt idx="124">
                  <c:v>3.2604169999999999</c:v>
                </c:pt>
                <c:pt idx="125">
                  <c:v>3.2702010000000001</c:v>
                </c:pt>
                <c:pt idx="126">
                  <c:v>3.2799849999999999</c:v>
                </c:pt>
                <c:pt idx="127">
                  <c:v>3.2897690000000002</c:v>
                </c:pt>
                <c:pt idx="128">
                  <c:v>3.2995540000000001</c:v>
                </c:pt>
                <c:pt idx="129">
                  <c:v>3.2995540000000001</c:v>
                </c:pt>
                <c:pt idx="130">
                  <c:v>3.3093379999999999</c:v>
                </c:pt>
                <c:pt idx="131">
                  <c:v>3.3191219999999997</c:v>
                </c:pt>
                <c:pt idx="132">
                  <c:v>3.3289059999999981</c:v>
                </c:pt>
                <c:pt idx="133">
                  <c:v>3.3289059999999981</c:v>
                </c:pt>
                <c:pt idx="134">
                  <c:v>3.3386909999999981</c:v>
                </c:pt>
                <c:pt idx="135">
                  <c:v>3.3484749999999988</c:v>
                </c:pt>
                <c:pt idx="136">
                  <c:v>3.3484749999999988</c:v>
                </c:pt>
                <c:pt idx="137">
                  <c:v>3.3582589999999963</c:v>
                </c:pt>
                <c:pt idx="138">
                  <c:v>3.3582589999999963</c:v>
                </c:pt>
                <c:pt idx="139">
                  <c:v>3.3582589999999963</c:v>
                </c:pt>
                <c:pt idx="140">
                  <c:v>3.3680429999999979</c:v>
                </c:pt>
                <c:pt idx="141">
                  <c:v>3.3778269999999981</c:v>
                </c:pt>
                <c:pt idx="142">
                  <c:v>3.3778269999999981</c:v>
                </c:pt>
                <c:pt idx="143">
                  <c:v>3.3876119999999998</c:v>
                </c:pt>
                <c:pt idx="144">
                  <c:v>3.4267489999999978</c:v>
                </c:pt>
                <c:pt idx="145">
                  <c:v>3.5050219999999999</c:v>
                </c:pt>
                <c:pt idx="146">
                  <c:v>3.6028649999999987</c:v>
                </c:pt>
                <c:pt idx="147">
                  <c:v>3.7300599999999982</c:v>
                </c:pt>
                <c:pt idx="148">
                  <c:v>3.8474699999999982</c:v>
                </c:pt>
                <c:pt idx="149">
                  <c:v>3.9648810000000001</c:v>
                </c:pt>
                <c:pt idx="150">
                  <c:v>4.0333709999999998</c:v>
                </c:pt>
                <c:pt idx="151">
                  <c:v>4.0822919999999998</c:v>
                </c:pt>
                <c:pt idx="152">
                  <c:v>4.121429</c:v>
                </c:pt>
                <c:pt idx="153">
                  <c:v>4.1605659999999958</c:v>
                </c:pt>
                <c:pt idx="154">
                  <c:v>4.1801339999999962</c:v>
                </c:pt>
                <c:pt idx="155">
                  <c:v>4.2094870000000002</c:v>
                </c:pt>
                <c:pt idx="156">
                  <c:v>4.2486240000000004</c:v>
                </c:pt>
                <c:pt idx="157">
                  <c:v>4.3562500000000002</c:v>
                </c:pt>
                <c:pt idx="158">
                  <c:v>4.4638770000000001</c:v>
                </c:pt>
                <c:pt idx="159">
                  <c:v>4.4932290000000039</c:v>
                </c:pt>
                <c:pt idx="160">
                  <c:v>4.5225819999999937</c:v>
                </c:pt>
                <c:pt idx="161">
                  <c:v>4.5421499999999995</c:v>
                </c:pt>
                <c:pt idx="162">
                  <c:v>4.5519349999999958</c:v>
                </c:pt>
                <c:pt idx="163">
                  <c:v>4.5519349999999958</c:v>
                </c:pt>
                <c:pt idx="164">
                  <c:v>4.5519349999999958</c:v>
                </c:pt>
                <c:pt idx="165">
                  <c:v>4.5323659999999997</c:v>
                </c:pt>
                <c:pt idx="166">
                  <c:v>4.5127980000000001</c:v>
                </c:pt>
                <c:pt idx="167">
                  <c:v>4.4834449999999997</c:v>
                </c:pt>
                <c:pt idx="168">
                  <c:v>4.4638770000000001</c:v>
                </c:pt>
                <c:pt idx="169">
                  <c:v>4.4443080000000004</c:v>
                </c:pt>
                <c:pt idx="170">
                  <c:v>4.4247399999999963</c:v>
                </c:pt>
                <c:pt idx="171">
                  <c:v>4.3953869999999968</c:v>
                </c:pt>
                <c:pt idx="172">
                  <c:v>4.3758179999999962</c:v>
                </c:pt>
                <c:pt idx="173">
                  <c:v>4.3562500000000002</c:v>
                </c:pt>
                <c:pt idx="174">
                  <c:v>4.3366819999999997</c:v>
                </c:pt>
                <c:pt idx="175">
                  <c:v>4.3366819999999997</c:v>
                </c:pt>
                <c:pt idx="176">
                  <c:v>4.3171129999999946</c:v>
                </c:pt>
                <c:pt idx="177">
                  <c:v>4.3073290000000002</c:v>
                </c:pt>
                <c:pt idx="178">
                  <c:v>4.2975449999999968</c:v>
                </c:pt>
                <c:pt idx="179">
                  <c:v>4.2486240000000004</c:v>
                </c:pt>
                <c:pt idx="180">
                  <c:v>4.189917999999996</c:v>
                </c:pt>
                <c:pt idx="181">
                  <c:v>4.140996999999996</c:v>
                </c:pt>
                <c:pt idx="182">
                  <c:v>4.1116440000000001</c:v>
                </c:pt>
                <c:pt idx="183">
                  <c:v>4.0725069999999963</c:v>
                </c:pt>
                <c:pt idx="184">
                  <c:v>4.0431549999999961</c:v>
                </c:pt>
                <c:pt idx="185">
                  <c:v>4.0138020000000001</c:v>
                </c:pt>
                <c:pt idx="186">
                  <c:v>3.9746649999999981</c:v>
                </c:pt>
                <c:pt idx="187">
                  <c:v>3.9355279999999997</c:v>
                </c:pt>
                <c:pt idx="188">
                  <c:v>3.8963909999999982</c:v>
                </c:pt>
                <c:pt idx="189">
                  <c:v>3.8572539999999984</c:v>
                </c:pt>
                <c:pt idx="190">
                  <c:v>3.8083330000000002</c:v>
                </c:pt>
                <c:pt idx="191">
                  <c:v>3.7398439999999984</c:v>
                </c:pt>
                <c:pt idx="192">
                  <c:v>3.671354</c:v>
                </c:pt>
                <c:pt idx="193">
                  <c:v>3.5832959999999998</c:v>
                </c:pt>
                <c:pt idx="194">
                  <c:v>3.5050219999999999</c:v>
                </c:pt>
                <c:pt idx="195">
                  <c:v>3.8083330000000002</c:v>
                </c:pt>
                <c:pt idx="196">
                  <c:v>3.8083330000000002</c:v>
                </c:pt>
                <c:pt idx="197">
                  <c:v>3.8083330000000002</c:v>
                </c:pt>
                <c:pt idx="198">
                  <c:v>3.8083330000000002</c:v>
                </c:pt>
                <c:pt idx="199">
                  <c:v>3.8083330000000002</c:v>
                </c:pt>
              </c:numCache>
            </c:numRef>
          </c:yVal>
          <c:smooth val="1"/>
        </c:ser>
        <c:ser>
          <c:idx val="4"/>
          <c:order val="2"/>
          <c:tx>
            <c:strRef>
              <c:f>'LyoV Ch5'!$A$4</c:f>
              <c:strCache>
                <c:ptCount val="1"/>
                <c:pt idx="0">
                  <c:v>B2. Middle (centre)</c:v>
                </c:pt>
              </c:strCache>
            </c:strRef>
          </c:tx>
          <c:marker>
            <c:symbol val="none"/>
          </c:marker>
          <c:xVal>
            <c:numRef>
              <c:f>'LyoV Ch5'!$C$2:$C$201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Ch5'!$K$2:$K$201</c:f>
              <c:numCache>
                <c:formatCode>General</c:formatCode>
                <c:ptCount val="200"/>
                <c:pt idx="0">
                  <c:v>5.354241</c:v>
                </c:pt>
                <c:pt idx="1">
                  <c:v>5.3346730000000004</c:v>
                </c:pt>
                <c:pt idx="2">
                  <c:v>5.3151039999999963</c:v>
                </c:pt>
                <c:pt idx="3">
                  <c:v>5.2661829999999963</c:v>
                </c:pt>
                <c:pt idx="4">
                  <c:v>5.2172619999999998</c:v>
                </c:pt>
                <c:pt idx="5">
                  <c:v>5.1585569999999947</c:v>
                </c:pt>
                <c:pt idx="6">
                  <c:v>5.0998510000000001</c:v>
                </c:pt>
                <c:pt idx="7">
                  <c:v>5.0313620000000041</c:v>
                </c:pt>
                <c:pt idx="8">
                  <c:v>4.9726559999999997</c:v>
                </c:pt>
                <c:pt idx="9">
                  <c:v>4.913951</c:v>
                </c:pt>
                <c:pt idx="10">
                  <c:v>4.7769719999999998</c:v>
                </c:pt>
                <c:pt idx="11">
                  <c:v>3.573512</c:v>
                </c:pt>
                <c:pt idx="12">
                  <c:v>3.3778269999999981</c:v>
                </c:pt>
                <c:pt idx="13">
                  <c:v>3.113652999999998</c:v>
                </c:pt>
                <c:pt idx="14">
                  <c:v>3.025595</c:v>
                </c:pt>
                <c:pt idx="15">
                  <c:v>2.9962429999999967</c:v>
                </c:pt>
                <c:pt idx="16">
                  <c:v>2.9766739999999978</c:v>
                </c:pt>
                <c:pt idx="17">
                  <c:v>2.9766739999999978</c:v>
                </c:pt>
                <c:pt idx="18">
                  <c:v>2.966889999999998</c:v>
                </c:pt>
                <c:pt idx="19">
                  <c:v>2.966889999999998</c:v>
                </c:pt>
                <c:pt idx="20">
                  <c:v>2.966889999999998</c:v>
                </c:pt>
                <c:pt idx="21">
                  <c:v>2.966889999999998</c:v>
                </c:pt>
                <c:pt idx="22">
                  <c:v>2.966889999999998</c:v>
                </c:pt>
                <c:pt idx="23">
                  <c:v>2.966889999999998</c:v>
                </c:pt>
                <c:pt idx="24">
                  <c:v>2.966889999999998</c:v>
                </c:pt>
                <c:pt idx="25">
                  <c:v>2.966889999999998</c:v>
                </c:pt>
                <c:pt idx="26">
                  <c:v>2.957106</c:v>
                </c:pt>
                <c:pt idx="27">
                  <c:v>2.957106</c:v>
                </c:pt>
                <c:pt idx="28">
                  <c:v>2.957106</c:v>
                </c:pt>
                <c:pt idx="29">
                  <c:v>2.966889999999998</c:v>
                </c:pt>
                <c:pt idx="30">
                  <c:v>2.957106</c:v>
                </c:pt>
                <c:pt idx="31">
                  <c:v>3.3582589999999963</c:v>
                </c:pt>
                <c:pt idx="32">
                  <c:v>3.5832959999999998</c:v>
                </c:pt>
                <c:pt idx="33">
                  <c:v>3.632216999999998</c:v>
                </c:pt>
                <c:pt idx="34">
                  <c:v>3.6615700000000002</c:v>
                </c:pt>
                <c:pt idx="35">
                  <c:v>3.671354</c:v>
                </c:pt>
                <c:pt idx="36">
                  <c:v>3.6811380000000002</c:v>
                </c:pt>
                <c:pt idx="37">
                  <c:v>3.6811380000000002</c:v>
                </c:pt>
                <c:pt idx="38">
                  <c:v>3.6909230000000002</c:v>
                </c:pt>
                <c:pt idx="39">
                  <c:v>3.6909230000000002</c:v>
                </c:pt>
                <c:pt idx="40">
                  <c:v>3.6909230000000002</c:v>
                </c:pt>
                <c:pt idx="41">
                  <c:v>3.6909230000000002</c:v>
                </c:pt>
                <c:pt idx="42">
                  <c:v>3.6909230000000002</c:v>
                </c:pt>
                <c:pt idx="43">
                  <c:v>3.6909230000000002</c:v>
                </c:pt>
                <c:pt idx="44">
                  <c:v>3.6909230000000002</c:v>
                </c:pt>
                <c:pt idx="45">
                  <c:v>3.6909230000000002</c:v>
                </c:pt>
                <c:pt idx="46">
                  <c:v>3.6909230000000002</c:v>
                </c:pt>
                <c:pt idx="47">
                  <c:v>3.6909230000000002</c:v>
                </c:pt>
                <c:pt idx="48">
                  <c:v>3.6909230000000002</c:v>
                </c:pt>
                <c:pt idx="49">
                  <c:v>3.671354</c:v>
                </c:pt>
                <c:pt idx="50">
                  <c:v>3.3484749999999988</c:v>
                </c:pt>
                <c:pt idx="51">
                  <c:v>3.1723589999999984</c:v>
                </c:pt>
                <c:pt idx="52">
                  <c:v>3.006027</c:v>
                </c:pt>
                <c:pt idx="53">
                  <c:v>2.9473210000000019</c:v>
                </c:pt>
                <c:pt idx="54">
                  <c:v>2.917968999999998</c:v>
                </c:pt>
                <c:pt idx="55">
                  <c:v>2.908185</c:v>
                </c:pt>
                <c:pt idx="56">
                  <c:v>2.908185</c:v>
                </c:pt>
                <c:pt idx="57">
                  <c:v>2.8983999999999988</c:v>
                </c:pt>
                <c:pt idx="58">
                  <c:v>2.8983999999999988</c:v>
                </c:pt>
                <c:pt idx="59">
                  <c:v>2.8983999999999988</c:v>
                </c:pt>
                <c:pt idx="60">
                  <c:v>2.8886159999999981</c:v>
                </c:pt>
                <c:pt idx="61">
                  <c:v>2.8886159999999981</c:v>
                </c:pt>
                <c:pt idx="62">
                  <c:v>2.8886159999999981</c:v>
                </c:pt>
                <c:pt idx="63">
                  <c:v>2.8788319999999987</c:v>
                </c:pt>
                <c:pt idx="64">
                  <c:v>2.8788319999999987</c:v>
                </c:pt>
                <c:pt idx="65">
                  <c:v>2.8788319999999987</c:v>
                </c:pt>
                <c:pt idx="66">
                  <c:v>2.8788319999999987</c:v>
                </c:pt>
                <c:pt idx="67">
                  <c:v>2.869047999999998</c:v>
                </c:pt>
                <c:pt idx="68">
                  <c:v>2.869047999999998</c:v>
                </c:pt>
                <c:pt idx="69">
                  <c:v>2.869047999999998</c:v>
                </c:pt>
                <c:pt idx="70">
                  <c:v>2.869047999999998</c:v>
                </c:pt>
                <c:pt idx="71">
                  <c:v>2.8592629999999963</c:v>
                </c:pt>
                <c:pt idx="72">
                  <c:v>2.8592629999999963</c:v>
                </c:pt>
                <c:pt idx="73">
                  <c:v>2.8592629999999963</c:v>
                </c:pt>
                <c:pt idx="74">
                  <c:v>2.8494789999999979</c:v>
                </c:pt>
                <c:pt idx="75">
                  <c:v>2.8494789999999979</c:v>
                </c:pt>
                <c:pt idx="76">
                  <c:v>2.8494789999999979</c:v>
                </c:pt>
                <c:pt idx="77">
                  <c:v>2.8494789999999979</c:v>
                </c:pt>
                <c:pt idx="78">
                  <c:v>2.8494789999999979</c:v>
                </c:pt>
                <c:pt idx="79">
                  <c:v>2.8396949999999981</c:v>
                </c:pt>
                <c:pt idx="80">
                  <c:v>2.8396949999999981</c:v>
                </c:pt>
                <c:pt idx="81">
                  <c:v>2.8396949999999981</c:v>
                </c:pt>
                <c:pt idx="82">
                  <c:v>2.8396949999999981</c:v>
                </c:pt>
                <c:pt idx="83">
                  <c:v>2.8299110000000001</c:v>
                </c:pt>
                <c:pt idx="84">
                  <c:v>2.8299110000000001</c:v>
                </c:pt>
                <c:pt idx="85">
                  <c:v>2.8299110000000001</c:v>
                </c:pt>
                <c:pt idx="86">
                  <c:v>2.8201269999999998</c:v>
                </c:pt>
                <c:pt idx="87">
                  <c:v>2.8201269999999998</c:v>
                </c:pt>
                <c:pt idx="88">
                  <c:v>2.8201269999999998</c:v>
                </c:pt>
                <c:pt idx="89">
                  <c:v>2.8201269999999998</c:v>
                </c:pt>
                <c:pt idx="90">
                  <c:v>2.8103419999999981</c:v>
                </c:pt>
                <c:pt idx="91">
                  <c:v>2.8103419999999981</c:v>
                </c:pt>
                <c:pt idx="92">
                  <c:v>2.8103419999999981</c:v>
                </c:pt>
                <c:pt idx="93">
                  <c:v>2.8103419999999981</c:v>
                </c:pt>
                <c:pt idx="94">
                  <c:v>2.8103419999999981</c:v>
                </c:pt>
                <c:pt idx="95">
                  <c:v>2.8103419999999981</c:v>
                </c:pt>
                <c:pt idx="96">
                  <c:v>2.8103419999999981</c:v>
                </c:pt>
                <c:pt idx="97">
                  <c:v>2.8005579999999997</c:v>
                </c:pt>
                <c:pt idx="98">
                  <c:v>2.8005579999999997</c:v>
                </c:pt>
                <c:pt idx="99">
                  <c:v>2.8005579999999997</c:v>
                </c:pt>
                <c:pt idx="100">
                  <c:v>2.8005579999999997</c:v>
                </c:pt>
                <c:pt idx="101">
                  <c:v>2.8005579999999997</c:v>
                </c:pt>
                <c:pt idx="102">
                  <c:v>2.7907739999999999</c:v>
                </c:pt>
                <c:pt idx="103">
                  <c:v>2.7907739999999999</c:v>
                </c:pt>
                <c:pt idx="104">
                  <c:v>2.7907739999999999</c:v>
                </c:pt>
                <c:pt idx="105">
                  <c:v>2.7907739999999999</c:v>
                </c:pt>
                <c:pt idx="106">
                  <c:v>2.7809900000000018</c:v>
                </c:pt>
                <c:pt idx="107">
                  <c:v>2.7809900000000018</c:v>
                </c:pt>
                <c:pt idx="108">
                  <c:v>2.7809900000000018</c:v>
                </c:pt>
                <c:pt idx="109">
                  <c:v>2.7809900000000018</c:v>
                </c:pt>
                <c:pt idx="110">
                  <c:v>2.7712049999999997</c:v>
                </c:pt>
                <c:pt idx="111">
                  <c:v>2.7712049999999997</c:v>
                </c:pt>
                <c:pt idx="112">
                  <c:v>2.7712049999999997</c:v>
                </c:pt>
                <c:pt idx="113">
                  <c:v>2.7614209999999999</c:v>
                </c:pt>
                <c:pt idx="114">
                  <c:v>2.7614209999999999</c:v>
                </c:pt>
                <c:pt idx="115">
                  <c:v>2.7516370000000001</c:v>
                </c:pt>
                <c:pt idx="116">
                  <c:v>2.7516370000000001</c:v>
                </c:pt>
                <c:pt idx="117">
                  <c:v>2.7418529999999981</c:v>
                </c:pt>
                <c:pt idx="118">
                  <c:v>2.7418529999999981</c:v>
                </c:pt>
                <c:pt idx="119">
                  <c:v>2.7320689999999979</c:v>
                </c:pt>
                <c:pt idx="120">
                  <c:v>2.7320689999999979</c:v>
                </c:pt>
                <c:pt idx="121">
                  <c:v>2.7320689999999979</c:v>
                </c:pt>
                <c:pt idx="122">
                  <c:v>2.7320689999999979</c:v>
                </c:pt>
                <c:pt idx="123">
                  <c:v>2.7320689999999979</c:v>
                </c:pt>
                <c:pt idx="124">
                  <c:v>2.7320689999999979</c:v>
                </c:pt>
                <c:pt idx="125">
                  <c:v>2.7320689999999979</c:v>
                </c:pt>
                <c:pt idx="126">
                  <c:v>2.7320689999999979</c:v>
                </c:pt>
                <c:pt idx="127">
                  <c:v>2.7320689999999979</c:v>
                </c:pt>
                <c:pt idx="128">
                  <c:v>2.7320689999999979</c:v>
                </c:pt>
                <c:pt idx="129">
                  <c:v>2.7320689999999979</c:v>
                </c:pt>
                <c:pt idx="130">
                  <c:v>2.7418529999999981</c:v>
                </c:pt>
                <c:pt idx="131">
                  <c:v>2.7418529999999981</c:v>
                </c:pt>
                <c:pt idx="132">
                  <c:v>2.7418529999999981</c:v>
                </c:pt>
                <c:pt idx="133">
                  <c:v>2.7418529999999981</c:v>
                </c:pt>
                <c:pt idx="134">
                  <c:v>2.7516370000000001</c:v>
                </c:pt>
                <c:pt idx="135">
                  <c:v>2.7516370000000001</c:v>
                </c:pt>
                <c:pt idx="136">
                  <c:v>2.7516370000000001</c:v>
                </c:pt>
                <c:pt idx="137">
                  <c:v>2.7516370000000001</c:v>
                </c:pt>
                <c:pt idx="138">
                  <c:v>2.7516370000000001</c:v>
                </c:pt>
                <c:pt idx="139">
                  <c:v>2.7516370000000001</c:v>
                </c:pt>
                <c:pt idx="140">
                  <c:v>2.7516370000000001</c:v>
                </c:pt>
                <c:pt idx="141">
                  <c:v>2.7614209999999999</c:v>
                </c:pt>
                <c:pt idx="142">
                  <c:v>2.7614209999999999</c:v>
                </c:pt>
                <c:pt idx="143">
                  <c:v>2.7320689999999979</c:v>
                </c:pt>
                <c:pt idx="144">
                  <c:v>2.7614209999999999</c:v>
                </c:pt>
                <c:pt idx="145">
                  <c:v>2.8201269999999998</c:v>
                </c:pt>
                <c:pt idx="146">
                  <c:v>2.869047999999998</c:v>
                </c:pt>
                <c:pt idx="147">
                  <c:v>2.957106</c:v>
                </c:pt>
                <c:pt idx="148">
                  <c:v>3.025595</c:v>
                </c:pt>
                <c:pt idx="149">
                  <c:v>3.103869</c:v>
                </c:pt>
                <c:pt idx="150">
                  <c:v>3.1234380000000002</c:v>
                </c:pt>
                <c:pt idx="151">
                  <c:v>3.133222</c:v>
                </c:pt>
                <c:pt idx="152">
                  <c:v>3.1430060000000002</c:v>
                </c:pt>
                <c:pt idx="153">
                  <c:v>3.1430060000000002</c:v>
                </c:pt>
                <c:pt idx="154">
                  <c:v>3.133222</c:v>
                </c:pt>
                <c:pt idx="155">
                  <c:v>3.1430060000000002</c:v>
                </c:pt>
                <c:pt idx="156">
                  <c:v>3.15279</c:v>
                </c:pt>
                <c:pt idx="157">
                  <c:v>3.15279</c:v>
                </c:pt>
                <c:pt idx="158">
                  <c:v>3.1625740000000002</c:v>
                </c:pt>
                <c:pt idx="159">
                  <c:v>3.15279</c:v>
                </c:pt>
                <c:pt idx="160">
                  <c:v>3.1821429999999982</c:v>
                </c:pt>
                <c:pt idx="161">
                  <c:v>3.1430060000000002</c:v>
                </c:pt>
                <c:pt idx="162">
                  <c:v>3.2212800000000001</c:v>
                </c:pt>
                <c:pt idx="163">
                  <c:v>3.3191219999999997</c:v>
                </c:pt>
                <c:pt idx="164">
                  <c:v>3.3191219999999997</c:v>
                </c:pt>
                <c:pt idx="165">
                  <c:v>3.3191219999999997</c:v>
                </c:pt>
                <c:pt idx="166">
                  <c:v>3.3191219999999997</c:v>
                </c:pt>
                <c:pt idx="167">
                  <c:v>3.3191219999999997</c:v>
                </c:pt>
                <c:pt idx="168">
                  <c:v>3.3191219999999997</c:v>
                </c:pt>
                <c:pt idx="169">
                  <c:v>3.3191219999999997</c:v>
                </c:pt>
                <c:pt idx="170">
                  <c:v>3.3191219999999997</c:v>
                </c:pt>
                <c:pt idx="171">
                  <c:v>3.3191219999999997</c:v>
                </c:pt>
                <c:pt idx="172">
                  <c:v>3.3191219999999997</c:v>
                </c:pt>
                <c:pt idx="173">
                  <c:v>3.3191219999999997</c:v>
                </c:pt>
                <c:pt idx="174">
                  <c:v>3.3191219999999997</c:v>
                </c:pt>
                <c:pt idx="175">
                  <c:v>3.3191219999999997</c:v>
                </c:pt>
                <c:pt idx="176">
                  <c:v>3.3191219999999997</c:v>
                </c:pt>
                <c:pt idx="177">
                  <c:v>3.3191219999999997</c:v>
                </c:pt>
                <c:pt idx="178">
                  <c:v>3.3191219999999997</c:v>
                </c:pt>
                <c:pt idx="179">
                  <c:v>3.3191219999999997</c:v>
                </c:pt>
                <c:pt idx="180">
                  <c:v>3.3191219999999997</c:v>
                </c:pt>
                <c:pt idx="181">
                  <c:v>3.3191219999999997</c:v>
                </c:pt>
                <c:pt idx="182">
                  <c:v>3.3191219999999997</c:v>
                </c:pt>
                <c:pt idx="183">
                  <c:v>3.3191219999999997</c:v>
                </c:pt>
                <c:pt idx="184">
                  <c:v>3.3191219999999997</c:v>
                </c:pt>
                <c:pt idx="185">
                  <c:v>3.3191219999999997</c:v>
                </c:pt>
                <c:pt idx="186">
                  <c:v>3.3191219999999997</c:v>
                </c:pt>
                <c:pt idx="187">
                  <c:v>3.3191219999999997</c:v>
                </c:pt>
                <c:pt idx="188">
                  <c:v>3.3191219999999997</c:v>
                </c:pt>
                <c:pt idx="189">
                  <c:v>3.3191219999999997</c:v>
                </c:pt>
                <c:pt idx="190">
                  <c:v>3.3191219999999997</c:v>
                </c:pt>
                <c:pt idx="191">
                  <c:v>3.3191219999999997</c:v>
                </c:pt>
                <c:pt idx="192">
                  <c:v>3.3191219999999997</c:v>
                </c:pt>
                <c:pt idx="193">
                  <c:v>3.3191219999999997</c:v>
                </c:pt>
                <c:pt idx="194">
                  <c:v>3.3191219999999997</c:v>
                </c:pt>
                <c:pt idx="195">
                  <c:v>3.3191219999999997</c:v>
                </c:pt>
                <c:pt idx="196">
                  <c:v>3.3191219999999997</c:v>
                </c:pt>
                <c:pt idx="197">
                  <c:v>3.3191219999999997</c:v>
                </c:pt>
                <c:pt idx="198">
                  <c:v>3.3191219999999997</c:v>
                </c:pt>
                <c:pt idx="199">
                  <c:v>3.3191219999999997</c:v>
                </c:pt>
              </c:numCache>
            </c:numRef>
          </c:yVal>
          <c:smooth val="1"/>
        </c:ser>
        <c:ser>
          <c:idx val="1"/>
          <c:order val="3"/>
          <c:tx>
            <c:strRef>
              <c:f>'LyoV Ch 2'!$A$4</c:f>
              <c:strCache>
                <c:ptCount val="1"/>
                <c:pt idx="0">
                  <c:v>C1. Rear (left)</c:v>
                </c:pt>
              </c:strCache>
            </c:strRef>
          </c:tx>
          <c:marker>
            <c:symbol val="none"/>
          </c:marker>
          <c:xVal>
            <c:numRef>
              <c:f>'LyoV Ch 2'!$C$3:$C$202</c:f>
              <c:numCache>
                <c:formatCode>General</c:formatCode>
                <c:ptCount val="200"/>
                <c:pt idx="0">
                  <c:v>0.16600000000000001</c:v>
                </c:pt>
                <c:pt idx="1">
                  <c:v>0.33300000000000035</c:v>
                </c:pt>
                <c:pt idx="2">
                  <c:v>0.5</c:v>
                </c:pt>
                <c:pt idx="3">
                  <c:v>0.6670000000000007</c:v>
                </c:pt>
                <c:pt idx="4">
                  <c:v>0.83300000000000041</c:v>
                </c:pt>
                <c:pt idx="5">
                  <c:v>1</c:v>
                </c:pt>
                <c:pt idx="6">
                  <c:v>1.167</c:v>
                </c:pt>
                <c:pt idx="7">
                  <c:v>1.333</c:v>
                </c:pt>
                <c:pt idx="8">
                  <c:v>1.5</c:v>
                </c:pt>
                <c:pt idx="9">
                  <c:v>1.665999999999999</c:v>
                </c:pt>
                <c:pt idx="10">
                  <c:v>1.833</c:v>
                </c:pt>
                <c:pt idx="11">
                  <c:v>2</c:v>
                </c:pt>
                <c:pt idx="12">
                  <c:v>2.1669999999999998</c:v>
                </c:pt>
                <c:pt idx="13">
                  <c:v>2.3329999999999984</c:v>
                </c:pt>
                <c:pt idx="14">
                  <c:v>2.5</c:v>
                </c:pt>
                <c:pt idx="15">
                  <c:v>2.6669999999999998</c:v>
                </c:pt>
                <c:pt idx="16">
                  <c:v>2.8329999999999984</c:v>
                </c:pt>
                <c:pt idx="17">
                  <c:v>3</c:v>
                </c:pt>
                <c:pt idx="18">
                  <c:v>3.1669999999999998</c:v>
                </c:pt>
                <c:pt idx="19">
                  <c:v>3.3329999999999984</c:v>
                </c:pt>
                <c:pt idx="20">
                  <c:v>3.5</c:v>
                </c:pt>
                <c:pt idx="21">
                  <c:v>3.6669999999999998</c:v>
                </c:pt>
                <c:pt idx="22">
                  <c:v>3.8329999999999984</c:v>
                </c:pt>
                <c:pt idx="23">
                  <c:v>4</c:v>
                </c:pt>
                <c:pt idx="24">
                  <c:v>4.1659999999999968</c:v>
                </c:pt>
                <c:pt idx="25">
                  <c:v>4.3330000000000002</c:v>
                </c:pt>
                <c:pt idx="26">
                  <c:v>4.5010000000000003</c:v>
                </c:pt>
                <c:pt idx="27">
                  <c:v>4.6669999999999963</c:v>
                </c:pt>
                <c:pt idx="28">
                  <c:v>4.8339999999999996</c:v>
                </c:pt>
                <c:pt idx="29">
                  <c:v>5</c:v>
                </c:pt>
                <c:pt idx="30">
                  <c:v>5.1669999999999963</c:v>
                </c:pt>
                <c:pt idx="31">
                  <c:v>5.3339999999999996</c:v>
                </c:pt>
                <c:pt idx="32">
                  <c:v>5.5010000000000003</c:v>
                </c:pt>
                <c:pt idx="33">
                  <c:v>5.6669999999999963</c:v>
                </c:pt>
                <c:pt idx="34">
                  <c:v>5.8330000000000002</c:v>
                </c:pt>
                <c:pt idx="35">
                  <c:v>6</c:v>
                </c:pt>
                <c:pt idx="36">
                  <c:v>6.1669999999999963</c:v>
                </c:pt>
                <c:pt idx="37">
                  <c:v>6.3339999999999996</c:v>
                </c:pt>
                <c:pt idx="38">
                  <c:v>6.5</c:v>
                </c:pt>
                <c:pt idx="39">
                  <c:v>6.6669999999999963</c:v>
                </c:pt>
                <c:pt idx="40">
                  <c:v>6.8339999999999996</c:v>
                </c:pt>
                <c:pt idx="41">
                  <c:v>7</c:v>
                </c:pt>
                <c:pt idx="42">
                  <c:v>7.1669999999999963</c:v>
                </c:pt>
                <c:pt idx="43">
                  <c:v>7.3330000000000002</c:v>
                </c:pt>
                <c:pt idx="44">
                  <c:v>7.5010000000000003</c:v>
                </c:pt>
                <c:pt idx="45">
                  <c:v>7.6669999999999963</c:v>
                </c:pt>
                <c:pt idx="46">
                  <c:v>7.8330000000000002</c:v>
                </c:pt>
                <c:pt idx="47">
                  <c:v>8</c:v>
                </c:pt>
                <c:pt idx="48">
                  <c:v>8.1670000000000016</c:v>
                </c:pt>
                <c:pt idx="49">
                  <c:v>8.3330000000000002</c:v>
                </c:pt>
                <c:pt idx="50">
                  <c:v>8.5010000000000012</c:v>
                </c:pt>
                <c:pt idx="51">
                  <c:v>8.6670000000000016</c:v>
                </c:pt>
                <c:pt idx="52">
                  <c:v>8.8330000000000002</c:v>
                </c:pt>
                <c:pt idx="53">
                  <c:v>9</c:v>
                </c:pt>
                <c:pt idx="54">
                  <c:v>9.1670000000000016</c:v>
                </c:pt>
                <c:pt idx="55">
                  <c:v>9.3330000000000002</c:v>
                </c:pt>
                <c:pt idx="56">
                  <c:v>9.5010000000000012</c:v>
                </c:pt>
                <c:pt idx="57">
                  <c:v>9.6670000000000016</c:v>
                </c:pt>
                <c:pt idx="58">
                  <c:v>9.8330000000000002</c:v>
                </c:pt>
                <c:pt idx="59">
                  <c:v>10</c:v>
                </c:pt>
                <c:pt idx="60">
                  <c:v>10.167</c:v>
                </c:pt>
                <c:pt idx="61">
                  <c:v>10.334</c:v>
                </c:pt>
                <c:pt idx="62">
                  <c:v>10.501000000000001</c:v>
                </c:pt>
                <c:pt idx="63">
                  <c:v>10.667</c:v>
                </c:pt>
                <c:pt idx="64">
                  <c:v>10.833</c:v>
                </c:pt>
                <c:pt idx="65">
                  <c:v>11</c:v>
                </c:pt>
                <c:pt idx="66">
                  <c:v>11.167</c:v>
                </c:pt>
                <c:pt idx="67">
                  <c:v>11.334</c:v>
                </c:pt>
                <c:pt idx="68">
                  <c:v>11.5</c:v>
                </c:pt>
                <c:pt idx="69">
                  <c:v>11.667</c:v>
                </c:pt>
                <c:pt idx="70">
                  <c:v>11.834</c:v>
                </c:pt>
                <c:pt idx="71">
                  <c:v>12</c:v>
                </c:pt>
                <c:pt idx="72">
                  <c:v>12.167</c:v>
                </c:pt>
                <c:pt idx="73">
                  <c:v>12.333</c:v>
                </c:pt>
                <c:pt idx="74">
                  <c:v>12.501000000000001</c:v>
                </c:pt>
                <c:pt idx="75">
                  <c:v>12.667</c:v>
                </c:pt>
                <c:pt idx="76">
                  <c:v>12.834</c:v>
                </c:pt>
                <c:pt idx="77">
                  <c:v>13</c:v>
                </c:pt>
                <c:pt idx="78">
                  <c:v>13.167</c:v>
                </c:pt>
                <c:pt idx="79">
                  <c:v>13.334</c:v>
                </c:pt>
                <c:pt idx="80">
                  <c:v>13.501000000000001</c:v>
                </c:pt>
                <c:pt idx="81">
                  <c:v>13.667</c:v>
                </c:pt>
                <c:pt idx="82">
                  <c:v>13.834</c:v>
                </c:pt>
                <c:pt idx="83">
                  <c:v>14</c:v>
                </c:pt>
                <c:pt idx="84">
                  <c:v>14.167</c:v>
                </c:pt>
                <c:pt idx="85">
                  <c:v>14.334</c:v>
                </c:pt>
                <c:pt idx="86">
                  <c:v>14.5</c:v>
                </c:pt>
                <c:pt idx="87">
                  <c:v>14.667</c:v>
                </c:pt>
                <c:pt idx="88">
                  <c:v>14.834</c:v>
                </c:pt>
                <c:pt idx="89">
                  <c:v>15</c:v>
                </c:pt>
                <c:pt idx="90">
                  <c:v>15.167</c:v>
                </c:pt>
                <c:pt idx="91">
                  <c:v>15.333</c:v>
                </c:pt>
                <c:pt idx="92">
                  <c:v>15.501000000000001</c:v>
                </c:pt>
                <c:pt idx="93">
                  <c:v>15.667</c:v>
                </c:pt>
                <c:pt idx="94">
                  <c:v>15.834</c:v>
                </c:pt>
                <c:pt idx="95">
                  <c:v>16</c:v>
                </c:pt>
                <c:pt idx="96">
                  <c:v>16.167000000000005</c:v>
                </c:pt>
                <c:pt idx="97">
                  <c:v>16.334000000000014</c:v>
                </c:pt>
                <c:pt idx="98">
                  <c:v>16.5</c:v>
                </c:pt>
                <c:pt idx="99">
                  <c:v>16.667000000000005</c:v>
                </c:pt>
                <c:pt idx="100">
                  <c:v>16.832999999999988</c:v>
                </c:pt>
                <c:pt idx="101">
                  <c:v>17</c:v>
                </c:pt>
                <c:pt idx="102">
                  <c:v>17.167000000000005</c:v>
                </c:pt>
                <c:pt idx="103">
                  <c:v>17.332999999999988</c:v>
                </c:pt>
                <c:pt idx="104">
                  <c:v>17.501000000000001</c:v>
                </c:pt>
                <c:pt idx="105">
                  <c:v>17.667000000000005</c:v>
                </c:pt>
                <c:pt idx="106">
                  <c:v>17.832999999999988</c:v>
                </c:pt>
                <c:pt idx="107">
                  <c:v>18</c:v>
                </c:pt>
                <c:pt idx="108">
                  <c:v>18.167000000000005</c:v>
                </c:pt>
                <c:pt idx="109">
                  <c:v>18.332999999999988</c:v>
                </c:pt>
                <c:pt idx="110">
                  <c:v>18.501000000000001</c:v>
                </c:pt>
                <c:pt idx="111">
                  <c:v>18.667000000000005</c:v>
                </c:pt>
                <c:pt idx="112">
                  <c:v>18.832999999999988</c:v>
                </c:pt>
                <c:pt idx="113">
                  <c:v>19</c:v>
                </c:pt>
                <c:pt idx="114">
                  <c:v>19.167000000000005</c:v>
                </c:pt>
                <c:pt idx="115">
                  <c:v>19.332999999999988</c:v>
                </c:pt>
                <c:pt idx="116">
                  <c:v>19.501000000000001</c:v>
                </c:pt>
                <c:pt idx="117">
                  <c:v>19.667000000000005</c:v>
                </c:pt>
                <c:pt idx="118">
                  <c:v>19.834000000000014</c:v>
                </c:pt>
                <c:pt idx="119">
                  <c:v>20</c:v>
                </c:pt>
                <c:pt idx="120">
                  <c:v>20.167000000000005</c:v>
                </c:pt>
                <c:pt idx="121">
                  <c:v>20.334000000000014</c:v>
                </c:pt>
                <c:pt idx="122">
                  <c:v>20.5</c:v>
                </c:pt>
                <c:pt idx="123">
                  <c:v>20.667000000000005</c:v>
                </c:pt>
                <c:pt idx="124">
                  <c:v>20.832999999999988</c:v>
                </c:pt>
                <c:pt idx="125">
                  <c:v>21</c:v>
                </c:pt>
                <c:pt idx="126">
                  <c:v>21.167000000000005</c:v>
                </c:pt>
                <c:pt idx="127">
                  <c:v>21.332999999999988</c:v>
                </c:pt>
                <c:pt idx="128">
                  <c:v>21.5</c:v>
                </c:pt>
                <c:pt idx="129">
                  <c:v>21.667000000000005</c:v>
                </c:pt>
                <c:pt idx="130">
                  <c:v>21.832999999999988</c:v>
                </c:pt>
                <c:pt idx="131">
                  <c:v>22</c:v>
                </c:pt>
                <c:pt idx="132">
                  <c:v>22.167000000000005</c:v>
                </c:pt>
                <c:pt idx="133">
                  <c:v>22.332999999999988</c:v>
                </c:pt>
                <c:pt idx="134">
                  <c:v>22.5</c:v>
                </c:pt>
                <c:pt idx="135">
                  <c:v>22.667000000000005</c:v>
                </c:pt>
                <c:pt idx="136">
                  <c:v>22.834000000000014</c:v>
                </c:pt>
                <c:pt idx="137">
                  <c:v>23</c:v>
                </c:pt>
                <c:pt idx="138">
                  <c:v>23.166</c:v>
                </c:pt>
                <c:pt idx="139">
                  <c:v>23.334000000000014</c:v>
                </c:pt>
                <c:pt idx="140">
                  <c:v>23.501000000000001</c:v>
                </c:pt>
                <c:pt idx="141">
                  <c:v>23.667000000000005</c:v>
                </c:pt>
                <c:pt idx="142">
                  <c:v>23.832999999999988</c:v>
                </c:pt>
                <c:pt idx="143">
                  <c:v>24</c:v>
                </c:pt>
                <c:pt idx="144">
                  <c:v>24.166</c:v>
                </c:pt>
                <c:pt idx="145">
                  <c:v>24.334000000000014</c:v>
                </c:pt>
                <c:pt idx="146">
                  <c:v>24.5</c:v>
                </c:pt>
                <c:pt idx="147">
                  <c:v>24.666</c:v>
                </c:pt>
                <c:pt idx="148">
                  <c:v>24.834000000000014</c:v>
                </c:pt>
                <c:pt idx="149">
                  <c:v>25</c:v>
                </c:pt>
                <c:pt idx="150">
                  <c:v>25.166</c:v>
                </c:pt>
                <c:pt idx="151">
                  <c:v>25.334000000000014</c:v>
                </c:pt>
                <c:pt idx="152">
                  <c:v>25.5</c:v>
                </c:pt>
                <c:pt idx="153">
                  <c:v>25.667000000000005</c:v>
                </c:pt>
                <c:pt idx="154">
                  <c:v>25.837000000000014</c:v>
                </c:pt>
                <c:pt idx="155">
                  <c:v>26</c:v>
                </c:pt>
                <c:pt idx="156">
                  <c:v>26.169</c:v>
                </c:pt>
                <c:pt idx="157">
                  <c:v>26.332999999999988</c:v>
                </c:pt>
                <c:pt idx="158">
                  <c:v>26.5</c:v>
                </c:pt>
                <c:pt idx="159">
                  <c:v>26.667000000000005</c:v>
                </c:pt>
                <c:pt idx="160">
                  <c:v>26.832999999999988</c:v>
                </c:pt>
                <c:pt idx="161">
                  <c:v>27</c:v>
                </c:pt>
                <c:pt idx="162">
                  <c:v>27.167000000000005</c:v>
                </c:pt>
                <c:pt idx="163">
                  <c:v>27.332999999999988</c:v>
                </c:pt>
                <c:pt idx="164">
                  <c:v>27.5</c:v>
                </c:pt>
                <c:pt idx="165">
                  <c:v>27.667000000000005</c:v>
                </c:pt>
                <c:pt idx="166">
                  <c:v>27.832999999999988</c:v>
                </c:pt>
                <c:pt idx="167">
                  <c:v>28</c:v>
                </c:pt>
                <c:pt idx="168">
                  <c:v>28.167000000000005</c:v>
                </c:pt>
                <c:pt idx="169">
                  <c:v>28.332999999999988</c:v>
                </c:pt>
                <c:pt idx="170">
                  <c:v>28.5</c:v>
                </c:pt>
                <c:pt idx="171">
                  <c:v>28.667000000000005</c:v>
                </c:pt>
                <c:pt idx="172">
                  <c:v>28.832999999999988</c:v>
                </c:pt>
                <c:pt idx="173">
                  <c:v>29</c:v>
                </c:pt>
                <c:pt idx="174">
                  <c:v>29.167000000000005</c:v>
                </c:pt>
                <c:pt idx="175">
                  <c:v>29.332999999999988</c:v>
                </c:pt>
                <c:pt idx="176">
                  <c:v>29.5</c:v>
                </c:pt>
                <c:pt idx="177">
                  <c:v>29.667000000000005</c:v>
                </c:pt>
                <c:pt idx="178">
                  <c:v>29.834000000000014</c:v>
                </c:pt>
                <c:pt idx="179">
                  <c:v>30</c:v>
                </c:pt>
                <c:pt idx="180">
                  <c:v>30.167000000000005</c:v>
                </c:pt>
                <c:pt idx="181">
                  <c:v>30.332999999999988</c:v>
                </c:pt>
                <c:pt idx="182">
                  <c:v>30.5</c:v>
                </c:pt>
                <c:pt idx="183">
                  <c:v>30.667000000000005</c:v>
                </c:pt>
                <c:pt idx="184">
                  <c:v>30.832999999999988</c:v>
                </c:pt>
                <c:pt idx="185">
                  <c:v>31</c:v>
                </c:pt>
                <c:pt idx="186">
                  <c:v>31.166</c:v>
                </c:pt>
                <c:pt idx="187">
                  <c:v>31.332999999999988</c:v>
                </c:pt>
                <c:pt idx="188">
                  <c:v>31.5</c:v>
                </c:pt>
                <c:pt idx="189">
                  <c:v>31.667000000000005</c:v>
                </c:pt>
                <c:pt idx="190">
                  <c:v>31.832999999999988</c:v>
                </c:pt>
                <c:pt idx="191">
                  <c:v>32</c:v>
                </c:pt>
                <c:pt idx="192">
                  <c:v>32.167000000000002</c:v>
                </c:pt>
                <c:pt idx="193">
                  <c:v>32.333000000000006</c:v>
                </c:pt>
                <c:pt idx="194">
                  <c:v>32.5</c:v>
                </c:pt>
                <c:pt idx="195">
                  <c:v>32.666000000000011</c:v>
                </c:pt>
                <c:pt idx="196">
                  <c:v>32.833000000000006</c:v>
                </c:pt>
                <c:pt idx="197">
                  <c:v>33</c:v>
                </c:pt>
                <c:pt idx="198">
                  <c:v>33.167000000000002</c:v>
                </c:pt>
              </c:numCache>
            </c:numRef>
          </c:xVal>
          <c:yVal>
            <c:numRef>
              <c:f>'LyoV Ch 2'!$K$3:$K$202</c:f>
              <c:numCache>
                <c:formatCode>General</c:formatCode>
                <c:ptCount val="200"/>
                <c:pt idx="0">
                  <c:v>5.3444569999999958</c:v>
                </c:pt>
                <c:pt idx="1">
                  <c:v>5.3248879999999925</c:v>
                </c:pt>
                <c:pt idx="2">
                  <c:v>5.2857510000000003</c:v>
                </c:pt>
                <c:pt idx="3">
                  <c:v>5.2368300000000003</c:v>
                </c:pt>
                <c:pt idx="4">
                  <c:v>5.1781249999999961</c:v>
                </c:pt>
                <c:pt idx="5">
                  <c:v>5.1292039999999997</c:v>
                </c:pt>
                <c:pt idx="6">
                  <c:v>5.0607139999999964</c:v>
                </c:pt>
                <c:pt idx="7">
                  <c:v>5.0020090000000001</c:v>
                </c:pt>
                <c:pt idx="8">
                  <c:v>4.9335190000000004</c:v>
                </c:pt>
                <c:pt idx="9">
                  <c:v>4.6693449999999963</c:v>
                </c:pt>
                <c:pt idx="10">
                  <c:v>3.6420019999999997</c:v>
                </c:pt>
                <c:pt idx="11">
                  <c:v>3.5245910000000018</c:v>
                </c:pt>
                <c:pt idx="12">
                  <c:v>3.2604169999999999</c:v>
                </c:pt>
                <c:pt idx="13">
                  <c:v>3.074516</c:v>
                </c:pt>
                <c:pt idx="14">
                  <c:v>3.025595</c:v>
                </c:pt>
                <c:pt idx="15">
                  <c:v>2.9962429999999967</c:v>
                </c:pt>
                <c:pt idx="16">
                  <c:v>2.9864579999999981</c:v>
                </c:pt>
                <c:pt idx="17">
                  <c:v>2.9864579999999981</c:v>
                </c:pt>
                <c:pt idx="18">
                  <c:v>2.9864579999999981</c:v>
                </c:pt>
                <c:pt idx="19">
                  <c:v>2.9766739999999978</c:v>
                </c:pt>
                <c:pt idx="20">
                  <c:v>2.9766739999999978</c:v>
                </c:pt>
                <c:pt idx="21">
                  <c:v>2.9766739999999978</c:v>
                </c:pt>
                <c:pt idx="22">
                  <c:v>2.9766739999999978</c:v>
                </c:pt>
                <c:pt idx="23">
                  <c:v>2.9766739999999978</c:v>
                </c:pt>
                <c:pt idx="24">
                  <c:v>2.9766739999999978</c:v>
                </c:pt>
                <c:pt idx="25">
                  <c:v>2.9766739999999978</c:v>
                </c:pt>
                <c:pt idx="26">
                  <c:v>2.966889999999998</c:v>
                </c:pt>
                <c:pt idx="27">
                  <c:v>2.966889999999998</c:v>
                </c:pt>
                <c:pt idx="28">
                  <c:v>2.966889999999998</c:v>
                </c:pt>
                <c:pt idx="29">
                  <c:v>2.966889999999998</c:v>
                </c:pt>
                <c:pt idx="30">
                  <c:v>3.2897690000000002</c:v>
                </c:pt>
                <c:pt idx="31">
                  <c:v>3.5343749999999998</c:v>
                </c:pt>
                <c:pt idx="32">
                  <c:v>3.6126489999999967</c:v>
                </c:pt>
                <c:pt idx="33">
                  <c:v>3.651786</c:v>
                </c:pt>
                <c:pt idx="34">
                  <c:v>3.671354</c:v>
                </c:pt>
                <c:pt idx="35">
                  <c:v>3.6811380000000002</c:v>
                </c:pt>
                <c:pt idx="36">
                  <c:v>3.6811380000000002</c:v>
                </c:pt>
                <c:pt idx="37">
                  <c:v>3.6909230000000002</c:v>
                </c:pt>
                <c:pt idx="38">
                  <c:v>3.6909230000000002</c:v>
                </c:pt>
                <c:pt idx="39">
                  <c:v>3.6909230000000002</c:v>
                </c:pt>
                <c:pt idx="40">
                  <c:v>3.6909230000000002</c:v>
                </c:pt>
                <c:pt idx="41">
                  <c:v>3.7007070000000017</c:v>
                </c:pt>
                <c:pt idx="42">
                  <c:v>3.6909230000000002</c:v>
                </c:pt>
                <c:pt idx="43">
                  <c:v>3.7007070000000017</c:v>
                </c:pt>
                <c:pt idx="44">
                  <c:v>3.7007070000000017</c:v>
                </c:pt>
                <c:pt idx="45">
                  <c:v>3.7007070000000017</c:v>
                </c:pt>
                <c:pt idx="46">
                  <c:v>3.7007070000000017</c:v>
                </c:pt>
                <c:pt idx="47">
                  <c:v>3.7007070000000017</c:v>
                </c:pt>
                <c:pt idx="48">
                  <c:v>3.7007070000000017</c:v>
                </c:pt>
                <c:pt idx="49">
                  <c:v>3.4267489999999978</c:v>
                </c:pt>
                <c:pt idx="50">
                  <c:v>3.1821429999999982</c:v>
                </c:pt>
                <c:pt idx="51">
                  <c:v>2.9864579999999981</c:v>
                </c:pt>
                <c:pt idx="52">
                  <c:v>2.927753</c:v>
                </c:pt>
                <c:pt idx="53">
                  <c:v>2.908185</c:v>
                </c:pt>
                <c:pt idx="54">
                  <c:v>2.8983999999999988</c:v>
                </c:pt>
                <c:pt idx="55">
                  <c:v>2.8983999999999988</c:v>
                </c:pt>
                <c:pt idx="56">
                  <c:v>2.8886159999999981</c:v>
                </c:pt>
                <c:pt idx="57">
                  <c:v>2.8886159999999981</c:v>
                </c:pt>
                <c:pt idx="58">
                  <c:v>2.8788319999999987</c:v>
                </c:pt>
                <c:pt idx="59">
                  <c:v>2.8788319999999987</c:v>
                </c:pt>
                <c:pt idx="60">
                  <c:v>2.8788319999999987</c:v>
                </c:pt>
                <c:pt idx="61">
                  <c:v>2.8788319999999987</c:v>
                </c:pt>
                <c:pt idx="62">
                  <c:v>2.8788319999999987</c:v>
                </c:pt>
                <c:pt idx="63">
                  <c:v>2.8788319999999987</c:v>
                </c:pt>
                <c:pt idx="64">
                  <c:v>2.8788319999999987</c:v>
                </c:pt>
                <c:pt idx="65">
                  <c:v>2.869047999999998</c:v>
                </c:pt>
                <c:pt idx="66">
                  <c:v>2.869047999999998</c:v>
                </c:pt>
                <c:pt idx="67">
                  <c:v>2.869047999999998</c:v>
                </c:pt>
                <c:pt idx="68">
                  <c:v>2.869047999999998</c:v>
                </c:pt>
                <c:pt idx="69">
                  <c:v>2.869047999999998</c:v>
                </c:pt>
                <c:pt idx="70">
                  <c:v>2.869047999999998</c:v>
                </c:pt>
                <c:pt idx="71">
                  <c:v>2.8592629999999963</c:v>
                </c:pt>
                <c:pt idx="72">
                  <c:v>2.8592629999999963</c:v>
                </c:pt>
                <c:pt idx="73">
                  <c:v>2.8592629999999963</c:v>
                </c:pt>
                <c:pt idx="74">
                  <c:v>2.8592629999999963</c:v>
                </c:pt>
                <c:pt idx="75">
                  <c:v>2.8592629999999963</c:v>
                </c:pt>
                <c:pt idx="76">
                  <c:v>2.8592629999999963</c:v>
                </c:pt>
                <c:pt idx="77">
                  <c:v>2.8494789999999979</c:v>
                </c:pt>
                <c:pt idx="78">
                  <c:v>2.8494789999999979</c:v>
                </c:pt>
                <c:pt idx="79">
                  <c:v>2.8494789999999979</c:v>
                </c:pt>
                <c:pt idx="80">
                  <c:v>2.8494789999999979</c:v>
                </c:pt>
                <c:pt idx="81">
                  <c:v>2.8494789999999979</c:v>
                </c:pt>
                <c:pt idx="82">
                  <c:v>2.8396949999999981</c:v>
                </c:pt>
                <c:pt idx="83">
                  <c:v>2.8396949999999981</c:v>
                </c:pt>
                <c:pt idx="84">
                  <c:v>2.8396949999999981</c:v>
                </c:pt>
                <c:pt idx="85">
                  <c:v>2.8396949999999981</c:v>
                </c:pt>
                <c:pt idx="86">
                  <c:v>2.8299110000000001</c:v>
                </c:pt>
                <c:pt idx="87">
                  <c:v>2.8299110000000001</c:v>
                </c:pt>
                <c:pt idx="88">
                  <c:v>2.8299110000000001</c:v>
                </c:pt>
                <c:pt idx="89">
                  <c:v>2.8201269999999998</c:v>
                </c:pt>
                <c:pt idx="90">
                  <c:v>2.8201269999999998</c:v>
                </c:pt>
                <c:pt idx="91">
                  <c:v>2.8201269999999998</c:v>
                </c:pt>
                <c:pt idx="92">
                  <c:v>2.8201269999999998</c:v>
                </c:pt>
                <c:pt idx="93">
                  <c:v>2.8103419999999981</c:v>
                </c:pt>
                <c:pt idx="94">
                  <c:v>2.8103419999999981</c:v>
                </c:pt>
                <c:pt idx="95">
                  <c:v>2.8103419999999981</c:v>
                </c:pt>
                <c:pt idx="96">
                  <c:v>2.8103419999999981</c:v>
                </c:pt>
                <c:pt idx="97">
                  <c:v>2.8005579999999997</c:v>
                </c:pt>
                <c:pt idx="98">
                  <c:v>2.8005579999999997</c:v>
                </c:pt>
                <c:pt idx="99">
                  <c:v>2.8005579999999997</c:v>
                </c:pt>
                <c:pt idx="100">
                  <c:v>2.7907739999999999</c:v>
                </c:pt>
                <c:pt idx="101">
                  <c:v>2.7907739999999999</c:v>
                </c:pt>
                <c:pt idx="102">
                  <c:v>2.7907739999999999</c:v>
                </c:pt>
                <c:pt idx="103">
                  <c:v>2.7907739999999999</c:v>
                </c:pt>
                <c:pt idx="104">
                  <c:v>2.7907739999999999</c:v>
                </c:pt>
                <c:pt idx="105">
                  <c:v>2.7907739999999999</c:v>
                </c:pt>
                <c:pt idx="106">
                  <c:v>2.7907739999999999</c:v>
                </c:pt>
                <c:pt idx="107">
                  <c:v>2.7907739999999999</c:v>
                </c:pt>
                <c:pt idx="108">
                  <c:v>2.7907739999999999</c:v>
                </c:pt>
                <c:pt idx="109">
                  <c:v>2.7907739999999999</c:v>
                </c:pt>
                <c:pt idx="110">
                  <c:v>2.8005579999999997</c:v>
                </c:pt>
                <c:pt idx="111">
                  <c:v>2.8005579999999997</c:v>
                </c:pt>
                <c:pt idx="112">
                  <c:v>2.8103419999999981</c:v>
                </c:pt>
                <c:pt idx="113">
                  <c:v>2.8201269999999998</c:v>
                </c:pt>
                <c:pt idx="114">
                  <c:v>2.8299110000000001</c:v>
                </c:pt>
                <c:pt idx="115">
                  <c:v>2.8494789999999979</c:v>
                </c:pt>
                <c:pt idx="116">
                  <c:v>2.869047999999998</c:v>
                </c:pt>
                <c:pt idx="117">
                  <c:v>2.8886159999999981</c:v>
                </c:pt>
                <c:pt idx="118">
                  <c:v>2.917968999999998</c:v>
                </c:pt>
                <c:pt idx="119">
                  <c:v>2.9375369999999998</c:v>
                </c:pt>
                <c:pt idx="120">
                  <c:v>2.957106</c:v>
                </c:pt>
                <c:pt idx="121">
                  <c:v>2.9864579999999981</c:v>
                </c:pt>
                <c:pt idx="122">
                  <c:v>3.015810999999998</c:v>
                </c:pt>
                <c:pt idx="123">
                  <c:v>3.025595</c:v>
                </c:pt>
                <c:pt idx="124">
                  <c:v>3.0549479999999987</c:v>
                </c:pt>
                <c:pt idx="125">
                  <c:v>3.0843010000000017</c:v>
                </c:pt>
                <c:pt idx="126">
                  <c:v>3.0940849999999998</c:v>
                </c:pt>
                <c:pt idx="127">
                  <c:v>3.103869</c:v>
                </c:pt>
                <c:pt idx="128">
                  <c:v>3.113652999999998</c:v>
                </c:pt>
                <c:pt idx="129">
                  <c:v>3.103869</c:v>
                </c:pt>
                <c:pt idx="130">
                  <c:v>3.103869</c:v>
                </c:pt>
                <c:pt idx="131">
                  <c:v>3.0940849999999998</c:v>
                </c:pt>
                <c:pt idx="132">
                  <c:v>3.0843010000000017</c:v>
                </c:pt>
                <c:pt idx="133">
                  <c:v>3.0843010000000017</c:v>
                </c:pt>
                <c:pt idx="134">
                  <c:v>3.0843010000000017</c:v>
                </c:pt>
                <c:pt idx="135">
                  <c:v>3.074516</c:v>
                </c:pt>
                <c:pt idx="136">
                  <c:v>3.0549479999999987</c:v>
                </c:pt>
                <c:pt idx="137">
                  <c:v>3.0549479999999987</c:v>
                </c:pt>
                <c:pt idx="138">
                  <c:v>3.015810999999998</c:v>
                </c:pt>
                <c:pt idx="139">
                  <c:v>3.006027</c:v>
                </c:pt>
                <c:pt idx="140">
                  <c:v>2.9766739999999978</c:v>
                </c:pt>
                <c:pt idx="141">
                  <c:v>2.9766739999999978</c:v>
                </c:pt>
                <c:pt idx="142">
                  <c:v>2.9962429999999967</c:v>
                </c:pt>
                <c:pt idx="143">
                  <c:v>2.9962429999999967</c:v>
                </c:pt>
                <c:pt idx="144">
                  <c:v>2.9962429999999967</c:v>
                </c:pt>
                <c:pt idx="145">
                  <c:v>2.9962429999999967</c:v>
                </c:pt>
                <c:pt idx="146">
                  <c:v>2.9962429999999967</c:v>
                </c:pt>
                <c:pt idx="147">
                  <c:v>2.9962429999999967</c:v>
                </c:pt>
                <c:pt idx="148">
                  <c:v>2.9962429999999967</c:v>
                </c:pt>
                <c:pt idx="149">
                  <c:v>2.9962429999999967</c:v>
                </c:pt>
                <c:pt idx="150">
                  <c:v>2.9962429999999967</c:v>
                </c:pt>
                <c:pt idx="151">
                  <c:v>2.9962429999999967</c:v>
                </c:pt>
                <c:pt idx="152">
                  <c:v>2.9962429999999967</c:v>
                </c:pt>
                <c:pt idx="153">
                  <c:v>2.9962429999999967</c:v>
                </c:pt>
                <c:pt idx="154">
                  <c:v>2.9962429999999967</c:v>
                </c:pt>
                <c:pt idx="155">
                  <c:v>2.9962429999999967</c:v>
                </c:pt>
                <c:pt idx="156">
                  <c:v>2.9962429999999967</c:v>
                </c:pt>
                <c:pt idx="157">
                  <c:v>2.9962429999999967</c:v>
                </c:pt>
                <c:pt idx="158">
                  <c:v>2.9962429999999967</c:v>
                </c:pt>
                <c:pt idx="159">
                  <c:v>2.9962429999999967</c:v>
                </c:pt>
                <c:pt idx="160">
                  <c:v>2.9962429999999967</c:v>
                </c:pt>
                <c:pt idx="161">
                  <c:v>2.9962429999999967</c:v>
                </c:pt>
                <c:pt idx="162">
                  <c:v>2.9962429999999967</c:v>
                </c:pt>
                <c:pt idx="163">
                  <c:v>2.9962429999999967</c:v>
                </c:pt>
                <c:pt idx="164">
                  <c:v>2.9962429999999967</c:v>
                </c:pt>
                <c:pt idx="165">
                  <c:v>2.9962429999999967</c:v>
                </c:pt>
                <c:pt idx="166">
                  <c:v>2.9962429999999967</c:v>
                </c:pt>
                <c:pt idx="167">
                  <c:v>2.9962429999999967</c:v>
                </c:pt>
                <c:pt idx="168">
                  <c:v>2.9962429999999967</c:v>
                </c:pt>
                <c:pt idx="169">
                  <c:v>2.9962429999999967</c:v>
                </c:pt>
                <c:pt idx="170">
                  <c:v>2.9962429999999967</c:v>
                </c:pt>
                <c:pt idx="171">
                  <c:v>2.9962429999999967</c:v>
                </c:pt>
                <c:pt idx="172">
                  <c:v>2.9962429999999967</c:v>
                </c:pt>
                <c:pt idx="173">
                  <c:v>2.9962429999999967</c:v>
                </c:pt>
                <c:pt idx="174">
                  <c:v>2.9962429999999967</c:v>
                </c:pt>
                <c:pt idx="175">
                  <c:v>2.9962429999999967</c:v>
                </c:pt>
                <c:pt idx="176">
                  <c:v>2.9962429999999967</c:v>
                </c:pt>
                <c:pt idx="177">
                  <c:v>2.9962429999999967</c:v>
                </c:pt>
                <c:pt idx="178">
                  <c:v>2.9962429999999967</c:v>
                </c:pt>
                <c:pt idx="179">
                  <c:v>2.9962429999999967</c:v>
                </c:pt>
                <c:pt idx="180">
                  <c:v>2.9962429999999967</c:v>
                </c:pt>
                <c:pt idx="181">
                  <c:v>2.9962429999999967</c:v>
                </c:pt>
                <c:pt idx="182">
                  <c:v>2.9962429999999967</c:v>
                </c:pt>
                <c:pt idx="183">
                  <c:v>2.9962429999999967</c:v>
                </c:pt>
                <c:pt idx="184">
                  <c:v>2.9962429999999967</c:v>
                </c:pt>
                <c:pt idx="185">
                  <c:v>2.9962429999999967</c:v>
                </c:pt>
                <c:pt idx="186">
                  <c:v>2.9962429999999967</c:v>
                </c:pt>
                <c:pt idx="187">
                  <c:v>2.9962429999999967</c:v>
                </c:pt>
                <c:pt idx="188">
                  <c:v>2.9962429999999967</c:v>
                </c:pt>
                <c:pt idx="189">
                  <c:v>2.9962429999999967</c:v>
                </c:pt>
                <c:pt idx="190">
                  <c:v>2.9962429999999967</c:v>
                </c:pt>
                <c:pt idx="191">
                  <c:v>2.9962429999999967</c:v>
                </c:pt>
                <c:pt idx="192">
                  <c:v>2.9962429999999967</c:v>
                </c:pt>
                <c:pt idx="193">
                  <c:v>2.9962429999999967</c:v>
                </c:pt>
                <c:pt idx="194">
                  <c:v>2.9962429999999967</c:v>
                </c:pt>
                <c:pt idx="195">
                  <c:v>2.9962429999999967</c:v>
                </c:pt>
                <c:pt idx="196">
                  <c:v>2.9962429999999967</c:v>
                </c:pt>
                <c:pt idx="197">
                  <c:v>2.9962429999999967</c:v>
                </c:pt>
                <c:pt idx="198">
                  <c:v>2.9962429999999967</c:v>
                </c:pt>
              </c:numCache>
            </c:numRef>
          </c:yVal>
          <c:smooth val="1"/>
        </c:ser>
        <c:ser>
          <c:idx val="2"/>
          <c:order val="4"/>
          <c:tx>
            <c:strRef>
              <c:f>'LyoV Ch 3'!$A$4</c:f>
              <c:strCache>
                <c:ptCount val="1"/>
                <c:pt idx="0">
                  <c:v>C3. Rear (right)</c:v>
                </c:pt>
              </c:strCache>
            </c:strRef>
          </c:tx>
          <c:marker>
            <c:symbol val="none"/>
          </c:marker>
          <c:xVal>
            <c:numRef>
              <c:f>'LyoV Ch 3'!$C$3:$C$202</c:f>
              <c:numCache>
                <c:formatCode>General</c:formatCode>
                <c:ptCount val="200"/>
                <c:pt idx="0">
                  <c:v>0.16600000000000001</c:v>
                </c:pt>
                <c:pt idx="1">
                  <c:v>0.33300000000000035</c:v>
                </c:pt>
                <c:pt idx="2">
                  <c:v>0.5</c:v>
                </c:pt>
                <c:pt idx="3">
                  <c:v>0.6670000000000007</c:v>
                </c:pt>
                <c:pt idx="4">
                  <c:v>0.83300000000000041</c:v>
                </c:pt>
                <c:pt idx="5">
                  <c:v>1</c:v>
                </c:pt>
                <c:pt idx="6">
                  <c:v>1.167</c:v>
                </c:pt>
                <c:pt idx="7">
                  <c:v>1.333</c:v>
                </c:pt>
                <c:pt idx="8">
                  <c:v>1.5</c:v>
                </c:pt>
                <c:pt idx="9">
                  <c:v>1.665999999999999</c:v>
                </c:pt>
                <c:pt idx="10">
                  <c:v>1.833</c:v>
                </c:pt>
                <c:pt idx="11">
                  <c:v>2</c:v>
                </c:pt>
                <c:pt idx="12">
                  <c:v>2.1669999999999998</c:v>
                </c:pt>
                <c:pt idx="13">
                  <c:v>2.3329999999999984</c:v>
                </c:pt>
                <c:pt idx="14">
                  <c:v>2.5</c:v>
                </c:pt>
                <c:pt idx="15">
                  <c:v>2.6669999999999998</c:v>
                </c:pt>
                <c:pt idx="16">
                  <c:v>2.8329999999999984</c:v>
                </c:pt>
                <c:pt idx="17">
                  <c:v>3</c:v>
                </c:pt>
                <c:pt idx="18">
                  <c:v>3.1669999999999998</c:v>
                </c:pt>
                <c:pt idx="19">
                  <c:v>3.3329999999999984</c:v>
                </c:pt>
                <c:pt idx="20">
                  <c:v>3.5</c:v>
                </c:pt>
                <c:pt idx="21">
                  <c:v>3.6669999999999998</c:v>
                </c:pt>
                <c:pt idx="22">
                  <c:v>3.8329999999999984</c:v>
                </c:pt>
                <c:pt idx="23">
                  <c:v>4</c:v>
                </c:pt>
                <c:pt idx="24">
                  <c:v>4.1659999999999968</c:v>
                </c:pt>
                <c:pt idx="25">
                  <c:v>4.3330000000000002</c:v>
                </c:pt>
                <c:pt idx="26">
                  <c:v>4.5010000000000003</c:v>
                </c:pt>
                <c:pt idx="27">
                  <c:v>4.6669999999999963</c:v>
                </c:pt>
                <c:pt idx="28">
                  <c:v>4.8339999999999996</c:v>
                </c:pt>
                <c:pt idx="29">
                  <c:v>5</c:v>
                </c:pt>
                <c:pt idx="30">
                  <c:v>5.1669999999999963</c:v>
                </c:pt>
                <c:pt idx="31">
                  <c:v>5.3339999999999996</c:v>
                </c:pt>
                <c:pt idx="32">
                  <c:v>5.5010000000000003</c:v>
                </c:pt>
                <c:pt idx="33">
                  <c:v>5.6669999999999963</c:v>
                </c:pt>
                <c:pt idx="34">
                  <c:v>5.8330000000000002</c:v>
                </c:pt>
                <c:pt idx="35">
                  <c:v>6</c:v>
                </c:pt>
                <c:pt idx="36">
                  <c:v>6.1669999999999963</c:v>
                </c:pt>
                <c:pt idx="37">
                  <c:v>6.3339999999999996</c:v>
                </c:pt>
                <c:pt idx="38">
                  <c:v>6.5</c:v>
                </c:pt>
                <c:pt idx="39">
                  <c:v>6.6669999999999963</c:v>
                </c:pt>
                <c:pt idx="40">
                  <c:v>6.8339999999999996</c:v>
                </c:pt>
                <c:pt idx="41">
                  <c:v>7</c:v>
                </c:pt>
                <c:pt idx="42">
                  <c:v>7.1669999999999963</c:v>
                </c:pt>
                <c:pt idx="43">
                  <c:v>7.3330000000000002</c:v>
                </c:pt>
                <c:pt idx="44">
                  <c:v>7.5010000000000003</c:v>
                </c:pt>
                <c:pt idx="45">
                  <c:v>7.6669999999999963</c:v>
                </c:pt>
                <c:pt idx="46">
                  <c:v>7.8330000000000002</c:v>
                </c:pt>
                <c:pt idx="47">
                  <c:v>8</c:v>
                </c:pt>
                <c:pt idx="48">
                  <c:v>8.1670000000000016</c:v>
                </c:pt>
                <c:pt idx="49">
                  <c:v>8.3330000000000002</c:v>
                </c:pt>
                <c:pt idx="50">
                  <c:v>8.5010000000000012</c:v>
                </c:pt>
                <c:pt idx="51">
                  <c:v>8.6670000000000016</c:v>
                </c:pt>
                <c:pt idx="52">
                  <c:v>8.8330000000000002</c:v>
                </c:pt>
                <c:pt idx="53">
                  <c:v>9</c:v>
                </c:pt>
                <c:pt idx="54">
                  <c:v>9.1670000000000016</c:v>
                </c:pt>
                <c:pt idx="55">
                  <c:v>9.3330000000000002</c:v>
                </c:pt>
                <c:pt idx="56">
                  <c:v>9.5010000000000012</c:v>
                </c:pt>
                <c:pt idx="57">
                  <c:v>9.6670000000000016</c:v>
                </c:pt>
                <c:pt idx="58">
                  <c:v>9.8330000000000002</c:v>
                </c:pt>
                <c:pt idx="59">
                  <c:v>10</c:v>
                </c:pt>
                <c:pt idx="60">
                  <c:v>10.167</c:v>
                </c:pt>
                <c:pt idx="61">
                  <c:v>10.334</c:v>
                </c:pt>
                <c:pt idx="62">
                  <c:v>10.501000000000001</c:v>
                </c:pt>
                <c:pt idx="63">
                  <c:v>10.667</c:v>
                </c:pt>
                <c:pt idx="64">
                  <c:v>10.833</c:v>
                </c:pt>
                <c:pt idx="65">
                  <c:v>11</c:v>
                </c:pt>
                <c:pt idx="66">
                  <c:v>11.167</c:v>
                </c:pt>
                <c:pt idx="67">
                  <c:v>11.334</c:v>
                </c:pt>
                <c:pt idx="68">
                  <c:v>11.5</c:v>
                </c:pt>
                <c:pt idx="69">
                  <c:v>11.667</c:v>
                </c:pt>
                <c:pt idx="70">
                  <c:v>11.834</c:v>
                </c:pt>
                <c:pt idx="71">
                  <c:v>12</c:v>
                </c:pt>
                <c:pt idx="72">
                  <c:v>12.167</c:v>
                </c:pt>
                <c:pt idx="73">
                  <c:v>12.333</c:v>
                </c:pt>
                <c:pt idx="74">
                  <c:v>12.501000000000001</c:v>
                </c:pt>
                <c:pt idx="75">
                  <c:v>12.667</c:v>
                </c:pt>
                <c:pt idx="76">
                  <c:v>12.834</c:v>
                </c:pt>
                <c:pt idx="77">
                  <c:v>13</c:v>
                </c:pt>
                <c:pt idx="78">
                  <c:v>13.167</c:v>
                </c:pt>
                <c:pt idx="79">
                  <c:v>13.334</c:v>
                </c:pt>
                <c:pt idx="80">
                  <c:v>13.501000000000001</c:v>
                </c:pt>
                <c:pt idx="81">
                  <c:v>13.667</c:v>
                </c:pt>
                <c:pt idx="82">
                  <c:v>13.834</c:v>
                </c:pt>
                <c:pt idx="83">
                  <c:v>14</c:v>
                </c:pt>
                <c:pt idx="84">
                  <c:v>14.167</c:v>
                </c:pt>
                <c:pt idx="85">
                  <c:v>14.334</c:v>
                </c:pt>
                <c:pt idx="86">
                  <c:v>14.5</c:v>
                </c:pt>
                <c:pt idx="87">
                  <c:v>14.667</c:v>
                </c:pt>
                <c:pt idx="88">
                  <c:v>14.834</c:v>
                </c:pt>
                <c:pt idx="89">
                  <c:v>15</c:v>
                </c:pt>
                <c:pt idx="90">
                  <c:v>15.167</c:v>
                </c:pt>
                <c:pt idx="91">
                  <c:v>15.333</c:v>
                </c:pt>
                <c:pt idx="92">
                  <c:v>15.501000000000001</c:v>
                </c:pt>
                <c:pt idx="93">
                  <c:v>15.667</c:v>
                </c:pt>
                <c:pt idx="94">
                  <c:v>15.834</c:v>
                </c:pt>
                <c:pt idx="95">
                  <c:v>16</c:v>
                </c:pt>
                <c:pt idx="96">
                  <c:v>16.167000000000005</c:v>
                </c:pt>
                <c:pt idx="97">
                  <c:v>16.334000000000014</c:v>
                </c:pt>
                <c:pt idx="98">
                  <c:v>16.5</c:v>
                </c:pt>
                <c:pt idx="99">
                  <c:v>16.667000000000005</c:v>
                </c:pt>
                <c:pt idx="100">
                  <c:v>16.832999999999988</c:v>
                </c:pt>
                <c:pt idx="101">
                  <c:v>17</c:v>
                </c:pt>
                <c:pt idx="102">
                  <c:v>17.167000000000005</c:v>
                </c:pt>
                <c:pt idx="103">
                  <c:v>17.332999999999988</c:v>
                </c:pt>
                <c:pt idx="104">
                  <c:v>17.501000000000001</c:v>
                </c:pt>
                <c:pt idx="105">
                  <c:v>17.667000000000005</c:v>
                </c:pt>
                <c:pt idx="106">
                  <c:v>17.832999999999988</c:v>
                </c:pt>
                <c:pt idx="107">
                  <c:v>18</c:v>
                </c:pt>
                <c:pt idx="108">
                  <c:v>18.167000000000005</c:v>
                </c:pt>
                <c:pt idx="109">
                  <c:v>18.332999999999988</c:v>
                </c:pt>
                <c:pt idx="110">
                  <c:v>18.501000000000001</c:v>
                </c:pt>
                <c:pt idx="111">
                  <c:v>18.667000000000005</c:v>
                </c:pt>
                <c:pt idx="112">
                  <c:v>18.832999999999988</c:v>
                </c:pt>
                <c:pt idx="113">
                  <c:v>19</c:v>
                </c:pt>
                <c:pt idx="114">
                  <c:v>19.167000000000005</c:v>
                </c:pt>
                <c:pt idx="115">
                  <c:v>19.332999999999988</c:v>
                </c:pt>
                <c:pt idx="116">
                  <c:v>19.501000000000001</c:v>
                </c:pt>
                <c:pt idx="117">
                  <c:v>19.667000000000005</c:v>
                </c:pt>
                <c:pt idx="118">
                  <c:v>19.834000000000014</c:v>
                </c:pt>
                <c:pt idx="119">
                  <c:v>20</c:v>
                </c:pt>
                <c:pt idx="120">
                  <c:v>20.167000000000005</c:v>
                </c:pt>
                <c:pt idx="121">
                  <c:v>20.334000000000014</c:v>
                </c:pt>
                <c:pt idx="122">
                  <c:v>20.5</c:v>
                </c:pt>
                <c:pt idx="123">
                  <c:v>20.667000000000005</c:v>
                </c:pt>
                <c:pt idx="124">
                  <c:v>20.832999999999988</c:v>
                </c:pt>
                <c:pt idx="125">
                  <c:v>21</c:v>
                </c:pt>
                <c:pt idx="126">
                  <c:v>21.167000000000005</c:v>
                </c:pt>
                <c:pt idx="127">
                  <c:v>21.332999999999988</c:v>
                </c:pt>
                <c:pt idx="128">
                  <c:v>21.5</c:v>
                </c:pt>
                <c:pt idx="129">
                  <c:v>21.667000000000005</c:v>
                </c:pt>
                <c:pt idx="130">
                  <c:v>21.832999999999988</c:v>
                </c:pt>
                <c:pt idx="131">
                  <c:v>22</c:v>
                </c:pt>
                <c:pt idx="132">
                  <c:v>22.167000000000005</c:v>
                </c:pt>
                <c:pt idx="133">
                  <c:v>22.332999999999988</c:v>
                </c:pt>
                <c:pt idx="134">
                  <c:v>22.5</c:v>
                </c:pt>
                <c:pt idx="135">
                  <c:v>22.667000000000005</c:v>
                </c:pt>
                <c:pt idx="136">
                  <c:v>22.834000000000014</c:v>
                </c:pt>
                <c:pt idx="137">
                  <c:v>23</c:v>
                </c:pt>
                <c:pt idx="138">
                  <c:v>23.166</c:v>
                </c:pt>
                <c:pt idx="139">
                  <c:v>23.334000000000014</c:v>
                </c:pt>
                <c:pt idx="140">
                  <c:v>23.501000000000001</c:v>
                </c:pt>
                <c:pt idx="141">
                  <c:v>23.667000000000005</c:v>
                </c:pt>
                <c:pt idx="142">
                  <c:v>23.832999999999988</c:v>
                </c:pt>
                <c:pt idx="143">
                  <c:v>24</c:v>
                </c:pt>
                <c:pt idx="144">
                  <c:v>24.166</c:v>
                </c:pt>
                <c:pt idx="145">
                  <c:v>24.334000000000014</c:v>
                </c:pt>
                <c:pt idx="146">
                  <c:v>24.5</c:v>
                </c:pt>
                <c:pt idx="147">
                  <c:v>24.666</c:v>
                </c:pt>
                <c:pt idx="148">
                  <c:v>24.834000000000014</c:v>
                </c:pt>
                <c:pt idx="149">
                  <c:v>25</c:v>
                </c:pt>
                <c:pt idx="150">
                  <c:v>25.166</c:v>
                </c:pt>
                <c:pt idx="151">
                  <c:v>25.334000000000014</c:v>
                </c:pt>
                <c:pt idx="152">
                  <c:v>25.5</c:v>
                </c:pt>
                <c:pt idx="153">
                  <c:v>25.667000000000005</c:v>
                </c:pt>
                <c:pt idx="154">
                  <c:v>25.837000000000014</c:v>
                </c:pt>
                <c:pt idx="155">
                  <c:v>26</c:v>
                </c:pt>
                <c:pt idx="156">
                  <c:v>26.169</c:v>
                </c:pt>
                <c:pt idx="157">
                  <c:v>26.332999999999988</c:v>
                </c:pt>
                <c:pt idx="158">
                  <c:v>26.5</c:v>
                </c:pt>
                <c:pt idx="159">
                  <c:v>26.667000000000005</c:v>
                </c:pt>
                <c:pt idx="160">
                  <c:v>26.832999999999988</c:v>
                </c:pt>
                <c:pt idx="161">
                  <c:v>27</c:v>
                </c:pt>
                <c:pt idx="162">
                  <c:v>27.167000000000005</c:v>
                </c:pt>
                <c:pt idx="163">
                  <c:v>27.332999999999988</c:v>
                </c:pt>
                <c:pt idx="164">
                  <c:v>27.5</c:v>
                </c:pt>
                <c:pt idx="165">
                  <c:v>27.667000000000005</c:v>
                </c:pt>
                <c:pt idx="166">
                  <c:v>27.832999999999988</c:v>
                </c:pt>
                <c:pt idx="167">
                  <c:v>28</c:v>
                </c:pt>
                <c:pt idx="168">
                  <c:v>28.167000000000005</c:v>
                </c:pt>
                <c:pt idx="169">
                  <c:v>28.332999999999988</c:v>
                </c:pt>
                <c:pt idx="170">
                  <c:v>28.5</c:v>
                </c:pt>
                <c:pt idx="171">
                  <c:v>28.667000000000005</c:v>
                </c:pt>
                <c:pt idx="172">
                  <c:v>28.832999999999988</c:v>
                </c:pt>
                <c:pt idx="173">
                  <c:v>29</c:v>
                </c:pt>
                <c:pt idx="174">
                  <c:v>29.167000000000005</c:v>
                </c:pt>
                <c:pt idx="175">
                  <c:v>29.332999999999988</c:v>
                </c:pt>
                <c:pt idx="176">
                  <c:v>29.5</c:v>
                </c:pt>
                <c:pt idx="177">
                  <c:v>29.667000000000005</c:v>
                </c:pt>
                <c:pt idx="178">
                  <c:v>29.834000000000014</c:v>
                </c:pt>
                <c:pt idx="179">
                  <c:v>30</c:v>
                </c:pt>
                <c:pt idx="180">
                  <c:v>30.167000000000005</c:v>
                </c:pt>
                <c:pt idx="181">
                  <c:v>30.332999999999988</c:v>
                </c:pt>
                <c:pt idx="182">
                  <c:v>30.5</c:v>
                </c:pt>
                <c:pt idx="183">
                  <c:v>30.667000000000005</c:v>
                </c:pt>
                <c:pt idx="184">
                  <c:v>30.832999999999988</c:v>
                </c:pt>
                <c:pt idx="185">
                  <c:v>31</c:v>
                </c:pt>
                <c:pt idx="186">
                  <c:v>31.166</c:v>
                </c:pt>
                <c:pt idx="187">
                  <c:v>31.332999999999988</c:v>
                </c:pt>
                <c:pt idx="188">
                  <c:v>31.5</c:v>
                </c:pt>
                <c:pt idx="189">
                  <c:v>31.667000000000005</c:v>
                </c:pt>
                <c:pt idx="190">
                  <c:v>31.832999999999988</c:v>
                </c:pt>
                <c:pt idx="191">
                  <c:v>32</c:v>
                </c:pt>
                <c:pt idx="192">
                  <c:v>32.167000000000002</c:v>
                </c:pt>
                <c:pt idx="193">
                  <c:v>32.333000000000006</c:v>
                </c:pt>
                <c:pt idx="194">
                  <c:v>32.5</c:v>
                </c:pt>
                <c:pt idx="195">
                  <c:v>32.666000000000011</c:v>
                </c:pt>
                <c:pt idx="196">
                  <c:v>32.833000000000006</c:v>
                </c:pt>
                <c:pt idx="197">
                  <c:v>33</c:v>
                </c:pt>
                <c:pt idx="198">
                  <c:v>33.167000000000002</c:v>
                </c:pt>
              </c:numCache>
            </c:numRef>
          </c:xVal>
          <c:yVal>
            <c:numRef>
              <c:f>'LyoV Ch 3'!$K$3:$K$202</c:f>
              <c:numCache>
                <c:formatCode>General</c:formatCode>
                <c:ptCount val="200"/>
                <c:pt idx="0">
                  <c:v>5.3738099999999998</c:v>
                </c:pt>
                <c:pt idx="1">
                  <c:v>5.354241</c:v>
                </c:pt>
                <c:pt idx="2">
                  <c:v>5.3151039999999963</c:v>
                </c:pt>
                <c:pt idx="3">
                  <c:v>5.2759669999999996</c:v>
                </c:pt>
                <c:pt idx="4">
                  <c:v>5.2172619999999998</c:v>
                </c:pt>
                <c:pt idx="5">
                  <c:v>5.1585569999999947</c:v>
                </c:pt>
                <c:pt idx="6">
                  <c:v>5.0900670000000003</c:v>
                </c:pt>
                <c:pt idx="7">
                  <c:v>5.0215769999999962</c:v>
                </c:pt>
                <c:pt idx="8">
                  <c:v>4.9530880000000002</c:v>
                </c:pt>
                <c:pt idx="9">
                  <c:v>5.1096349999999964</c:v>
                </c:pt>
                <c:pt idx="10">
                  <c:v>4.4051710000000002</c:v>
                </c:pt>
                <c:pt idx="11">
                  <c:v>3.3582589999999963</c:v>
                </c:pt>
                <c:pt idx="12">
                  <c:v>3.103869</c:v>
                </c:pt>
                <c:pt idx="13">
                  <c:v>3.03538</c:v>
                </c:pt>
                <c:pt idx="14">
                  <c:v>3.015810999999998</c:v>
                </c:pt>
                <c:pt idx="15">
                  <c:v>3.006027</c:v>
                </c:pt>
                <c:pt idx="16">
                  <c:v>3.006027</c:v>
                </c:pt>
                <c:pt idx="17">
                  <c:v>3.006027</c:v>
                </c:pt>
                <c:pt idx="18">
                  <c:v>2.9962429999999967</c:v>
                </c:pt>
                <c:pt idx="19">
                  <c:v>2.9962429999999967</c:v>
                </c:pt>
                <c:pt idx="20">
                  <c:v>2.9962429999999967</c:v>
                </c:pt>
                <c:pt idx="21">
                  <c:v>2.9962429999999967</c:v>
                </c:pt>
                <c:pt idx="22">
                  <c:v>2.9962429999999967</c:v>
                </c:pt>
                <c:pt idx="23">
                  <c:v>2.9962429999999967</c:v>
                </c:pt>
                <c:pt idx="24">
                  <c:v>2.9962429999999967</c:v>
                </c:pt>
                <c:pt idx="25">
                  <c:v>2.9962429999999967</c:v>
                </c:pt>
                <c:pt idx="26">
                  <c:v>2.9962429999999967</c:v>
                </c:pt>
                <c:pt idx="27">
                  <c:v>2.9864579999999981</c:v>
                </c:pt>
                <c:pt idx="28">
                  <c:v>2.9962429999999967</c:v>
                </c:pt>
                <c:pt idx="29">
                  <c:v>2.9864579999999981</c:v>
                </c:pt>
                <c:pt idx="30">
                  <c:v>3.3386909999999981</c:v>
                </c:pt>
                <c:pt idx="31">
                  <c:v>3.5637280000000002</c:v>
                </c:pt>
                <c:pt idx="32">
                  <c:v>3.632216999999998</c:v>
                </c:pt>
                <c:pt idx="33">
                  <c:v>3.6615700000000002</c:v>
                </c:pt>
                <c:pt idx="34">
                  <c:v>3.6811380000000002</c:v>
                </c:pt>
                <c:pt idx="35">
                  <c:v>3.6909230000000002</c:v>
                </c:pt>
                <c:pt idx="36">
                  <c:v>3.6909230000000002</c:v>
                </c:pt>
                <c:pt idx="37">
                  <c:v>3.6909230000000002</c:v>
                </c:pt>
                <c:pt idx="38">
                  <c:v>3.7007070000000017</c:v>
                </c:pt>
                <c:pt idx="39">
                  <c:v>3.7007070000000017</c:v>
                </c:pt>
                <c:pt idx="40">
                  <c:v>3.7007070000000017</c:v>
                </c:pt>
                <c:pt idx="41">
                  <c:v>3.7007070000000017</c:v>
                </c:pt>
                <c:pt idx="42">
                  <c:v>3.7007070000000017</c:v>
                </c:pt>
                <c:pt idx="43">
                  <c:v>3.7007070000000017</c:v>
                </c:pt>
                <c:pt idx="44">
                  <c:v>3.7007070000000017</c:v>
                </c:pt>
                <c:pt idx="45">
                  <c:v>3.7104910000000002</c:v>
                </c:pt>
                <c:pt idx="46">
                  <c:v>3.7007070000000017</c:v>
                </c:pt>
                <c:pt idx="47">
                  <c:v>3.7104910000000002</c:v>
                </c:pt>
                <c:pt idx="48">
                  <c:v>3.7007070000000017</c:v>
                </c:pt>
                <c:pt idx="49">
                  <c:v>3.3680429999999979</c:v>
                </c:pt>
                <c:pt idx="50">
                  <c:v>3.1919270000000002</c:v>
                </c:pt>
                <c:pt idx="51">
                  <c:v>3.015810999999998</c:v>
                </c:pt>
                <c:pt idx="52">
                  <c:v>2.966889999999998</c:v>
                </c:pt>
                <c:pt idx="53">
                  <c:v>2.9473210000000019</c:v>
                </c:pt>
                <c:pt idx="54">
                  <c:v>2.9375369999999998</c:v>
                </c:pt>
                <c:pt idx="55">
                  <c:v>2.9375369999999998</c:v>
                </c:pt>
                <c:pt idx="56">
                  <c:v>2.927753</c:v>
                </c:pt>
                <c:pt idx="57">
                  <c:v>2.927753</c:v>
                </c:pt>
                <c:pt idx="58">
                  <c:v>2.927753</c:v>
                </c:pt>
                <c:pt idx="59">
                  <c:v>2.927753</c:v>
                </c:pt>
                <c:pt idx="60">
                  <c:v>2.917968999999998</c:v>
                </c:pt>
                <c:pt idx="61">
                  <c:v>2.917968999999998</c:v>
                </c:pt>
                <c:pt idx="62">
                  <c:v>2.917968999999998</c:v>
                </c:pt>
                <c:pt idx="63">
                  <c:v>2.917968999999998</c:v>
                </c:pt>
                <c:pt idx="64">
                  <c:v>2.908185</c:v>
                </c:pt>
                <c:pt idx="65">
                  <c:v>2.908185</c:v>
                </c:pt>
                <c:pt idx="66">
                  <c:v>2.908185</c:v>
                </c:pt>
                <c:pt idx="67">
                  <c:v>2.908185</c:v>
                </c:pt>
                <c:pt idx="68">
                  <c:v>2.908185</c:v>
                </c:pt>
                <c:pt idx="69">
                  <c:v>2.908185</c:v>
                </c:pt>
                <c:pt idx="70">
                  <c:v>2.908185</c:v>
                </c:pt>
                <c:pt idx="71">
                  <c:v>2.8983999999999988</c:v>
                </c:pt>
                <c:pt idx="72">
                  <c:v>2.8983999999999988</c:v>
                </c:pt>
                <c:pt idx="73">
                  <c:v>2.8983999999999988</c:v>
                </c:pt>
                <c:pt idx="74">
                  <c:v>2.8983999999999988</c:v>
                </c:pt>
                <c:pt idx="75">
                  <c:v>2.8983999999999988</c:v>
                </c:pt>
                <c:pt idx="76">
                  <c:v>2.8983999999999988</c:v>
                </c:pt>
                <c:pt idx="77">
                  <c:v>2.8983999999999988</c:v>
                </c:pt>
                <c:pt idx="78">
                  <c:v>2.8983999999999988</c:v>
                </c:pt>
                <c:pt idx="79">
                  <c:v>2.8886159999999981</c:v>
                </c:pt>
                <c:pt idx="80">
                  <c:v>2.8886159999999981</c:v>
                </c:pt>
                <c:pt idx="81">
                  <c:v>2.8886159999999981</c:v>
                </c:pt>
                <c:pt idx="82">
                  <c:v>2.8886159999999981</c:v>
                </c:pt>
                <c:pt idx="83">
                  <c:v>2.8886159999999981</c:v>
                </c:pt>
                <c:pt idx="84">
                  <c:v>2.8788319999999987</c:v>
                </c:pt>
                <c:pt idx="85">
                  <c:v>2.8788319999999987</c:v>
                </c:pt>
                <c:pt idx="86">
                  <c:v>2.8788319999999987</c:v>
                </c:pt>
                <c:pt idx="87">
                  <c:v>2.8788319999999987</c:v>
                </c:pt>
                <c:pt idx="88">
                  <c:v>2.8788319999999987</c:v>
                </c:pt>
                <c:pt idx="89">
                  <c:v>2.869047999999998</c:v>
                </c:pt>
                <c:pt idx="90">
                  <c:v>2.869047999999998</c:v>
                </c:pt>
                <c:pt idx="91">
                  <c:v>2.869047999999998</c:v>
                </c:pt>
                <c:pt idx="92">
                  <c:v>2.869047999999998</c:v>
                </c:pt>
                <c:pt idx="93">
                  <c:v>2.8592629999999963</c:v>
                </c:pt>
                <c:pt idx="94">
                  <c:v>2.8592629999999963</c:v>
                </c:pt>
                <c:pt idx="95">
                  <c:v>2.8592629999999963</c:v>
                </c:pt>
                <c:pt idx="96">
                  <c:v>2.8494789999999979</c:v>
                </c:pt>
                <c:pt idx="97">
                  <c:v>2.8494789999999979</c:v>
                </c:pt>
                <c:pt idx="98">
                  <c:v>2.8494789999999979</c:v>
                </c:pt>
                <c:pt idx="99">
                  <c:v>2.8494789999999979</c:v>
                </c:pt>
                <c:pt idx="100">
                  <c:v>2.8396949999999981</c:v>
                </c:pt>
                <c:pt idx="101">
                  <c:v>2.8396949999999981</c:v>
                </c:pt>
                <c:pt idx="102">
                  <c:v>2.8396949999999981</c:v>
                </c:pt>
                <c:pt idx="103">
                  <c:v>2.8299110000000001</c:v>
                </c:pt>
                <c:pt idx="104">
                  <c:v>2.8201269999999998</c:v>
                </c:pt>
                <c:pt idx="105">
                  <c:v>2.8201269999999998</c:v>
                </c:pt>
                <c:pt idx="106">
                  <c:v>2.8201269999999998</c:v>
                </c:pt>
                <c:pt idx="107">
                  <c:v>2.8103419999999981</c:v>
                </c:pt>
                <c:pt idx="108">
                  <c:v>2.8103419999999981</c:v>
                </c:pt>
                <c:pt idx="109">
                  <c:v>2.8103419999999981</c:v>
                </c:pt>
                <c:pt idx="110">
                  <c:v>2.8103419999999981</c:v>
                </c:pt>
                <c:pt idx="111">
                  <c:v>2.8103419999999981</c:v>
                </c:pt>
                <c:pt idx="112">
                  <c:v>2.8103419999999981</c:v>
                </c:pt>
                <c:pt idx="113">
                  <c:v>2.8103419999999981</c:v>
                </c:pt>
                <c:pt idx="114">
                  <c:v>2.8201269999999998</c:v>
                </c:pt>
                <c:pt idx="115">
                  <c:v>2.8201269999999998</c:v>
                </c:pt>
                <c:pt idx="116">
                  <c:v>2.8201269999999998</c:v>
                </c:pt>
                <c:pt idx="117">
                  <c:v>2.8201269999999998</c:v>
                </c:pt>
                <c:pt idx="118">
                  <c:v>2.8299110000000001</c:v>
                </c:pt>
                <c:pt idx="119">
                  <c:v>2.8299110000000001</c:v>
                </c:pt>
                <c:pt idx="120">
                  <c:v>2.8396949999999981</c:v>
                </c:pt>
                <c:pt idx="121">
                  <c:v>2.8494789999999979</c:v>
                </c:pt>
                <c:pt idx="122">
                  <c:v>2.8592629999999963</c:v>
                </c:pt>
                <c:pt idx="123">
                  <c:v>2.869047999999998</c:v>
                </c:pt>
                <c:pt idx="124">
                  <c:v>2.8886159999999981</c:v>
                </c:pt>
                <c:pt idx="125">
                  <c:v>2.908185</c:v>
                </c:pt>
                <c:pt idx="126">
                  <c:v>2.917968999999998</c:v>
                </c:pt>
                <c:pt idx="127">
                  <c:v>2.9375369999999998</c:v>
                </c:pt>
                <c:pt idx="128">
                  <c:v>2.957106</c:v>
                </c:pt>
                <c:pt idx="129">
                  <c:v>2.9766739999999978</c:v>
                </c:pt>
                <c:pt idx="130">
                  <c:v>3.006027</c:v>
                </c:pt>
                <c:pt idx="131">
                  <c:v>3.015810999999998</c:v>
                </c:pt>
                <c:pt idx="132">
                  <c:v>3.03538</c:v>
                </c:pt>
                <c:pt idx="133">
                  <c:v>3.0451640000000002</c:v>
                </c:pt>
                <c:pt idx="134">
                  <c:v>3.0549479999999987</c:v>
                </c:pt>
                <c:pt idx="135">
                  <c:v>3.0549479999999987</c:v>
                </c:pt>
                <c:pt idx="136">
                  <c:v>3.0647320000000002</c:v>
                </c:pt>
                <c:pt idx="137">
                  <c:v>3.0647320000000002</c:v>
                </c:pt>
                <c:pt idx="138">
                  <c:v>3.0647320000000002</c:v>
                </c:pt>
                <c:pt idx="139">
                  <c:v>3.0647320000000002</c:v>
                </c:pt>
                <c:pt idx="140">
                  <c:v>3.0647320000000002</c:v>
                </c:pt>
                <c:pt idx="141">
                  <c:v>3.074516</c:v>
                </c:pt>
                <c:pt idx="142">
                  <c:v>3.0451640000000002</c:v>
                </c:pt>
                <c:pt idx="143">
                  <c:v>3.0549479999999987</c:v>
                </c:pt>
                <c:pt idx="144">
                  <c:v>3.074516</c:v>
                </c:pt>
                <c:pt idx="145">
                  <c:v>3.103869</c:v>
                </c:pt>
                <c:pt idx="146">
                  <c:v>3.133222</c:v>
                </c:pt>
                <c:pt idx="147">
                  <c:v>3.1625740000000002</c:v>
                </c:pt>
                <c:pt idx="148">
                  <c:v>3.1919270000000002</c:v>
                </c:pt>
                <c:pt idx="149">
                  <c:v>3.2408479999999997</c:v>
                </c:pt>
                <c:pt idx="150">
                  <c:v>3.2604169999999999</c:v>
                </c:pt>
                <c:pt idx="151">
                  <c:v>3.2702010000000001</c:v>
                </c:pt>
                <c:pt idx="152">
                  <c:v>3.2799849999999999</c:v>
                </c:pt>
                <c:pt idx="153">
                  <c:v>3.2897690000000002</c:v>
                </c:pt>
                <c:pt idx="154">
                  <c:v>3.2995540000000001</c:v>
                </c:pt>
                <c:pt idx="155">
                  <c:v>3.3093379999999999</c:v>
                </c:pt>
                <c:pt idx="156">
                  <c:v>3.3386909999999981</c:v>
                </c:pt>
                <c:pt idx="157">
                  <c:v>3.3582589999999963</c:v>
                </c:pt>
                <c:pt idx="158">
                  <c:v>3.3973960000000001</c:v>
                </c:pt>
                <c:pt idx="159">
                  <c:v>3.4071799999999999</c:v>
                </c:pt>
                <c:pt idx="160">
                  <c:v>3.4071799999999999</c:v>
                </c:pt>
                <c:pt idx="161">
                  <c:v>3.4071799999999999</c:v>
                </c:pt>
                <c:pt idx="162">
                  <c:v>3.4071799999999999</c:v>
                </c:pt>
                <c:pt idx="163">
                  <c:v>3.4071799999999999</c:v>
                </c:pt>
                <c:pt idx="164">
                  <c:v>3.4071799999999999</c:v>
                </c:pt>
                <c:pt idx="165">
                  <c:v>3.4071799999999999</c:v>
                </c:pt>
                <c:pt idx="166">
                  <c:v>3.4071799999999999</c:v>
                </c:pt>
                <c:pt idx="167">
                  <c:v>3.4071799999999999</c:v>
                </c:pt>
                <c:pt idx="168">
                  <c:v>3.4071799999999999</c:v>
                </c:pt>
                <c:pt idx="169">
                  <c:v>3.4071799999999999</c:v>
                </c:pt>
                <c:pt idx="170">
                  <c:v>3.4071799999999999</c:v>
                </c:pt>
                <c:pt idx="171">
                  <c:v>3.4071799999999999</c:v>
                </c:pt>
                <c:pt idx="172">
                  <c:v>3.4071799999999999</c:v>
                </c:pt>
                <c:pt idx="173">
                  <c:v>3.4071799999999999</c:v>
                </c:pt>
                <c:pt idx="174">
                  <c:v>3.4071799999999999</c:v>
                </c:pt>
                <c:pt idx="175">
                  <c:v>3.4071799999999999</c:v>
                </c:pt>
                <c:pt idx="176">
                  <c:v>3.4071799999999999</c:v>
                </c:pt>
                <c:pt idx="177">
                  <c:v>3.4071799999999999</c:v>
                </c:pt>
                <c:pt idx="178">
                  <c:v>3.4071799999999999</c:v>
                </c:pt>
                <c:pt idx="179">
                  <c:v>3.4071799999999999</c:v>
                </c:pt>
                <c:pt idx="180">
                  <c:v>3.4071799999999999</c:v>
                </c:pt>
                <c:pt idx="181">
                  <c:v>3.4071799999999999</c:v>
                </c:pt>
                <c:pt idx="182">
                  <c:v>3.4071799999999999</c:v>
                </c:pt>
                <c:pt idx="183">
                  <c:v>3.4071799999999999</c:v>
                </c:pt>
                <c:pt idx="184">
                  <c:v>3.4071799999999999</c:v>
                </c:pt>
                <c:pt idx="185">
                  <c:v>3.4071799999999999</c:v>
                </c:pt>
                <c:pt idx="186">
                  <c:v>3.4071799999999999</c:v>
                </c:pt>
                <c:pt idx="187">
                  <c:v>3.4071799999999999</c:v>
                </c:pt>
                <c:pt idx="188">
                  <c:v>3.4071799999999999</c:v>
                </c:pt>
                <c:pt idx="189">
                  <c:v>3.4071799999999999</c:v>
                </c:pt>
                <c:pt idx="190">
                  <c:v>3.4071799999999999</c:v>
                </c:pt>
                <c:pt idx="191">
                  <c:v>3.4071799999999999</c:v>
                </c:pt>
                <c:pt idx="192">
                  <c:v>3.4071799999999999</c:v>
                </c:pt>
                <c:pt idx="193">
                  <c:v>3.4071799999999999</c:v>
                </c:pt>
                <c:pt idx="194">
                  <c:v>3.4071799999999999</c:v>
                </c:pt>
                <c:pt idx="195">
                  <c:v>3.4071799999999999</c:v>
                </c:pt>
                <c:pt idx="196">
                  <c:v>3.4071799999999999</c:v>
                </c:pt>
                <c:pt idx="197">
                  <c:v>3.4071799999999999</c:v>
                </c:pt>
                <c:pt idx="198">
                  <c:v>3.4071799999999999</c:v>
                </c:pt>
              </c:numCache>
            </c:numRef>
          </c:yVal>
          <c:smooth val="1"/>
        </c:ser>
        <c:dLbls>
          <c:showLegendKey val="0"/>
          <c:showVal val="0"/>
          <c:showCatName val="0"/>
          <c:showSerName val="0"/>
          <c:showPercent val="0"/>
          <c:showBubbleSize val="0"/>
        </c:dLbls>
        <c:axId val="35788992"/>
        <c:axId val="35789568"/>
      </c:scatterChart>
      <c:valAx>
        <c:axId val="35788992"/>
        <c:scaling>
          <c:orientation val="minMax"/>
          <c:max val="30"/>
          <c:min val="0"/>
        </c:scaling>
        <c:delete val="1"/>
        <c:axPos val="b"/>
        <c:numFmt formatCode="General" sourceLinked="1"/>
        <c:majorTickMark val="out"/>
        <c:minorTickMark val="none"/>
        <c:tickLblPos val="none"/>
        <c:crossAx val="35789568"/>
        <c:crossesAt val="2"/>
        <c:crossBetween val="midCat"/>
      </c:valAx>
      <c:valAx>
        <c:axId val="35789568"/>
        <c:scaling>
          <c:orientation val="minMax"/>
          <c:max val="5.5"/>
          <c:min val="2.5"/>
        </c:scaling>
        <c:delete val="0"/>
        <c:axPos val="l"/>
        <c:title>
          <c:tx>
            <c:rich>
              <a:bodyPr rot="-5400000" vert="horz"/>
              <a:lstStyle/>
              <a:p>
                <a:pPr marL="0" marR="0" indent="0" algn="ctr" defTabSz="914400" rtl="0" eaLnBrk="1" fontAlgn="auto" latinLnBrk="0" hangingPunct="1">
                  <a:lnSpc>
                    <a:spcPct val="100000"/>
                  </a:lnSpc>
                  <a:spcBef>
                    <a:spcPts val="0"/>
                  </a:spcBef>
                  <a:spcAft>
                    <a:spcPts val="0"/>
                  </a:spcAft>
                  <a:buClrTx/>
                  <a:buSzTx/>
                  <a:buFontTx/>
                  <a:buNone/>
                  <a:tabLst/>
                  <a:defRPr sz="2400" b="1" i="0" u="none" strike="noStrike" kern="1200" baseline="0">
                    <a:solidFill>
                      <a:sysClr val="windowText" lastClr="000000"/>
                    </a:solidFill>
                    <a:latin typeface="+mn-lt"/>
                    <a:ea typeface="+mn-ea"/>
                    <a:cs typeface="+mn-cs"/>
                  </a:defRPr>
                </a:pPr>
                <a:r>
                  <a:rPr lang="en-US" sz="2400" b="1" i="0" baseline="0" dirty="0"/>
                  <a:t>Log f</a:t>
                </a:r>
                <a:r>
                  <a:rPr lang="en-US" sz="2400" b="1" i="0" baseline="-25000" dirty="0"/>
                  <a:t>peak</a:t>
                </a:r>
                <a:r>
                  <a:rPr lang="en-US" sz="2400" b="1" i="0" baseline="0" dirty="0"/>
                  <a:t>/Hz</a:t>
                </a:r>
                <a:endParaRPr lang="en-GB" sz="2400" dirty="0"/>
              </a:p>
            </c:rich>
          </c:tx>
          <c:layout>
            <c:manualLayout>
              <c:xMode val="edge"/>
              <c:yMode val="edge"/>
              <c:x val="2.7894966737405276E-3"/>
              <c:y val="2.2293933485157517E-2"/>
            </c:manualLayout>
          </c:layout>
          <c:overlay val="0"/>
        </c:title>
        <c:numFmt formatCode="#,##0.0" sourceLinked="0"/>
        <c:majorTickMark val="out"/>
        <c:minorTickMark val="none"/>
        <c:tickLblPos val="nextTo"/>
        <c:spPr>
          <a:ln w="25400">
            <a:solidFill>
              <a:prstClr val="black"/>
            </a:solidFill>
          </a:ln>
        </c:spPr>
        <c:txPr>
          <a:bodyPr/>
          <a:lstStyle/>
          <a:p>
            <a:pPr>
              <a:defRPr sz="2000"/>
            </a:pPr>
            <a:endParaRPr lang="en-US"/>
          </a:p>
        </c:txPr>
        <c:crossAx val="35788992"/>
        <c:crosses val="autoZero"/>
        <c:crossBetween val="midCat"/>
        <c:majorUnit val="1"/>
      </c:valAx>
      <c:spPr>
        <a:noFill/>
      </c:spPr>
    </c:plotArea>
    <c:plotVisOnly val="1"/>
    <c:dispBlanksAs val="gap"/>
    <c:showDLblsOverMax val="0"/>
  </c:chart>
  <c:spPr>
    <a:noFill/>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257087246116708"/>
          <c:y val="7.150406168900994E-2"/>
          <c:w val="0.77723116071165199"/>
          <c:h val="0.71112451329785864"/>
        </c:manualLayout>
      </c:layout>
      <c:scatterChart>
        <c:scatterStyle val="lineMarker"/>
        <c:varyColors val="0"/>
        <c:ser>
          <c:idx val="0"/>
          <c:order val="0"/>
          <c:tx>
            <c:strRef>
              <c:f>'Expt Protacol'!$Q$5</c:f>
              <c:strCache>
                <c:ptCount val="1"/>
                <c:pt idx="0">
                  <c:v>Set temperature (C)</c:v>
                </c:pt>
              </c:strCache>
            </c:strRef>
          </c:tx>
          <c:marker>
            <c:symbol val="none"/>
          </c:marker>
          <c:xVal>
            <c:numRef>
              <c:f>'Expt Protacol'!$P$6:$P$21</c:f>
              <c:numCache>
                <c:formatCode>General</c:formatCode>
                <c:ptCount val="16"/>
                <c:pt idx="0">
                  <c:v>0</c:v>
                </c:pt>
                <c:pt idx="1">
                  <c:v>2.5</c:v>
                </c:pt>
                <c:pt idx="2">
                  <c:v>5</c:v>
                </c:pt>
                <c:pt idx="3">
                  <c:v>5.0166666666666684</c:v>
                </c:pt>
                <c:pt idx="4">
                  <c:v>8.0166666666666728</c:v>
                </c:pt>
                <c:pt idx="5">
                  <c:v>8.0333333333333332</c:v>
                </c:pt>
                <c:pt idx="6">
                  <c:v>23.033333333333303</c:v>
                </c:pt>
                <c:pt idx="7">
                  <c:v>24.033333333333303</c:v>
                </c:pt>
                <c:pt idx="8">
                  <c:v>25.033333333333303</c:v>
                </c:pt>
                <c:pt idx="9">
                  <c:v>25.366666666666667</c:v>
                </c:pt>
                <c:pt idx="10">
                  <c:v>28.866666666666667</c:v>
                </c:pt>
                <c:pt idx="11">
                  <c:v>29.2</c:v>
                </c:pt>
                <c:pt idx="12">
                  <c:v>#N/A</c:v>
                </c:pt>
                <c:pt idx="13">
                  <c:v>#N/A</c:v>
                </c:pt>
                <c:pt idx="14">
                  <c:v>#N/A</c:v>
                </c:pt>
                <c:pt idx="15">
                  <c:v>#N/A</c:v>
                </c:pt>
              </c:numCache>
            </c:numRef>
          </c:xVal>
          <c:yVal>
            <c:numRef>
              <c:f>'Expt Protacol'!$Q$6:$Q$21</c:f>
              <c:numCache>
                <c:formatCode>General</c:formatCode>
                <c:ptCount val="16"/>
                <c:pt idx="0">
                  <c:v>27</c:v>
                </c:pt>
                <c:pt idx="1">
                  <c:v>-30</c:v>
                </c:pt>
                <c:pt idx="2">
                  <c:v>-30</c:v>
                </c:pt>
                <c:pt idx="3">
                  <c:v>-10</c:v>
                </c:pt>
                <c:pt idx="4">
                  <c:v>-10</c:v>
                </c:pt>
                <c:pt idx="5">
                  <c:v>-20</c:v>
                </c:pt>
                <c:pt idx="6">
                  <c:v>-20</c:v>
                </c:pt>
                <c:pt idx="7">
                  <c:v>20</c:v>
                </c:pt>
                <c:pt idx="8">
                  <c:v>20</c:v>
                </c:pt>
                <c:pt idx="9">
                  <c:v>40</c:v>
                </c:pt>
                <c:pt idx="10">
                  <c:v>40</c:v>
                </c:pt>
                <c:pt idx="11">
                  <c:v>20</c:v>
                </c:pt>
                <c:pt idx="12">
                  <c:v>0</c:v>
                </c:pt>
                <c:pt idx="13">
                  <c:v>0</c:v>
                </c:pt>
                <c:pt idx="14">
                  <c:v>0</c:v>
                </c:pt>
                <c:pt idx="15">
                  <c:v>0</c:v>
                </c:pt>
              </c:numCache>
            </c:numRef>
          </c:yVal>
          <c:smooth val="0"/>
        </c:ser>
        <c:dLbls>
          <c:showLegendKey val="0"/>
          <c:showVal val="0"/>
          <c:showCatName val="0"/>
          <c:showSerName val="0"/>
          <c:showPercent val="0"/>
          <c:showBubbleSize val="0"/>
        </c:dLbls>
        <c:axId val="111098624"/>
        <c:axId val="111099200"/>
      </c:scatterChart>
      <c:valAx>
        <c:axId val="111098624"/>
        <c:scaling>
          <c:orientation val="minMax"/>
          <c:max val="30"/>
        </c:scaling>
        <c:delete val="0"/>
        <c:axPos val="b"/>
        <c:numFmt formatCode="General" sourceLinked="1"/>
        <c:majorTickMark val="out"/>
        <c:minorTickMark val="none"/>
        <c:tickLblPos val="nextTo"/>
        <c:spPr>
          <a:ln w="25400">
            <a:solidFill>
              <a:prstClr val="black"/>
            </a:solidFill>
          </a:ln>
        </c:spPr>
        <c:txPr>
          <a:bodyPr/>
          <a:lstStyle/>
          <a:p>
            <a:pPr>
              <a:defRPr sz="1600"/>
            </a:pPr>
            <a:endParaRPr lang="en-US"/>
          </a:p>
        </c:txPr>
        <c:crossAx val="111099200"/>
        <c:crossesAt val="-50"/>
        <c:crossBetween val="midCat"/>
      </c:valAx>
      <c:valAx>
        <c:axId val="111099200"/>
        <c:scaling>
          <c:orientation val="minMax"/>
        </c:scaling>
        <c:delete val="0"/>
        <c:axPos val="l"/>
        <c:title>
          <c:tx>
            <c:rich>
              <a:bodyPr rot="-5400000" vert="horz"/>
              <a:lstStyle/>
              <a:p>
                <a:pPr>
                  <a:defRPr sz="2400">
                    <a:latin typeface="+mn-lt"/>
                  </a:defRPr>
                </a:pPr>
                <a:r>
                  <a:rPr lang="en-US" sz="2400" dirty="0">
                    <a:latin typeface="+mn-lt"/>
                  </a:rPr>
                  <a:t>Set T/</a:t>
                </a:r>
                <a:r>
                  <a:rPr lang="en-US" sz="2400" dirty="0">
                    <a:latin typeface="+mn-lt"/>
                    <a:cs typeface="Calibri"/>
                  </a:rPr>
                  <a:t>◦C</a:t>
                </a:r>
                <a:endParaRPr lang="en-US" sz="2400" dirty="0">
                  <a:latin typeface="+mn-lt"/>
                </a:endParaRPr>
              </a:p>
            </c:rich>
          </c:tx>
          <c:layout>
            <c:manualLayout>
              <c:xMode val="edge"/>
              <c:yMode val="edge"/>
              <c:x val="5.0530200578860233E-3"/>
              <c:y val="0.13269836950097941"/>
            </c:manualLayout>
          </c:layout>
          <c:overlay val="0"/>
        </c:title>
        <c:numFmt formatCode="General" sourceLinked="1"/>
        <c:majorTickMark val="out"/>
        <c:minorTickMark val="none"/>
        <c:tickLblPos val="nextTo"/>
        <c:spPr>
          <a:ln w="25400">
            <a:solidFill>
              <a:prstClr val="black"/>
            </a:solidFill>
          </a:ln>
        </c:spPr>
        <c:txPr>
          <a:bodyPr/>
          <a:lstStyle/>
          <a:p>
            <a:pPr>
              <a:defRPr sz="1600"/>
            </a:pPr>
            <a:endParaRPr lang="en-US"/>
          </a:p>
        </c:txPr>
        <c:crossAx val="111098624"/>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249732047159718"/>
          <c:y val="0.15743205852240749"/>
          <c:w val="0.77581375361787752"/>
          <c:h val="0.76620799776453863"/>
        </c:manualLayout>
      </c:layout>
      <c:scatterChart>
        <c:scatterStyle val="smoothMarker"/>
        <c:varyColors val="0"/>
        <c:ser>
          <c:idx val="5"/>
          <c:order val="0"/>
          <c:tx>
            <c:strRef>
              <c:f>'LyoV Ch 1'!$A$4</c:f>
              <c:strCache>
                <c:ptCount val="1"/>
                <c:pt idx="0">
                  <c:v>A1. Front (left)</c:v>
                </c:pt>
              </c:strCache>
            </c:strRef>
          </c:tx>
          <c:marker>
            <c:symbol val="none"/>
          </c:marker>
          <c:xVal>
            <c:numRef>
              <c:f>'LyoV Ch 1'!$C$2:$C$201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 1'!$F$2:$F$201</c:f>
              <c:numCache>
                <c:formatCode>0.00E+00</c:formatCode>
                <c:ptCount val="200"/>
                <c:pt idx="0">
                  <c:v>0.26569909999999997</c:v>
                </c:pt>
                <c:pt idx="1">
                  <c:v>0.26512360000000001</c:v>
                </c:pt>
                <c:pt idx="2">
                  <c:v>0.26263729999999996</c:v>
                </c:pt>
                <c:pt idx="3">
                  <c:v>0.25938580000000022</c:v>
                </c:pt>
                <c:pt idx="4">
                  <c:v>0.2556833</c:v>
                </c:pt>
                <c:pt idx="5">
                  <c:v>0.32549060000000035</c:v>
                </c:pt>
                <c:pt idx="6">
                  <c:v>0.32446780000000036</c:v>
                </c:pt>
                <c:pt idx="7">
                  <c:v>0.3220317000000002</c:v>
                </c:pt>
                <c:pt idx="8">
                  <c:v>0.31803250000000022</c:v>
                </c:pt>
                <c:pt idx="9">
                  <c:v>0.31276050000000022</c:v>
                </c:pt>
                <c:pt idx="10">
                  <c:v>0.30680610000000041</c:v>
                </c:pt>
                <c:pt idx="11">
                  <c:v>0.35218770000000027</c:v>
                </c:pt>
                <c:pt idx="12">
                  <c:v>0.35870540000000001</c:v>
                </c:pt>
                <c:pt idx="13">
                  <c:v>0.20291620000000019</c:v>
                </c:pt>
                <c:pt idx="14">
                  <c:v>0.18644180000000019</c:v>
                </c:pt>
                <c:pt idx="15">
                  <c:v>0.18407670000000001</c:v>
                </c:pt>
                <c:pt idx="16">
                  <c:v>0.18312229999999999</c:v>
                </c:pt>
                <c:pt idx="17">
                  <c:v>0.18270390000000011</c:v>
                </c:pt>
                <c:pt idx="18">
                  <c:v>0.18253400000000011</c:v>
                </c:pt>
                <c:pt idx="19">
                  <c:v>0.18244080000000013</c:v>
                </c:pt>
                <c:pt idx="20">
                  <c:v>0.18237539999999999</c:v>
                </c:pt>
                <c:pt idx="21">
                  <c:v>0.18238900000000011</c:v>
                </c:pt>
                <c:pt idx="22">
                  <c:v>0.18242720000000018</c:v>
                </c:pt>
                <c:pt idx="23">
                  <c:v>0.18236790000000011</c:v>
                </c:pt>
                <c:pt idx="24">
                  <c:v>0.18245000000000011</c:v>
                </c:pt>
                <c:pt idx="25">
                  <c:v>0.18247830000000018</c:v>
                </c:pt>
                <c:pt idx="26">
                  <c:v>0.18255920000000012</c:v>
                </c:pt>
                <c:pt idx="27">
                  <c:v>0.18254470000000012</c:v>
                </c:pt>
                <c:pt idx="28">
                  <c:v>0.18258250000000001</c:v>
                </c:pt>
                <c:pt idx="29">
                  <c:v>0.18265129999999999</c:v>
                </c:pt>
                <c:pt idx="30">
                  <c:v>0.18270059999999999</c:v>
                </c:pt>
                <c:pt idx="31">
                  <c:v>0.18987960000000001</c:v>
                </c:pt>
                <c:pt idx="32">
                  <c:v>0.22020100000000001</c:v>
                </c:pt>
                <c:pt idx="33">
                  <c:v>0.24364880000000011</c:v>
                </c:pt>
                <c:pt idx="34">
                  <c:v>0.2591466</c:v>
                </c:pt>
                <c:pt idx="35">
                  <c:v>0.26747080000000023</c:v>
                </c:pt>
                <c:pt idx="36">
                  <c:v>0.27190530000000002</c:v>
                </c:pt>
                <c:pt idx="37">
                  <c:v>0.27356920000000001</c:v>
                </c:pt>
                <c:pt idx="38">
                  <c:v>0.2747689000000002</c:v>
                </c:pt>
                <c:pt idx="39">
                  <c:v>0.27503650000000002</c:v>
                </c:pt>
                <c:pt idx="40">
                  <c:v>0.27528330000000001</c:v>
                </c:pt>
                <c:pt idx="41">
                  <c:v>0.27550330000000001</c:v>
                </c:pt>
                <c:pt idx="42">
                  <c:v>0.27561570000000002</c:v>
                </c:pt>
                <c:pt idx="43">
                  <c:v>0.27523109999999995</c:v>
                </c:pt>
                <c:pt idx="44">
                  <c:v>0.27503480000000002</c:v>
                </c:pt>
                <c:pt idx="45">
                  <c:v>0.27485040000000027</c:v>
                </c:pt>
                <c:pt idx="46">
                  <c:v>0.27480610000000022</c:v>
                </c:pt>
                <c:pt idx="47">
                  <c:v>0.2743171000000002</c:v>
                </c:pt>
                <c:pt idx="48">
                  <c:v>0.27416110000000005</c:v>
                </c:pt>
                <c:pt idx="49">
                  <c:v>0.27412310000000001</c:v>
                </c:pt>
                <c:pt idx="50">
                  <c:v>0.22065940000000001</c:v>
                </c:pt>
                <c:pt idx="51">
                  <c:v>0.20493930000000019</c:v>
                </c:pt>
                <c:pt idx="52">
                  <c:v>0.22053680000000001</c:v>
                </c:pt>
                <c:pt idx="53">
                  <c:v>0.22076470000000001</c:v>
                </c:pt>
                <c:pt idx="54">
                  <c:v>0.22026109999999999</c:v>
                </c:pt>
                <c:pt idx="55">
                  <c:v>0.21910620000000011</c:v>
                </c:pt>
                <c:pt idx="56">
                  <c:v>0.21742270000000011</c:v>
                </c:pt>
                <c:pt idx="57">
                  <c:v>0.21525710000000012</c:v>
                </c:pt>
                <c:pt idx="58">
                  <c:v>0.21270059999999999</c:v>
                </c:pt>
                <c:pt idx="59">
                  <c:v>0.20971240000000019</c:v>
                </c:pt>
                <c:pt idx="60">
                  <c:v>0.20653489999999999</c:v>
                </c:pt>
                <c:pt idx="61">
                  <c:v>0.20298859999999999</c:v>
                </c:pt>
                <c:pt idx="62">
                  <c:v>0.19928180000000001</c:v>
                </c:pt>
                <c:pt idx="63">
                  <c:v>0.19543750000000001</c:v>
                </c:pt>
                <c:pt idx="64">
                  <c:v>0.1914776</c:v>
                </c:pt>
                <c:pt idx="65">
                  <c:v>0.18733310000000011</c:v>
                </c:pt>
                <c:pt idx="66">
                  <c:v>0.18322130000000011</c:v>
                </c:pt>
                <c:pt idx="67">
                  <c:v>0.17906010000000011</c:v>
                </c:pt>
                <c:pt idx="68">
                  <c:v>0.1748837</c:v>
                </c:pt>
                <c:pt idx="69">
                  <c:v>0.17071610000000018</c:v>
                </c:pt>
                <c:pt idx="70">
                  <c:v>0.1666405</c:v>
                </c:pt>
                <c:pt idx="71">
                  <c:v>0.1626312</c:v>
                </c:pt>
                <c:pt idx="72">
                  <c:v>0.15864070000000011</c:v>
                </c:pt>
                <c:pt idx="73">
                  <c:v>0.15472210000000011</c:v>
                </c:pt>
                <c:pt idx="74">
                  <c:v>0.15074230000000022</c:v>
                </c:pt>
                <c:pt idx="75">
                  <c:v>0.14678710000000011</c:v>
                </c:pt>
                <c:pt idx="76">
                  <c:v>0.14284710000000012</c:v>
                </c:pt>
                <c:pt idx="77">
                  <c:v>0.13888010000000001</c:v>
                </c:pt>
                <c:pt idx="78">
                  <c:v>0.13491030000000018</c:v>
                </c:pt>
                <c:pt idx="79">
                  <c:v>0.13094850000000011</c:v>
                </c:pt>
                <c:pt idx="80">
                  <c:v>0.12700690000000001</c:v>
                </c:pt>
                <c:pt idx="81">
                  <c:v>0.12304970000000005</c:v>
                </c:pt>
                <c:pt idx="82">
                  <c:v>0.11911540000000002</c:v>
                </c:pt>
                <c:pt idx="83">
                  <c:v>0.11517250000000002</c:v>
                </c:pt>
                <c:pt idx="84">
                  <c:v>0.11127960000000002</c:v>
                </c:pt>
                <c:pt idx="85">
                  <c:v>0.10734630000000002</c:v>
                </c:pt>
                <c:pt idx="86">
                  <c:v>0.1035255000000001</c:v>
                </c:pt>
                <c:pt idx="87">
                  <c:v>9.9751870000000104E-2</c:v>
                </c:pt>
                <c:pt idx="88">
                  <c:v>9.6036490000000072E-2</c:v>
                </c:pt>
                <c:pt idx="89">
                  <c:v>9.2381129999999978E-2</c:v>
                </c:pt>
                <c:pt idx="90">
                  <c:v>8.8700200000000007E-2</c:v>
                </c:pt>
                <c:pt idx="91">
                  <c:v>8.5131310000000002E-2</c:v>
                </c:pt>
                <c:pt idx="92">
                  <c:v>8.1615260000000023E-2</c:v>
                </c:pt>
                <c:pt idx="93">
                  <c:v>7.8112800000000024E-2</c:v>
                </c:pt>
                <c:pt idx="94">
                  <c:v>7.4731900000000073E-2</c:v>
                </c:pt>
                <c:pt idx="95">
                  <c:v>7.1342290000000058E-2</c:v>
                </c:pt>
                <c:pt idx="96">
                  <c:v>6.8023929999999996E-2</c:v>
                </c:pt>
                <c:pt idx="97">
                  <c:v>6.4736640000000095E-2</c:v>
                </c:pt>
                <c:pt idx="98">
                  <c:v>6.1531950000000002E-2</c:v>
                </c:pt>
                <c:pt idx="99">
                  <c:v>5.8463540000000001E-2</c:v>
                </c:pt>
                <c:pt idx="100">
                  <c:v>5.5519869999999985E-2</c:v>
                </c:pt>
                <c:pt idx="101">
                  <c:v>5.2692170000000024E-2</c:v>
                </c:pt>
                <c:pt idx="102">
                  <c:v>4.9976580000000034E-2</c:v>
                </c:pt>
                <c:pt idx="103">
                  <c:v>4.7332030000000073E-2</c:v>
                </c:pt>
                <c:pt idx="104">
                  <c:v>4.476483000000004E-2</c:v>
                </c:pt>
                <c:pt idx="105">
                  <c:v>4.2332040000000036E-2</c:v>
                </c:pt>
                <c:pt idx="106">
                  <c:v>3.9983589999999999E-2</c:v>
                </c:pt>
                <c:pt idx="107">
                  <c:v>3.7732759999999997E-2</c:v>
                </c:pt>
                <c:pt idx="108">
                  <c:v>3.5567689999999999E-2</c:v>
                </c:pt>
                <c:pt idx="109">
                  <c:v>3.3444069999999999E-2</c:v>
                </c:pt>
                <c:pt idx="110">
                  <c:v>3.1392099999999999E-2</c:v>
                </c:pt>
                <c:pt idx="111">
                  <c:v>2.9405710000000019E-2</c:v>
                </c:pt>
                <c:pt idx="112">
                  <c:v>2.748496000000002E-2</c:v>
                </c:pt>
                <c:pt idx="113">
                  <c:v>2.5612989999999999E-2</c:v>
                </c:pt>
                <c:pt idx="114">
                  <c:v>2.3870840000000018E-2</c:v>
                </c:pt>
                <c:pt idx="115">
                  <c:v>2.2324499999999987E-2</c:v>
                </c:pt>
                <c:pt idx="116">
                  <c:v>2.0894800000000002E-2</c:v>
                </c:pt>
                <c:pt idx="117">
                  <c:v>1.9560670000000016E-2</c:v>
                </c:pt>
                <c:pt idx="118">
                  <c:v>1.8357310000000002E-2</c:v>
                </c:pt>
                <c:pt idx="119">
                  <c:v>1.7226550000000014E-2</c:v>
                </c:pt>
                <c:pt idx="120">
                  <c:v>1.6145120000000013E-2</c:v>
                </c:pt>
                <c:pt idx="121">
                  <c:v>1.5109470000000009E-2</c:v>
                </c:pt>
                <c:pt idx="122">
                  <c:v>1.4123239999999999E-2</c:v>
                </c:pt>
                <c:pt idx="123">
                  <c:v>1.3173900000000001E-2</c:v>
                </c:pt>
                <c:pt idx="124">
                  <c:v>1.2251289999999998E-2</c:v>
                </c:pt>
                <c:pt idx="125">
                  <c:v>1.1380110000000011E-2</c:v>
                </c:pt>
                <c:pt idx="126">
                  <c:v>1.0513349999999998E-2</c:v>
                </c:pt>
                <c:pt idx="127">
                  <c:v>9.6874400000000072E-3</c:v>
                </c:pt>
                <c:pt idx="128">
                  <c:v>8.8902570000000073E-3</c:v>
                </c:pt>
                <c:pt idx="129">
                  <c:v>8.152976000000008E-3</c:v>
                </c:pt>
                <c:pt idx="130">
                  <c:v>7.4471160000000036E-3</c:v>
                </c:pt>
                <c:pt idx="131">
                  <c:v>6.7874310000000035E-3</c:v>
                </c:pt>
                <c:pt idx="132">
                  <c:v>6.1681440000000004E-3</c:v>
                </c:pt>
                <c:pt idx="133">
                  <c:v>5.6088839999999997E-3</c:v>
                </c:pt>
                <c:pt idx="134">
                  <c:v>5.1161990000000036E-3</c:v>
                </c:pt>
                <c:pt idx="135">
                  <c:v>4.6686569999999997E-3</c:v>
                </c:pt>
                <c:pt idx="136">
                  <c:v>4.2481270000000034E-3</c:v>
                </c:pt>
                <c:pt idx="137">
                  <c:v>3.8687430000000017E-3</c:v>
                </c:pt>
                <c:pt idx="138">
                  <c:v>3.5165810000000017E-3</c:v>
                </c:pt>
                <c:pt idx="139">
                  <c:v>3.1944950000000012E-3</c:v>
                </c:pt>
                <c:pt idx="140">
                  <c:v>3.0105760000000018E-3</c:v>
                </c:pt>
                <c:pt idx="141">
                  <c:v>2.626845E-3</c:v>
                </c:pt>
                <c:pt idx="142">
                  <c:v>1.7991860000000001E-3</c:v>
                </c:pt>
                <c:pt idx="143">
                  <c:v>1.7027730000000001E-3</c:v>
                </c:pt>
                <c:pt idx="144">
                  <c:v>1.5948120000000012E-3</c:v>
                </c:pt>
                <c:pt idx="145">
                  <c:v>1.3853580000000017E-3</c:v>
                </c:pt>
                <c:pt idx="146">
                  <c:v>1.2461050000000008E-3</c:v>
                </c:pt>
                <c:pt idx="147">
                  <c:v>1.1171740000000001E-3</c:v>
                </c:pt>
                <c:pt idx="148">
                  <c:v>8.6363140000000004E-4</c:v>
                </c:pt>
                <c:pt idx="149">
                  <c:v>7.3408670000000057E-4</c:v>
                </c:pt>
                <c:pt idx="150">
                  <c:v>5.338426000000004E-4</c:v>
                </c:pt>
                <c:pt idx="151">
                  <c:v>4.3065280000000039E-4</c:v>
                </c:pt>
                <c:pt idx="152">
                  <c:v>3.217546000000002E-4</c:v>
                </c:pt>
                <c:pt idx="153">
                  <c:v>2.5337350000000021E-4</c:v>
                </c:pt>
                <c:pt idx="154">
                  <c:v>1.8356800000000014E-4</c:v>
                </c:pt>
                <c:pt idx="155">
                  <c:v>1.5562610000000011E-4</c:v>
                </c:pt>
                <c:pt idx="156">
                  <c:v>1.2965800000000013E-4</c:v>
                </c:pt>
                <c:pt idx="157">
                  <c:v>1.0155180000000003E-4</c:v>
                </c:pt>
                <c:pt idx="158">
                  <c:v>7.5992130000000104E-5</c:v>
                </c:pt>
                <c:pt idx="159">
                  <c:v>5.5347120000000046E-5</c:v>
                </c:pt>
                <c:pt idx="160">
                  <c:v>5.5011830000000071E-5</c:v>
                </c:pt>
                <c:pt idx="161">
                  <c:v>3.9182170000000024E-5</c:v>
                </c:pt>
                <c:pt idx="162">
                  <c:v>4.5974950000000023E-5</c:v>
                </c:pt>
                <c:pt idx="163">
                  <c:v>1.6274220000000012E-5</c:v>
                </c:pt>
                <c:pt idx="164">
                  <c:v>3.9252660000000029E-5</c:v>
                </c:pt>
                <c:pt idx="165">
                  <c:v>3.6489560000000048E-5</c:v>
                </c:pt>
                <c:pt idx="166">
                  <c:v>2.7481380000000057E-5</c:v>
                </c:pt>
                <c:pt idx="167">
                  <c:v>8.5258860000000158E-5</c:v>
                </c:pt>
                <c:pt idx="168">
                  <c:v>8.4394230000000089E-5</c:v>
                </c:pt>
                <c:pt idx="169">
                  <c:v>8.3939900000000114E-5</c:v>
                </c:pt>
                <c:pt idx="170">
                  <c:v>8.3081200000000027E-5</c:v>
                </c:pt>
                <c:pt idx="171">
                  <c:v>8.2288400000000023E-5</c:v>
                </c:pt>
                <c:pt idx="172">
                  <c:v>8.1132800000000078E-5</c:v>
                </c:pt>
                <c:pt idx="173">
                  <c:v>8.0045430000000081E-5</c:v>
                </c:pt>
                <c:pt idx="174">
                  <c:v>7.8897210000000123E-5</c:v>
                </c:pt>
                <c:pt idx="175">
                  <c:v>7.7949960000000049E-5</c:v>
                </c:pt>
                <c:pt idx="176">
                  <c:v>7.7094660000000105E-5</c:v>
                </c:pt>
                <c:pt idx="177">
                  <c:v>7.6371930000000097E-5</c:v>
                </c:pt>
                <c:pt idx="178">
                  <c:v>7.5636620000000103E-5</c:v>
                </c:pt>
                <c:pt idx="179">
                  <c:v>7.4612200000000105E-5</c:v>
                </c:pt>
                <c:pt idx="180">
                  <c:v>7.3958450000000058E-5</c:v>
                </c:pt>
                <c:pt idx="181">
                  <c:v>7.3943080000000053E-5</c:v>
                </c:pt>
                <c:pt idx="182">
                  <c:v>7.3462970000000104E-5</c:v>
                </c:pt>
                <c:pt idx="183">
                  <c:v>7.2842520000000109E-5</c:v>
                </c:pt>
                <c:pt idx="184">
                  <c:v>7.272688000000011E-5</c:v>
                </c:pt>
                <c:pt idx="185">
                  <c:v>7.2385880000000094E-5</c:v>
                </c:pt>
                <c:pt idx="186">
                  <c:v>7.2623190000000053E-5</c:v>
                </c:pt>
                <c:pt idx="187">
                  <c:v>7.2790630000000138E-5</c:v>
                </c:pt>
                <c:pt idx="188">
                  <c:v>7.271594000000009E-5</c:v>
                </c:pt>
                <c:pt idx="189">
                  <c:v>7.2705650000000089E-5</c:v>
                </c:pt>
                <c:pt idx="190">
                  <c:v>7.265530000000005E-5</c:v>
                </c:pt>
                <c:pt idx="191">
                  <c:v>7.2354860000000052E-5</c:v>
                </c:pt>
                <c:pt idx="192">
                  <c:v>7.2752200000000106E-5</c:v>
                </c:pt>
                <c:pt idx="193">
                  <c:v>7.2303600000000125E-5</c:v>
                </c:pt>
                <c:pt idx="194">
                  <c:v>7.301021000000009E-5</c:v>
                </c:pt>
                <c:pt idx="195">
                  <c:v>7.2470120000000051E-5</c:v>
                </c:pt>
                <c:pt idx="196">
                  <c:v>7.2909560000000056E-5</c:v>
                </c:pt>
                <c:pt idx="197">
                  <c:v>7.2476330000000093E-5</c:v>
                </c:pt>
                <c:pt idx="198">
                  <c:v>7.2860730000000123E-5</c:v>
                </c:pt>
                <c:pt idx="199">
                  <c:v>7.2291560000000056E-5</c:v>
                </c:pt>
              </c:numCache>
            </c:numRef>
          </c:yVal>
          <c:smooth val="1"/>
        </c:ser>
        <c:ser>
          <c:idx val="3"/>
          <c:order val="1"/>
          <c:tx>
            <c:strRef>
              <c:f>'LyoV Ch 4'!$A$4</c:f>
              <c:strCache>
                <c:ptCount val="1"/>
                <c:pt idx="0">
                  <c:v>A3. Front (right)</c:v>
                </c:pt>
              </c:strCache>
            </c:strRef>
          </c:tx>
          <c:marker>
            <c:symbol val="none"/>
          </c:marker>
          <c:xVal>
            <c:numRef>
              <c:f>'LyoV Ch 4'!$C$2:$C$201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 4'!$F$2:$F$201</c:f>
              <c:numCache>
                <c:formatCode>0.00E+00</c:formatCode>
                <c:ptCount val="200"/>
                <c:pt idx="0">
                  <c:v>0.22653580000000001</c:v>
                </c:pt>
                <c:pt idx="1">
                  <c:v>0.22544270000000011</c:v>
                </c:pt>
                <c:pt idx="2">
                  <c:v>0.22341500000000011</c:v>
                </c:pt>
                <c:pt idx="3">
                  <c:v>0.22199910000000012</c:v>
                </c:pt>
                <c:pt idx="4">
                  <c:v>0.26700890000000027</c:v>
                </c:pt>
                <c:pt idx="5">
                  <c:v>0.26094270000000008</c:v>
                </c:pt>
                <c:pt idx="6">
                  <c:v>0.23597879999999999</c:v>
                </c:pt>
                <c:pt idx="7">
                  <c:v>0.2631213</c:v>
                </c:pt>
                <c:pt idx="8">
                  <c:v>0.26293700000000003</c:v>
                </c:pt>
                <c:pt idx="9">
                  <c:v>0.2559418</c:v>
                </c:pt>
                <c:pt idx="10">
                  <c:v>0.30698480000000045</c:v>
                </c:pt>
                <c:pt idx="11">
                  <c:v>0.31213560000000001</c:v>
                </c:pt>
                <c:pt idx="12">
                  <c:v>0.17543970000000011</c:v>
                </c:pt>
                <c:pt idx="13">
                  <c:v>0.1706336</c:v>
                </c:pt>
                <c:pt idx="14">
                  <c:v>0.16912940000000001</c:v>
                </c:pt>
                <c:pt idx="15">
                  <c:v>0.17495920000000012</c:v>
                </c:pt>
                <c:pt idx="16">
                  <c:v>0.17445750000000004</c:v>
                </c:pt>
                <c:pt idx="17">
                  <c:v>0.16849040000000018</c:v>
                </c:pt>
                <c:pt idx="18">
                  <c:v>0.1686677</c:v>
                </c:pt>
                <c:pt idx="19">
                  <c:v>0.17132919999999999</c:v>
                </c:pt>
                <c:pt idx="20">
                  <c:v>0.16763059999999988</c:v>
                </c:pt>
                <c:pt idx="21">
                  <c:v>0.16747619999999999</c:v>
                </c:pt>
                <c:pt idx="22">
                  <c:v>0.16729269999999999</c:v>
                </c:pt>
                <c:pt idx="23">
                  <c:v>0.16728319999999999</c:v>
                </c:pt>
                <c:pt idx="24">
                  <c:v>0.16744010000000012</c:v>
                </c:pt>
                <c:pt idx="25">
                  <c:v>0.17135069999999997</c:v>
                </c:pt>
                <c:pt idx="26">
                  <c:v>0.1675295</c:v>
                </c:pt>
                <c:pt idx="27">
                  <c:v>0.16739270000000001</c:v>
                </c:pt>
                <c:pt idx="28">
                  <c:v>0.1677545</c:v>
                </c:pt>
                <c:pt idx="29">
                  <c:v>0.1672816</c:v>
                </c:pt>
                <c:pt idx="30">
                  <c:v>0.1670807</c:v>
                </c:pt>
                <c:pt idx="31">
                  <c:v>0.18721770000000013</c:v>
                </c:pt>
                <c:pt idx="32">
                  <c:v>0.22145390000000001</c:v>
                </c:pt>
                <c:pt idx="33">
                  <c:v>0.23389530000000011</c:v>
                </c:pt>
                <c:pt idx="34">
                  <c:v>0.2405795</c:v>
                </c:pt>
                <c:pt idx="35">
                  <c:v>0.24437900000000001</c:v>
                </c:pt>
                <c:pt idx="36">
                  <c:v>0.24630500000000011</c:v>
                </c:pt>
                <c:pt idx="37">
                  <c:v>0.24640620000000019</c:v>
                </c:pt>
                <c:pt idx="38">
                  <c:v>0.24731460000000011</c:v>
                </c:pt>
                <c:pt idx="39">
                  <c:v>0.24749090000000018</c:v>
                </c:pt>
                <c:pt idx="40">
                  <c:v>0.24745700000000018</c:v>
                </c:pt>
                <c:pt idx="41">
                  <c:v>0.24747920000000018</c:v>
                </c:pt>
                <c:pt idx="42">
                  <c:v>0.24716879999999999</c:v>
                </c:pt>
                <c:pt idx="43">
                  <c:v>0.24612980000000001</c:v>
                </c:pt>
                <c:pt idx="44">
                  <c:v>0.24685409999999999</c:v>
                </c:pt>
                <c:pt idx="45">
                  <c:v>0.24544610000000025</c:v>
                </c:pt>
                <c:pt idx="46">
                  <c:v>0.24598940000000022</c:v>
                </c:pt>
                <c:pt idx="47">
                  <c:v>0.24485190000000001</c:v>
                </c:pt>
                <c:pt idx="48">
                  <c:v>0.24452330000000011</c:v>
                </c:pt>
                <c:pt idx="49">
                  <c:v>0.24065439999999999</c:v>
                </c:pt>
                <c:pt idx="50">
                  <c:v>0.18130890000000011</c:v>
                </c:pt>
                <c:pt idx="51">
                  <c:v>0.17903040000000012</c:v>
                </c:pt>
                <c:pt idx="52">
                  <c:v>0.20340310000000011</c:v>
                </c:pt>
                <c:pt idx="53">
                  <c:v>0.19954440000000018</c:v>
                </c:pt>
                <c:pt idx="54">
                  <c:v>0.20148740000000018</c:v>
                </c:pt>
                <c:pt idx="55">
                  <c:v>0.19814619999999999</c:v>
                </c:pt>
                <c:pt idx="56">
                  <c:v>0.20371610000000018</c:v>
                </c:pt>
                <c:pt idx="57">
                  <c:v>0.20226390000000011</c:v>
                </c:pt>
                <c:pt idx="58">
                  <c:v>0.2023731</c:v>
                </c:pt>
                <c:pt idx="59">
                  <c:v>0.20629420000000018</c:v>
                </c:pt>
                <c:pt idx="60">
                  <c:v>0.20880640000000011</c:v>
                </c:pt>
                <c:pt idx="61">
                  <c:v>0.20841880000000018</c:v>
                </c:pt>
                <c:pt idx="62">
                  <c:v>0.21477859999999999</c:v>
                </c:pt>
                <c:pt idx="63">
                  <c:v>0.21171980000000018</c:v>
                </c:pt>
                <c:pt idx="64">
                  <c:v>0.2136518</c:v>
                </c:pt>
                <c:pt idx="65">
                  <c:v>0.21704610000000019</c:v>
                </c:pt>
                <c:pt idx="66">
                  <c:v>0.21715180000000001</c:v>
                </c:pt>
                <c:pt idx="67">
                  <c:v>0.21863179999999999</c:v>
                </c:pt>
                <c:pt idx="68">
                  <c:v>0.22100919999999999</c:v>
                </c:pt>
                <c:pt idx="69">
                  <c:v>0.22473509999999999</c:v>
                </c:pt>
                <c:pt idx="70">
                  <c:v>0.22205929999999999</c:v>
                </c:pt>
                <c:pt idx="71">
                  <c:v>0.22337389999999988</c:v>
                </c:pt>
                <c:pt idx="72">
                  <c:v>0.22803680000000001</c:v>
                </c:pt>
                <c:pt idx="73">
                  <c:v>0.2281871</c:v>
                </c:pt>
                <c:pt idx="74">
                  <c:v>0.2295635</c:v>
                </c:pt>
                <c:pt idx="75">
                  <c:v>0.23159140000000011</c:v>
                </c:pt>
                <c:pt idx="76">
                  <c:v>0.23026820000000012</c:v>
                </c:pt>
                <c:pt idx="77">
                  <c:v>0.22731209999999999</c:v>
                </c:pt>
                <c:pt idx="78">
                  <c:v>0.22751260000000001</c:v>
                </c:pt>
                <c:pt idx="79">
                  <c:v>0.22916449999999999</c:v>
                </c:pt>
                <c:pt idx="80">
                  <c:v>0.22956040000000011</c:v>
                </c:pt>
                <c:pt idx="81">
                  <c:v>0.22996090000000011</c:v>
                </c:pt>
                <c:pt idx="82">
                  <c:v>0.22941300000000012</c:v>
                </c:pt>
                <c:pt idx="83">
                  <c:v>0.22621640000000018</c:v>
                </c:pt>
                <c:pt idx="84">
                  <c:v>0.2255722</c:v>
                </c:pt>
                <c:pt idx="85">
                  <c:v>0.22482949999999999</c:v>
                </c:pt>
                <c:pt idx="86">
                  <c:v>0.22413340000000001</c:v>
                </c:pt>
                <c:pt idx="87">
                  <c:v>0.22306970000000001</c:v>
                </c:pt>
                <c:pt idx="88">
                  <c:v>0.22220989999999999</c:v>
                </c:pt>
                <c:pt idx="89">
                  <c:v>0.2266396</c:v>
                </c:pt>
                <c:pt idx="90">
                  <c:v>0.21905680000000011</c:v>
                </c:pt>
                <c:pt idx="91">
                  <c:v>0.21740080000000012</c:v>
                </c:pt>
                <c:pt idx="92">
                  <c:v>0.21599960000000018</c:v>
                </c:pt>
                <c:pt idx="93">
                  <c:v>0.21436210000000011</c:v>
                </c:pt>
                <c:pt idx="94">
                  <c:v>0.21611970000000011</c:v>
                </c:pt>
                <c:pt idx="95">
                  <c:v>0.21595630000000018</c:v>
                </c:pt>
                <c:pt idx="96">
                  <c:v>0.20800900000000011</c:v>
                </c:pt>
                <c:pt idx="97">
                  <c:v>0.20820500000000011</c:v>
                </c:pt>
                <c:pt idx="98">
                  <c:v>0.20361750000000001</c:v>
                </c:pt>
                <c:pt idx="99">
                  <c:v>0.20301290000000011</c:v>
                </c:pt>
                <c:pt idx="100">
                  <c:v>0.2019105000000001</c:v>
                </c:pt>
                <c:pt idx="101">
                  <c:v>0.19888700000000001</c:v>
                </c:pt>
                <c:pt idx="102">
                  <c:v>0.19329520000000011</c:v>
                </c:pt>
                <c:pt idx="103">
                  <c:v>0.19083910000000001</c:v>
                </c:pt>
                <c:pt idx="104">
                  <c:v>0.18779520000000022</c:v>
                </c:pt>
                <c:pt idx="105">
                  <c:v>0.18472240000000012</c:v>
                </c:pt>
                <c:pt idx="106">
                  <c:v>0.1817715</c:v>
                </c:pt>
                <c:pt idx="107">
                  <c:v>0.17839930000000018</c:v>
                </c:pt>
                <c:pt idx="108">
                  <c:v>0.17522879999999999</c:v>
                </c:pt>
                <c:pt idx="109">
                  <c:v>0.17233180000000001</c:v>
                </c:pt>
                <c:pt idx="110">
                  <c:v>0.1685528</c:v>
                </c:pt>
                <c:pt idx="111">
                  <c:v>0.16520889999999999</c:v>
                </c:pt>
                <c:pt idx="112">
                  <c:v>0.16436880000000001</c:v>
                </c:pt>
                <c:pt idx="113">
                  <c:v>0.15758970000000011</c:v>
                </c:pt>
                <c:pt idx="114">
                  <c:v>0.15750760000000011</c:v>
                </c:pt>
                <c:pt idx="115">
                  <c:v>0.14973720000000013</c:v>
                </c:pt>
                <c:pt idx="116">
                  <c:v>0.14935329999999999</c:v>
                </c:pt>
                <c:pt idx="117">
                  <c:v>0.14330989999999999</c:v>
                </c:pt>
                <c:pt idx="118">
                  <c:v>0.13792540000000011</c:v>
                </c:pt>
                <c:pt idx="119">
                  <c:v>0.13722540000000011</c:v>
                </c:pt>
                <c:pt idx="120">
                  <c:v>0.12914</c:v>
                </c:pt>
                <c:pt idx="121">
                  <c:v>0.12724620000000011</c:v>
                </c:pt>
                <c:pt idx="122">
                  <c:v>0.12128600000000007</c:v>
                </c:pt>
                <c:pt idx="123">
                  <c:v>0.11663430000000002</c:v>
                </c:pt>
                <c:pt idx="124">
                  <c:v>0.11218690000000002</c:v>
                </c:pt>
                <c:pt idx="125">
                  <c:v>0.1126038</c:v>
                </c:pt>
                <c:pt idx="126">
                  <c:v>0.1053577</c:v>
                </c:pt>
                <c:pt idx="127">
                  <c:v>9.936117000000004E-2</c:v>
                </c:pt>
                <c:pt idx="128">
                  <c:v>9.4354980000000088E-2</c:v>
                </c:pt>
                <c:pt idx="129">
                  <c:v>9.3504640000000125E-2</c:v>
                </c:pt>
                <c:pt idx="130">
                  <c:v>8.589376E-2</c:v>
                </c:pt>
                <c:pt idx="131">
                  <c:v>8.1794820000000115E-2</c:v>
                </c:pt>
                <c:pt idx="132">
                  <c:v>7.8705659999999997E-2</c:v>
                </c:pt>
                <c:pt idx="133">
                  <c:v>7.5284879999999998E-2</c:v>
                </c:pt>
                <c:pt idx="134">
                  <c:v>7.4157349999999997E-2</c:v>
                </c:pt>
                <c:pt idx="135">
                  <c:v>7.4084349999999993E-2</c:v>
                </c:pt>
                <c:pt idx="136">
                  <c:v>6.7315369999999999E-2</c:v>
                </c:pt>
                <c:pt idx="137">
                  <c:v>6.4882110000000034E-2</c:v>
                </c:pt>
                <c:pt idx="138">
                  <c:v>6.1320440000000004E-2</c:v>
                </c:pt>
                <c:pt idx="139">
                  <c:v>6.1727240000000003E-2</c:v>
                </c:pt>
                <c:pt idx="140">
                  <c:v>5.7134910000000025E-2</c:v>
                </c:pt>
                <c:pt idx="141">
                  <c:v>5.452368000000006E-2</c:v>
                </c:pt>
                <c:pt idx="142">
                  <c:v>5.7032040000000034E-2</c:v>
                </c:pt>
                <c:pt idx="143">
                  <c:v>5.7538119999999998E-2</c:v>
                </c:pt>
                <c:pt idx="144">
                  <c:v>4.9171949999999985E-2</c:v>
                </c:pt>
                <c:pt idx="145">
                  <c:v>5.0637130000000002E-2</c:v>
                </c:pt>
                <c:pt idx="146">
                  <c:v>4.3404859999999969E-2</c:v>
                </c:pt>
                <c:pt idx="147">
                  <c:v>4.0702110000000034E-2</c:v>
                </c:pt>
                <c:pt idx="148">
                  <c:v>3.527638000000001E-2</c:v>
                </c:pt>
                <c:pt idx="149">
                  <c:v>3.1880430000000001E-2</c:v>
                </c:pt>
                <c:pt idx="150">
                  <c:v>2.8267779999999999E-2</c:v>
                </c:pt>
                <c:pt idx="151">
                  <c:v>3.1202400000000002E-2</c:v>
                </c:pt>
                <c:pt idx="152">
                  <c:v>2.3501310000000018E-2</c:v>
                </c:pt>
                <c:pt idx="153">
                  <c:v>2.1755960000000012E-2</c:v>
                </c:pt>
                <c:pt idx="154">
                  <c:v>2.0325489999999981E-2</c:v>
                </c:pt>
                <c:pt idx="155">
                  <c:v>2.2994220000000006E-2</c:v>
                </c:pt>
                <c:pt idx="156">
                  <c:v>2.1538649999999999E-2</c:v>
                </c:pt>
                <c:pt idx="157">
                  <c:v>1.7524880000000003E-2</c:v>
                </c:pt>
                <c:pt idx="158">
                  <c:v>1.8431150000000014E-2</c:v>
                </c:pt>
                <c:pt idx="159">
                  <c:v>1.6837370000000001E-2</c:v>
                </c:pt>
                <c:pt idx="160">
                  <c:v>1.48957E-2</c:v>
                </c:pt>
                <c:pt idx="161">
                  <c:v>1.4092039999999998E-2</c:v>
                </c:pt>
                <c:pt idx="162">
                  <c:v>1.0994199999999999E-2</c:v>
                </c:pt>
                <c:pt idx="163">
                  <c:v>1.2601500000000009E-2</c:v>
                </c:pt>
                <c:pt idx="164">
                  <c:v>1.200378E-2</c:v>
                </c:pt>
                <c:pt idx="165">
                  <c:v>1.2354570000000009E-2</c:v>
                </c:pt>
                <c:pt idx="166">
                  <c:v>1.121104E-2</c:v>
                </c:pt>
                <c:pt idx="167">
                  <c:v>1.0105609999999999E-2</c:v>
                </c:pt>
                <c:pt idx="168">
                  <c:v>9.8383870000000005E-3</c:v>
                </c:pt>
                <c:pt idx="169">
                  <c:v>9.4634600000000173E-3</c:v>
                </c:pt>
                <c:pt idx="170">
                  <c:v>8.9308450000000067E-3</c:v>
                </c:pt>
                <c:pt idx="171">
                  <c:v>8.0635920000000118E-3</c:v>
                </c:pt>
                <c:pt idx="172">
                  <c:v>7.3609200000000034E-3</c:v>
                </c:pt>
                <c:pt idx="173">
                  <c:v>6.8659710000000002E-3</c:v>
                </c:pt>
                <c:pt idx="174">
                  <c:v>6.133622000000007E-3</c:v>
                </c:pt>
                <c:pt idx="175">
                  <c:v>5.295668000000006E-3</c:v>
                </c:pt>
                <c:pt idx="176">
                  <c:v>4.4072249999999999E-3</c:v>
                </c:pt>
                <c:pt idx="177">
                  <c:v>4.3568870000000003E-3</c:v>
                </c:pt>
                <c:pt idx="178">
                  <c:v>4.0193010000000038E-3</c:v>
                </c:pt>
                <c:pt idx="179">
                  <c:v>2.809117000000002E-3</c:v>
                </c:pt>
                <c:pt idx="180">
                  <c:v>2.5970320000000017E-3</c:v>
                </c:pt>
                <c:pt idx="181">
                  <c:v>2.155952E-3</c:v>
                </c:pt>
                <c:pt idx="182">
                  <c:v>1.299068E-3</c:v>
                </c:pt>
                <c:pt idx="183">
                  <c:v>1.1651570000000017E-3</c:v>
                </c:pt>
                <c:pt idx="184">
                  <c:v>9.9911990000000066E-4</c:v>
                </c:pt>
                <c:pt idx="185">
                  <c:v>8.6178709999999996E-4</c:v>
                </c:pt>
                <c:pt idx="186">
                  <c:v>7.4212100000000086E-4</c:v>
                </c:pt>
                <c:pt idx="187">
                  <c:v>6.2563580000000063E-4</c:v>
                </c:pt>
                <c:pt idx="188">
                  <c:v>5.0622380000000047E-4</c:v>
                </c:pt>
                <c:pt idx="189">
                  <c:v>4.1364470000000031E-4</c:v>
                </c:pt>
                <c:pt idx="190">
                  <c:v>3.3310529999999998E-4</c:v>
                </c:pt>
                <c:pt idx="191">
                  <c:v>2.4693890000000024E-4</c:v>
                </c:pt>
                <c:pt idx="192">
                  <c:v>1.5292560000000011E-4</c:v>
                </c:pt>
                <c:pt idx="193">
                  <c:v>8.3252750000000048E-5</c:v>
                </c:pt>
                <c:pt idx="194">
                  <c:v>2.897960000000002E-5</c:v>
                </c:pt>
                <c:pt idx="195">
                  <c:v>3.0508790000000018E-5</c:v>
                </c:pt>
                <c:pt idx="196">
                  <c:v>4.071766000000009E-5</c:v>
                </c:pt>
                <c:pt idx="197">
                  <c:v>4.8740240000000014E-5</c:v>
                </c:pt>
                <c:pt idx="198">
                  <c:v>5.0943879999999997E-5</c:v>
                </c:pt>
                <c:pt idx="199">
                  <c:v>5.1922680000000077E-5</c:v>
                </c:pt>
              </c:numCache>
            </c:numRef>
          </c:yVal>
          <c:smooth val="1"/>
        </c:ser>
        <c:ser>
          <c:idx val="4"/>
          <c:order val="2"/>
          <c:tx>
            <c:strRef>
              <c:f>'LyoV Ch5'!$A$4</c:f>
              <c:strCache>
                <c:ptCount val="1"/>
                <c:pt idx="0">
                  <c:v>B2. Middle (centre)</c:v>
                </c:pt>
              </c:strCache>
            </c:strRef>
          </c:tx>
          <c:marker>
            <c:symbol val="none"/>
          </c:marker>
          <c:xVal>
            <c:numRef>
              <c:f>'LyoV Ch5'!$C$2:$C$201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Ch5'!$F$2:$F$201</c:f>
              <c:numCache>
                <c:formatCode>0.00E+00</c:formatCode>
                <c:ptCount val="200"/>
                <c:pt idx="0">
                  <c:v>0.23396169999999999</c:v>
                </c:pt>
                <c:pt idx="1">
                  <c:v>0.23624590000000012</c:v>
                </c:pt>
                <c:pt idx="2">
                  <c:v>0.24005720000000011</c:v>
                </c:pt>
                <c:pt idx="3">
                  <c:v>0.24489140000000012</c:v>
                </c:pt>
                <c:pt idx="4">
                  <c:v>0.24100310000000011</c:v>
                </c:pt>
                <c:pt idx="5">
                  <c:v>0.23957919999999999</c:v>
                </c:pt>
                <c:pt idx="6">
                  <c:v>0.24173050000000001</c:v>
                </c:pt>
                <c:pt idx="7">
                  <c:v>0.24391430000000025</c:v>
                </c:pt>
                <c:pt idx="8">
                  <c:v>0.24645290000000011</c:v>
                </c:pt>
                <c:pt idx="9">
                  <c:v>0.24749200000000018</c:v>
                </c:pt>
                <c:pt idx="10">
                  <c:v>0.2871997</c:v>
                </c:pt>
                <c:pt idx="11">
                  <c:v>0.19906820000000011</c:v>
                </c:pt>
                <c:pt idx="12">
                  <c:v>0.1716789</c:v>
                </c:pt>
                <c:pt idx="13">
                  <c:v>0.16047700000000001</c:v>
                </c:pt>
                <c:pt idx="14">
                  <c:v>0.15856070000000011</c:v>
                </c:pt>
                <c:pt idx="15">
                  <c:v>0.15780420000000012</c:v>
                </c:pt>
                <c:pt idx="16">
                  <c:v>0.15744730000000029</c:v>
                </c:pt>
                <c:pt idx="17">
                  <c:v>0.15731059999999999</c:v>
                </c:pt>
                <c:pt idx="18">
                  <c:v>0.15726680000000018</c:v>
                </c:pt>
                <c:pt idx="19">
                  <c:v>0.15727800000000011</c:v>
                </c:pt>
                <c:pt idx="20">
                  <c:v>0.15723280000000012</c:v>
                </c:pt>
                <c:pt idx="21">
                  <c:v>0.15726850000000012</c:v>
                </c:pt>
                <c:pt idx="22">
                  <c:v>0.15727930000000018</c:v>
                </c:pt>
                <c:pt idx="23">
                  <c:v>0.15728510000000018</c:v>
                </c:pt>
                <c:pt idx="24">
                  <c:v>0.15735900000000011</c:v>
                </c:pt>
                <c:pt idx="25">
                  <c:v>0.15739920000000018</c:v>
                </c:pt>
                <c:pt idx="26">
                  <c:v>0.15740420000000019</c:v>
                </c:pt>
                <c:pt idx="27">
                  <c:v>0.15742040000000018</c:v>
                </c:pt>
                <c:pt idx="28">
                  <c:v>0.15740370000000012</c:v>
                </c:pt>
                <c:pt idx="29">
                  <c:v>0.15749450000000012</c:v>
                </c:pt>
                <c:pt idx="30">
                  <c:v>0.15749630000000026</c:v>
                </c:pt>
                <c:pt idx="31">
                  <c:v>0.1718758</c:v>
                </c:pt>
                <c:pt idx="32">
                  <c:v>0.19743610000000011</c:v>
                </c:pt>
                <c:pt idx="33">
                  <c:v>0.20980920000000011</c:v>
                </c:pt>
                <c:pt idx="34">
                  <c:v>0.21677510000000011</c:v>
                </c:pt>
                <c:pt idx="35">
                  <c:v>0.22036829999999999</c:v>
                </c:pt>
                <c:pt idx="36">
                  <c:v>0.22206960000000001</c:v>
                </c:pt>
                <c:pt idx="37">
                  <c:v>0.22254550000000001</c:v>
                </c:pt>
                <c:pt idx="38">
                  <c:v>0.22311159999999997</c:v>
                </c:pt>
                <c:pt idx="39">
                  <c:v>0.22312849999999998</c:v>
                </c:pt>
                <c:pt idx="40">
                  <c:v>0.22309689999999999</c:v>
                </c:pt>
                <c:pt idx="41">
                  <c:v>0.22292709999999999</c:v>
                </c:pt>
                <c:pt idx="42">
                  <c:v>0.22275049999999999</c:v>
                </c:pt>
                <c:pt idx="43">
                  <c:v>0.22234300000000001</c:v>
                </c:pt>
                <c:pt idx="44">
                  <c:v>0.2223204</c:v>
                </c:pt>
                <c:pt idx="45">
                  <c:v>0.2219517</c:v>
                </c:pt>
                <c:pt idx="46">
                  <c:v>0.22194830000000018</c:v>
                </c:pt>
                <c:pt idx="47">
                  <c:v>0.22163189999999997</c:v>
                </c:pt>
                <c:pt idx="48">
                  <c:v>0.22146700000000011</c:v>
                </c:pt>
                <c:pt idx="49">
                  <c:v>0.21877750000000001</c:v>
                </c:pt>
                <c:pt idx="50">
                  <c:v>0.17024100000000011</c:v>
                </c:pt>
                <c:pt idx="51">
                  <c:v>0.1774715</c:v>
                </c:pt>
                <c:pt idx="52">
                  <c:v>0.18662580000000001</c:v>
                </c:pt>
                <c:pt idx="53">
                  <c:v>0.19087409999999988</c:v>
                </c:pt>
                <c:pt idx="54">
                  <c:v>0.19405629999999999</c:v>
                </c:pt>
                <c:pt idx="55">
                  <c:v>0.19652890000000001</c:v>
                </c:pt>
                <c:pt idx="56">
                  <c:v>0.19850519999999999</c:v>
                </c:pt>
                <c:pt idx="57">
                  <c:v>0.20006810000000011</c:v>
                </c:pt>
                <c:pt idx="58">
                  <c:v>0.20122010000000001</c:v>
                </c:pt>
                <c:pt idx="59">
                  <c:v>0.20200080000000001</c:v>
                </c:pt>
                <c:pt idx="60">
                  <c:v>0.20251359999999999</c:v>
                </c:pt>
                <c:pt idx="61">
                  <c:v>0.20270170000000001</c:v>
                </c:pt>
                <c:pt idx="62">
                  <c:v>0.20253740000000012</c:v>
                </c:pt>
                <c:pt idx="63">
                  <c:v>0.20210400000000001</c:v>
                </c:pt>
                <c:pt idx="64">
                  <c:v>0.2013528</c:v>
                </c:pt>
                <c:pt idx="65">
                  <c:v>0.20028760000000001</c:v>
                </c:pt>
                <c:pt idx="66">
                  <c:v>0.19893479999999999</c:v>
                </c:pt>
                <c:pt idx="67">
                  <c:v>0.19736619999999999</c:v>
                </c:pt>
                <c:pt idx="68">
                  <c:v>0.19553809999999999</c:v>
                </c:pt>
                <c:pt idx="69">
                  <c:v>0.1933747999999999</c:v>
                </c:pt>
                <c:pt idx="70">
                  <c:v>0.19094179999999999</c:v>
                </c:pt>
                <c:pt idx="71">
                  <c:v>0.18843050000000011</c:v>
                </c:pt>
                <c:pt idx="72">
                  <c:v>0.18557540000000011</c:v>
                </c:pt>
                <c:pt idx="73">
                  <c:v>0.18263389999999999</c:v>
                </c:pt>
                <c:pt idx="74">
                  <c:v>0.17943420000000018</c:v>
                </c:pt>
                <c:pt idx="75">
                  <c:v>0.17607320000000001</c:v>
                </c:pt>
                <c:pt idx="76">
                  <c:v>0.17257629999999999</c:v>
                </c:pt>
                <c:pt idx="77">
                  <c:v>0.16894430000000019</c:v>
                </c:pt>
                <c:pt idx="78">
                  <c:v>0.16521700000000011</c:v>
                </c:pt>
                <c:pt idx="79">
                  <c:v>0.1613436</c:v>
                </c:pt>
                <c:pt idx="80">
                  <c:v>0.15727669999999999</c:v>
                </c:pt>
                <c:pt idx="81">
                  <c:v>0.15319890000000011</c:v>
                </c:pt>
                <c:pt idx="82">
                  <c:v>0.14900350000000001</c:v>
                </c:pt>
                <c:pt idx="83">
                  <c:v>0.14479580000000011</c:v>
                </c:pt>
                <c:pt idx="84">
                  <c:v>0.14047630000000011</c:v>
                </c:pt>
                <c:pt idx="85">
                  <c:v>0.13607149999999998</c:v>
                </c:pt>
                <c:pt idx="86">
                  <c:v>0.13161890000000001</c:v>
                </c:pt>
                <c:pt idx="87">
                  <c:v>0.12727749999999999</c:v>
                </c:pt>
                <c:pt idx="88">
                  <c:v>0.12296290000000006</c:v>
                </c:pt>
                <c:pt idx="89">
                  <c:v>0.11863130000000002</c:v>
                </c:pt>
                <c:pt idx="90">
                  <c:v>0.1143608</c:v>
                </c:pt>
                <c:pt idx="91">
                  <c:v>0.1100979</c:v>
                </c:pt>
                <c:pt idx="92">
                  <c:v>0.1058414</c:v>
                </c:pt>
                <c:pt idx="93">
                  <c:v>0.10153610000000007</c:v>
                </c:pt>
                <c:pt idx="94">
                  <c:v>9.7326510000000005E-2</c:v>
                </c:pt>
                <c:pt idx="95">
                  <c:v>9.3128650000000063E-2</c:v>
                </c:pt>
                <c:pt idx="96">
                  <c:v>8.8985480000000006E-2</c:v>
                </c:pt>
                <c:pt idx="97">
                  <c:v>8.495677000000007E-2</c:v>
                </c:pt>
                <c:pt idx="98">
                  <c:v>8.101245E-2</c:v>
                </c:pt>
                <c:pt idx="99">
                  <c:v>7.7216070000000053E-2</c:v>
                </c:pt>
                <c:pt idx="100">
                  <c:v>7.3557899999999996E-2</c:v>
                </c:pt>
                <c:pt idx="101">
                  <c:v>6.9988250000000002E-2</c:v>
                </c:pt>
                <c:pt idx="102">
                  <c:v>6.6599800000000001E-2</c:v>
                </c:pt>
                <c:pt idx="103">
                  <c:v>6.3302709999999998E-2</c:v>
                </c:pt>
                <c:pt idx="104">
                  <c:v>6.0112410000000061E-2</c:v>
                </c:pt>
                <c:pt idx="105">
                  <c:v>5.7075670000000023E-2</c:v>
                </c:pt>
                <c:pt idx="106">
                  <c:v>5.4165949999999997E-2</c:v>
                </c:pt>
                <c:pt idx="107">
                  <c:v>5.1353400000000014E-2</c:v>
                </c:pt>
                <c:pt idx="108">
                  <c:v>4.8642039999999998E-2</c:v>
                </c:pt>
                <c:pt idx="109">
                  <c:v>4.6040329999999963E-2</c:v>
                </c:pt>
                <c:pt idx="110">
                  <c:v>4.3518200000000014E-2</c:v>
                </c:pt>
                <c:pt idx="111">
                  <c:v>4.111882E-2</c:v>
                </c:pt>
                <c:pt idx="112">
                  <c:v>3.8856630000000003E-2</c:v>
                </c:pt>
                <c:pt idx="113">
                  <c:v>3.6646810000000037E-2</c:v>
                </c:pt>
                <c:pt idx="114">
                  <c:v>3.45443E-2</c:v>
                </c:pt>
                <c:pt idx="115">
                  <c:v>3.2519940000000025E-2</c:v>
                </c:pt>
                <c:pt idx="116">
                  <c:v>3.0581569999999999E-2</c:v>
                </c:pt>
                <c:pt idx="117">
                  <c:v>2.8663449999999997E-2</c:v>
                </c:pt>
                <c:pt idx="118">
                  <c:v>2.6871070000000039E-2</c:v>
                </c:pt>
                <c:pt idx="119">
                  <c:v>2.5139900000000017E-2</c:v>
                </c:pt>
                <c:pt idx="120">
                  <c:v>2.3431670000000012E-2</c:v>
                </c:pt>
                <c:pt idx="121">
                  <c:v>2.1754900000000001E-2</c:v>
                </c:pt>
                <c:pt idx="122">
                  <c:v>2.0224459999999979E-2</c:v>
                </c:pt>
                <c:pt idx="123">
                  <c:v>1.8677120000000005E-2</c:v>
                </c:pt>
                <c:pt idx="124">
                  <c:v>1.7159779999999999E-2</c:v>
                </c:pt>
                <c:pt idx="125">
                  <c:v>1.5732449999999999E-2</c:v>
                </c:pt>
                <c:pt idx="126">
                  <c:v>1.4384720000000005E-2</c:v>
                </c:pt>
                <c:pt idx="127">
                  <c:v>1.307414E-2</c:v>
                </c:pt>
                <c:pt idx="128">
                  <c:v>1.1847800000000012E-2</c:v>
                </c:pt>
                <c:pt idx="129">
                  <c:v>1.0705010000000001E-2</c:v>
                </c:pt>
                <c:pt idx="130">
                  <c:v>9.6428330000000069E-3</c:v>
                </c:pt>
                <c:pt idx="131">
                  <c:v>8.6527720000000048E-3</c:v>
                </c:pt>
                <c:pt idx="132">
                  <c:v>7.7682050000000037E-3</c:v>
                </c:pt>
                <c:pt idx="133">
                  <c:v>6.9367220000000106E-3</c:v>
                </c:pt>
                <c:pt idx="134">
                  <c:v>6.204873000000004E-3</c:v>
                </c:pt>
                <c:pt idx="135">
                  <c:v>5.5212760000000038E-3</c:v>
                </c:pt>
                <c:pt idx="136">
                  <c:v>4.900339000000007E-3</c:v>
                </c:pt>
                <c:pt idx="137">
                  <c:v>4.3446509999999997E-3</c:v>
                </c:pt>
                <c:pt idx="138">
                  <c:v>3.688704000000004E-3</c:v>
                </c:pt>
                <c:pt idx="139">
                  <c:v>3.3747059999999999E-3</c:v>
                </c:pt>
                <c:pt idx="140">
                  <c:v>2.9646770000000019E-3</c:v>
                </c:pt>
                <c:pt idx="141">
                  <c:v>2.5914969999999999E-3</c:v>
                </c:pt>
                <c:pt idx="142">
                  <c:v>2.2480470000000017E-3</c:v>
                </c:pt>
                <c:pt idx="143">
                  <c:v>1.517093E-3</c:v>
                </c:pt>
                <c:pt idx="144">
                  <c:v>1.2508650000000001E-3</c:v>
                </c:pt>
                <c:pt idx="145">
                  <c:v>1.26322E-3</c:v>
                </c:pt>
                <c:pt idx="146">
                  <c:v>9.4393050000000044E-4</c:v>
                </c:pt>
                <c:pt idx="147">
                  <c:v>6.0843460000000046E-4</c:v>
                </c:pt>
                <c:pt idx="148">
                  <c:v>3.9884990000000031E-4</c:v>
                </c:pt>
                <c:pt idx="149">
                  <c:v>3.1126860000000006E-4</c:v>
                </c:pt>
                <c:pt idx="150">
                  <c:v>1.9867420000000026E-4</c:v>
                </c:pt>
                <c:pt idx="151">
                  <c:v>1.5515600000000007E-4</c:v>
                </c:pt>
                <c:pt idx="152">
                  <c:v>1.3130649999999999E-4</c:v>
                </c:pt>
                <c:pt idx="153">
                  <c:v>1.0426280000000001E-4</c:v>
                </c:pt>
                <c:pt idx="154">
                  <c:v>8.7644690000000079E-5</c:v>
                </c:pt>
                <c:pt idx="155">
                  <c:v>7.4125980000000095E-5</c:v>
                </c:pt>
                <c:pt idx="156">
                  <c:v>6.1590600000000067E-5</c:v>
                </c:pt>
                <c:pt idx="157">
                  <c:v>5.8016960000000096E-5</c:v>
                </c:pt>
                <c:pt idx="158">
                  <c:v>5.4826580000000095E-5</c:v>
                </c:pt>
                <c:pt idx="159">
                  <c:v>5.6528040000000001E-5</c:v>
                </c:pt>
                <c:pt idx="160">
                  <c:v>1.2220040000000009E-5</c:v>
                </c:pt>
                <c:pt idx="161">
                  <c:v>7.4463240000000119E-6</c:v>
                </c:pt>
                <c:pt idx="162">
                  <c:v>4.9961610000000095E-5</c:v>
                </c:pt>
                <c:pt idx="163">
                  <c:v>4.7909500000000033E-5</c:v>
                </c:pt>
                <c:pt idx="164">
                  <c:v>8.4421620000000067E-5</c:v>
                </c:pt>
                <c:pt idx="165">
                  <c:v>8.3106040000000166E-5</c:v>
                </c:pt>
                <c:pt idx="166">
                  <c:v>8.1961670000000044E-5</c:v>
                </c:pt>
                <c:pt idx="167">
                  <c:v>8.0774450000000122E-5</c:v>
                </c:pt>
                <c:pt idx="168">
                  <c:v>8.0333830000000022E-5</c:v>
                </c:pt>
                <c:pt idx="169">
                  <c:v>7.8474720000000072E-5</c:v>
                </c:pt>
                <c:pt idx="170">
                  <c:v>7.6899190000000051E-5</c:v>
                </c:pt>
                <c:pt idx="171">
                  <c:v>7.5867440000000109E-5</c:v>
                </c:pt>
                <c:pt idx="172">
                  <c:v>7.5188950000000052E-5</c:v>
                </c:pt>
                <c:pt idx="173">
                  <c:v>7.4123630000000107E-5</c:v>
                </c:pt>
                <c:pt idx="174">
                  <c:v>7.4178560000000073E-5</c:v>
                </c:pt>
                <c:pt idx="175">
                  <c:v>7.2819610000000106E-5</c:v>
                </c:pt>
                <c:pt idx="176">
                  <c:v>7.3041210000000049E-5</c:v>
                </c:pt>
                <c:pt idx="177">
                  <c:v>7.2626850000000052E-5</c:v>
                </c:pt>
                <c:pt idx="178">
                  <c:v>7.2449410000000053E-5</c:v>
                </c:pt>
                <c:pt idx="179">
                  <c:v>7.2779510000000052E-5</c:v>
                </c:pt>
                <c:pt idx="180">
                  <c:v>7.2603050000000067E-5</c:v>
                </c:pt>
                <c:pt idx="181">
                  <c:v>7.2696300000000099E-5</c:v>
                </c:pt>
                <c:pt idx="182">
                  <c:v>7.2611820000000057E-5</c:v>
                </c:pt>
                <c:pt idx="183">
                  <c:v>7.3496330000000107E-5</c:v>
                </c:pt>
                <c:pt idx="184">
                  <c:v>7.2706160000000111E-5</c:v>
                </c:pt>
                <c:pt idx="185">
                  <c:v>7.2391150000000097E-5</c:v>
                </c:pt>
                <c:pt idx="186">
                  <c:v>7.293746000000011E-5</c:v>
                </c:pt>
                <c:pt idx="187">
                  <c:v>7.3213880000000067E-5</c:v>
                </c:pt>
                <c:pt idx="188">
                  <c:v>7.3251449999999998E-5</c:v>
                </c:pt>
                <c:pt idx="189">
                  <c:v>7.2298010000000087E-5</c:v>
                </c:pt>
                <c:pt idx="190">
                  <c:v>7.2863480000000125E-5</c:v>
                </c:pt>
                <c:pt idx="191">
                  <c:v>7.2794190000000089E-5</c:v>
                </c:pt>
                <c:pt idx="192">
                  <c:v>7.2853630000000141E-5</c:v>
                </c:pt>
                <c:pt idx="193">
                  <c:v>7.2997550000000099E-5</c:v>
                </c:pt>
                <c:pt idx="194">
                  <c:v>7.2603840000000055E-5</c:v>
                </c:pt>
                <c:pt idx="195">
                  <c:v>7.2700360000000098E-5</c:v>
                </c:pt>
                <c:pt idx="196">
                  <c:v>7.2955310000000058E-5</c:v>
                </c:pt>
                <c:pt idx="197">
                  <c:v>7.33650800000001E-5</c:v>
                </c:pt>
                <c:pt idx="198">
                  <c:v>7.2867710000000123E-5</c:v>
                </c:pt>
                <c:pt idx="199">
                  <c:v>7.2984900000000108E-5</c:v>
                </c:pt>
              </c:numCache>
            </c:numRef>
          </c:yVal>
          <c:smooth val="1"/>
        </c:ser>
        <c:ser>
          <c:idx val="1"/>
          <c:order val="3"/>
          <c:tx>
            <c:strRef>
              <c:f>'LyoV Ch 2'!$A$4</c:f>
              <c:strCache>
                <c:ptCount val="1"/>
                <c:pt idx="0">
                  <c:v>C1. Rear (left)</c:v>
                </c:pt>
              </c:strCache>
            </c:strRef>
          </c:tx>
          <c:marker>
            <c:symbol val="none"/>
          </c:marker>
          <c:xVal>
            <c:numRef>
              <c:f>'LyoV Ch 2'!$C$3:$C$202</c:f>
              <c:numCache>
                <c:formatCode>General</c:formatCode>
                <c:ptCount val="200"/>
                <c:pt idx="0">
                  <c:v>0.16600000000000001</c:v>
                </c:pt>
                <c:pt idx="1">
                  <c:v>0.33300000000000035</c:v>
                </c:pt>
                <c:pt idx="2">
                  <c:v>0.5</c:v>
                </c:pt>
                <c:pt idx="3">
                  <c:v>0.6670000000000007</c:v>
                </c:pt>
                <c:pt idx="4">
                  <c:v>0.83300000000000041</c:v>
                </c:pt>
                <c:pt idx="5">
                  <c:v>1</c:v>
                </c:pt>
                <c:pt idx="6">
                  <c:v>1.167</c:v>
                </c:pt>
                <c:pt idx="7">
                  <c:v>1.333</c:v>
                </c:pt>
                <c:pt idx="8">
                  <c:v>1.5</c:v>
                </c:pt>
                <c:pt idx="9">
                  <c:v>1.665999999999999</c:v>
                </c:pt>
                <c:pt idx="10">
                  <c:v>1.833</c:v>
                </c:pt>
                <c:pt idx="11">
                  <c:v>2</c:v>
                </c:pt>
                <c:pt idx="12">
                  <c:v>2.1669999999999998</c:v>
                </c:pt>
                <c:pt idx="13">
                  <c:v>2.3329999999999984</c:v>
                </c:pt>
                <c:pt idx="14">
                  <c:v>2.5</c:v>
                </c:pt>
                <c:pt idx="15">
                  <c:v>2.6669999999999998</c:v>
                </c:pt>
                <c:pt idx="16">
                  <c:v>2.8329999999999984</c:v>
                </c:pt>
                <c:pt idx="17">
                  <c:v>3</c:v>
                </c:pt>
                <c:pt idx="18">
                  <c:v>3.1669999999999998</c:v>
                </c:pt>
                <c:pt idx="19">
                  <c:v>3.3329999999999984</c:v>
                </c:pt>
                <c:pt idx="20">
                  <c:v>3.5</c:v>
                </c:pt>
                <c:pt idx="21">
                  <c:v>3.6669999999999998</c:v>
                </c:pt>
                <c:pt idx="22">
                  <c:v>3.8329999999999984</c:v>
                </c:pt>
                <c:pt idx="23">
                  <c:v>4</c:v>
                </c:pt>
                <c:pt idx="24">
                  <c:v>4.1659999999999968</c:v>
                </c:pt>
                <c:pt idx="25">
                  <c:v>4.3330000000000002</c:v>
                </c:pt>
                <c:pt idx="26">
                  <c:v>4.5010000000000003</c:v>
                </c:pt>
                <c:pt idx="27">
                  <c:v>4.6669999999999963</c:v>
                </c:pt>
                <c:pt idx="28">
                  <c:v>4.8339999999999996</c:v>
                </c:pt>
                <c:pt idx="29">
                  <c:v>5</c:v>
                </c:pt>
                <c:pt idx="30">
                  <c:v>5.1669999999999963</c:v>
                </c:pt>
                <c:pt idx="31">
                  <c:v>5.3339999999999996</c:v>
                </c:pt>
                <c:pt idx="32">
                  <c:v>5.5010000000000003</c:v>
                </c:pt>
                <c:pt idx="33">
                  <c:v>5.6669999999999963</c:v>
                </c:pt>
                <c:pt idx="34">
                  <c:v>5.8330000000000002</c:v>
                </c:pt>
                <c:pt idx="35">
                  <c:v>6</c:v>
                </c:pt>
                <c:pt idx="36">
                  <c:v>6.1669999999999963</c:v>
                </c:pt>
                <c:pt idx="37">
                  <c:v>6.3339999999999996</c:v>
                </c:pt>
                <c:pt idx="38">
                  <c:v>6.5</c:v>
                </c:pt>
                <c:pt idx="39">
                  <c:v>6.6669999999999963</c:v>
                </c:pt>
                <c:pt idx="40">
                  <c:v>6.8339999999999996</c:v>
                </c:pt>
                <c:pt idx="41">
                  <c:v>7</c:v>
                </c:pt>
                <c:pt idx="42">
                  <c:v>7.1669999999999963</c:v>
                </c:pt>
                <c:pt idx="43">
                  <c:v>7.3330000000000002</c:v>
                </c:pt>
                <c:pt idx="44">
                  <c:v>7.5010000000000003</c:v>
                </c:pt>
                <c:pt idx="45">
                  <c:v>7.6669999999999963</c:v>
                </c:pt>
                <c:pt idx="46">
                  <c:v>7.8330000000000002</c:v>
                </c:pt>
                <c:pt idx="47">
                  <c:v>8</c:v>
                </c:pt>
                <c:pt idx="48">
                  <c:v>8.1670000000000016</c:v>
                </c:pt>
                <c:pt idx="49">
                  <c:v>8.3330000000000002</c:v>
                </c:pt>
                <c:pt idx="50">
                  <c:v>8.5010000000000012</c:v>
                </c:pt>
                <c:pt idx="51">
                  <c:v>8.6670000000000016</c:v>
                </c:pt>
                <c:pt idx="52">
                  <c:v>8.8330000000000002</c:v>
                </c:pt>
                <c:pt idx="53">
                  <c:v>9</c:v>
                </c:pt>
                <c:pt idx="54">
                  <c:v>9.1670000000000016</c:v>
                </c:pt>
                <c:pt idx="55">
                  <c:v>9.3330000000000002</c:v>
                </c:pt>
                <c:pt idx="56">
                  <c:v>9.5010000000000012</c:v>
                </c:pt>
                <c:pt idx="57">
                  <c:v>9.6670000000000016</c:v>
                </c:pt>
                <c:pt idx="58">
                  <c:v>9.8330000000000002</c:v>
                </c:pt>
                <c:pt idx="59">
                  <c:v>10</c:v>
                </c:pt>
                <c:pt idx="60">
                  <c:v>10.167</c:v>
                </c:pt>
                <c:pt idx="61">
                  <c:v>10.334</c:v>
                </c:pt>
                <c:pt idx="62">
                  <c:v>10.501000000000001</c:v>
                </c:pt>
                <c:pt idx="63">
                  <c:v>10.667</c:v>
                </c:pt>
                <c:pt idx="64">
                  <c:v>10.833</c:v>
                </c:pt>
                <c:pt idx="65">
                  <c:v>11</c:v>
                </c:pt>
                <c:pt idx="66">
                  <c:v>11.167</c:v>
                </c:pt>
                <c:pt idx="67">
                  <c:v>11.334</c:v>
                </c:pt>
                <c:pt idx="68">
                  <c:v>11.5</c:v>
                </c:pt>
                <c:pt idx="69">
                  <c:v>11.667</c:v>
                </c:pt>
                <c:pt idx="70">
                  <c:v>11.834</c:v>
                </c:pt>
                <c:pt idx="71">
                  <c:v>12</c:v>
                </c:pt>
                <c:pt idx="72">
                  <c:v>12.167</c:v>
                </c:pt>
                <c:pt idx="73">
                  <c:v>12.333</c:v>
                </c:pt>
                <c:pt idx="74">
                  <c:v>12.501000000000001</c:v>
                </c:pt>
                <c:pt idx="75">
                  <c:v>12.667</c:v>
                </c:pt>
                <c:pt idx="76">
                  <c:v>12.834</c:v>
                </c:pt>
                <c:pt idx="77">
                  <c:v>13</c:v>
                </c:pt>
                <c:pt idx="78">
                  <c:v>13.167</c:v>
                </c:pt>
                <c:pt idx="79">
                  <c:v>13.334</c:v>
                </c:pt>
                <c:pt idx="80">
                  <c:v>13.501000000000001</c:v>
                </c:pt>
                <c:pt idx="81">
                  <c:v>13.667</c:v>
                </c:pt>
                <c:pt idx="82">
                  <c:v>13.834</c:v>
                </c:pt>
                <c:pt idx="83">
                  <c:v>14</c:v>
                </c:pt>
                <c:pt idx="84">
                  <c:v>14.167</c:v>
                </c:pt>
                <c:pt idx="85">
                  <c:v>14.334</c:v>
                </c:pt>
                <c:pt idx="86">
                  <c:v>14.5</c:v>
                </c:pt>
                <c:pt idx="87">
                  <c:v>14.667</c:v>
                </c:pt>
                <c:pt idx="88">
                  <c:v>14.834</c:v>
                </c:pt>
                <c:pt idx="89">
                  <c:v>15</c:v>
                </c:pt>
                <c:pt idx="90">
                  <c:v>15.167</c:v>
                </c:pt>
                <c:pt idx="91">
                  <c:v>15.333</c:v>
                </c:pt>
                <c:pt idx="92">
                  <c:v>15.501000000000001</c:v>
                </c:pt>
                <c:pt idx="93">
                  <c:v>15.667</c:v>
                </c:pt>
                <c:pt idx="94">
                  <c:v>15.834</c:v>
                </c:pt>
                <c:pt idx="95">
                  <c:v>16</c:v>
                </c:pt>
                <c:pt idx="96">
                  <c:v>16.167000000000005</c:v>
                </c:pt>
                <c:pt idx="97">
                  <c:v>16.334000000000014</c:v>
                </c:pt>
                <c:pt idx="98">
                  <c:v>16.5</c:v>
                </c:pt>
                <c:pt idx="99">
                  <c:v>16.667000000000005</c:v>
                </c:pt>
                <c:pt idx="100">
                  <c:v>16.832999999999988</c:v>
                </c:pt>
                <c:pt idx="101">
                  <c:v>17</c:v>
                </c:pt>
                <c:pt idx="102">
                  <c:v>17.167000000000005</c:v>
                </c:pt>
                <c:pt idx="103">
                  <c:v>17.332999999999988</c:v>
                </c:pt>
                <c:pt idx="104">
                  <c:v>17.501000000000001</c:v>
                </c:pt>
                <c:pt idx="105">
                  <c:v>17.667000000000005</c:v>
                </c:pt>
                <c:pt idx="106">
                  <c:v>17.832999999999988</c:v>
                </c:pt>
                <c:pt idx="107">
                  <c:v>18</c:v>
                </c:pt>
                <c:pt idx="108">
                  <c:v>18.167000000000005</c:v>
                </c:pt>
                <c:pt idx="109">
                  <c:v>18.332999999999988</c:v>
                </c:pt>
                <c:pt idx="110">
                  <c:v>18.501000000000001</c:v>
                </c:pt>
                <c:pt idx="111">
                  <c:v>18.667000000000005</c:v>
                </c:pt>
                <c:pt idx="112">
                  <c:v>18.832999999999988</c:v>
                </c:pt>
                <c:pt idx="113">
                  <c:v>19</c:v>
                </c:pt>
                <c:pt idx="114">
                  <c:v>19.167000000000005</c:v>
                </c:pt>
                <c:pt idx="115">
                  <c:v>19.332999999999988</c:v>
                </c:pt>
                <c:pt idx="116">
                  <c:v>19.501000000000001</c:v>
                </c:pt>
                <c:pt idx="117">
                  <c:v>19.667000000000005</c:v>
                </c:pt>
                <c:pt idx="118">
                  <c:v>19.834000000000014</c:v>
                </c:pt>
                <c:pt idx="119">
                  <c:v>20</c:v>
                </c:pt>
                <c:pt idx="120">
                  <c:v>20.167000000000005</c:v>
                </c:pt>
                <c:pt idx="121">
                  <c:v>20.334000000000014</c:v>
                </c:pt>
                <c:pt idx="122">
                  <c:v>20.5</c:v>
                </c:pt>
                <c:pt idx="123">
                  <c:v>20.667000000000005</c:v>
                </c:pt>
                <c:pt idx="124">
                  <c:v>20.832999999999988</c:v>
                </c:pt>
                <c:pt idx="125">
                  <c:v>21</c:v>
                </c:pt>
                <c:pt idx="126">
                  <c:v>21.167000000000005</c:v>
                </c:pt>
                <c:pt idx="127">
                  <c:v>21.332999999999988</c:v>
                </c:pt>
                <c:pt idx="128">
                  <c:v>21.5</c:v>
                </c:pt>
                <c:pt idx="129">
                  <c:v>21.667000000000005</c:v>
                </c:pt>
                <c:pt idx="130">
                  <c:v>21.832999999999988</c:v>
                </c:pt>
                <c:pt idx="131">
                  <c:v>22</c:v>
                </c:pt>
                <c:pt idx="132">
                  <c:v>22.167000000000005</c:v>
                </c:pt>
                <c:pt idx="133">
                  <c:v>22.332999999999988</c:v>
                </c:pt>
                <c:pt idx="134">
                  <c:v>22.5</c:v>
                </c:pt>
                <c:pt idx="135">
                  <c:v>22.667000000000005</c:v>
                </c:pt>
                <c:pt idx="136">
                  <c:v>22.834000000000014</c:v>
                </c:pt>
                <c:pt idx="137">
                  <c:v>23</c:v>
                </c:pt>
                <c:pt idx="138">
                  <c:v>23.166</c:v>
                </c:pt>
                <c:pt idx="139">
                  <c:v>23.334000000000014</c:v>
                </c:pt>
                <c:pt idx="140">
                  <c:v>23.501000000000001</c:v>
                </c:pt>
                <c:pt idx="141">
                  <c:v>23.667000000000005</c:v>
                </c:pt>
                <c:pt idx="142">
                  <c:v>23.832999999999988</c:v>
                </c:pt>
                <c:pt idx="143">
                  <c:v>24</c:v>
                </c:pt>
                <c:pt idx="144">
                  <c:v>24.166</c:v>
                </c:pt>
                <c:pt idx="145">
                  <c:v>24.334000000000014</c:v>
                </c:pt>
                <c:pt idx="146">
                  <c:v>24.5</c:v>
                </c:pt>
                <c:pt idx="147">
                  <c:v>24.666</c:v>
                </c:pt>
                <c:pt idx="148">
                  <c:v>24.834000000000014</c:v>
                </c:pt>
                <c:pt idx="149">
                  <c:v>25</c:v>
                </c:pt>
                <c:pt idx="150">
                  <c:v>25.166</c:v>
                </c:pt>
                <c:pt idx="151">
                  <c:v>25.334000000000014</c:v>
                </c:pt>
                <c:pt idx="152">
                  <c:v>25.5</c:v>
                </c:pt>
                <c:pt idx="153">
                  <c:v>25.667000000000005</c:v>
                </c:pt>
                <c:pt idx="154">
                  <c:v>25.837000000000014</c:v>
                </c:pt>
                <c:pt idx="155">
                  <c:v>26</c:v>
                </c:pt>
                <c:pt idx="156">
                  <c:v>26.169</c:v>
                </c:pt>
                <c:pt idx="157">
                  <c:v>26.332999999999988</c:v>
                </c:pt>
                <c:pt idx="158">
                  <c:v>26.5</c:v>
                </c:pt>
                <c:pt idx="159">
                  <c:v>26.667000000000005</c:v>
                </c:pt>
                <c:pt idx="160">
                  <c:v>26.832999999999988</c:v>
                </c:pt>
                <c:pt idx="161">
                  <c:v>27</c:v>
                </c:pt>
                <c:pt idx="162">
                  <c:v>27.167000000000005</c:v>
                </c:pt>
                <c:pt idx="163">
                  <c:v>27.332999999999988</c:v>
                </c:pt>
                <c:pt idx="164">
                  <c:v>27.5</c:v>
                </c:pt>
                <c:pt idx="165">
                  <c:v>27.667000000000005</c:v>
                </c:pt>
                <c:pt idx="166">
                  <c:v>27.832999999999988</c:v>
                </c:pt>
                <c:pt idx="167">
                  <c:v>28</c:v>
                </c:pt>
                <c:pt idx="168">
                  <c:v>28.167000000000005</c:v>
                </c:pt>
                <c:pt idx="169">
                  <c:v>28.332999999999988</c:v>
                </c:pt>
                <c:pt idx="170">
                  <c:v>28.5</c:v>
                </c:pt>
                <c:pt idx="171">
                  <c:v>28.667000000000005</c:v>
                </c:pt>
                <c:pt idx="172">
                  <c:v>28.832999999999988</c:v>
                </c:pt>
                <c:pt idx="173">
                  <c:v>29</c:v>
                </c:pt>
                <c:pt idx="174">
                  <c:v>29.167000000000005</c:v>
                </c:pt>
                <c:pt idx="175">
                  <c:v>29.332999999999988</c:v>
                </c:pt>
                <c:pt idx="176">
                  <c:v>29.5</c:v>
                </c:pt>
                <c:pt idx="177">
                  <c:v>29.667000000000005</c:v>
                </c:pt>
                <c:pt idx="178">
                  <c:v>29.834000000000014</c:v>
                </c:pt>
                <c:pt idx="179">
                  <c:v>30</c:v>
                </c:pt>
                <c:pt idx="180">
                  <c:v>30.167000000000005</c:v>
                </c:pt>
                <c:pt idx="181">
                  <c:v>30.332999999999988</c:v>
                </c:pt>
                <c:pt idx="182">
                  <c:v>30.5</c:v>
                </c:pt>
                <c:pt idx="183">
                  <c:v>30.667000000000005</c:v>
                </c:pt>
                <c:pt idx="184">
                  <c:v>30.832999999999988</c:v>
                </c:pt>
                <c:pt idx="185">
                  <c:v>31</c:v>
                </c:pt>
                <c:pt idx="186">
                  <c:v>31.166</c:v>
                </c:pt>
                <c:pt idx="187">
                  <c:v>31.332999999999988</c:v>
                </c:pt>
                <c:pt idx="188">
                  <c:v>31.5</c:v>
                </c:pt>
                <c:pt idx="189">
                  <c:v>31.667000000000005</c:v>
                </c:pt>
                <c:pt idx="190">
                  <c:v>31.832999999999988</c:v>
                </c:pt>
                <c:pt idx="191">
                  <c:v>32</c:v>
                </c:pt>
                <c:pt idx="192">
                  <c:v>32.167000000000002</c:v>
                </c:pt>
                <c:pt idx="193">
                  <c:v>32.333000000000006</c:v>
                </c:pt>
                <c:pt idx="194">
                  <c:v>32.5</c:v>
                </c:pt>
                <c:pt idx="195">
                  <c:v>32.666000000000011</c:v>
                </c:pt>
                <c:pt idx="196">
                  <c:v>32.833000000000006</c:v>
                </c:pt>
                <c:pt idx="197">
                  <c:v>33</c:v>
                </c:pt>
                <c:pt idx="198">
                  <c:v>33.167000000000002</c:v>
                </c:pt>
              </c:numCache>
            </c:numRef>
          </c:xVal>
          <c:yVal>
            <c:numRef>
              <c:f>'LyoV Ch 2'!$F$3:$F$202</c:f>
              <c:numCache>
                <c:formatCode>0.00E+00</c:formatCode>
                <c:ptCount val="200"/>
                <c:pt idx="0">
                  <c:v>0.24657209999999999</c:v>
                </c:pt>
                <c:pt idx="1">
                  <c:v>0.24965770000000001</c:v>
                </c:pt>
                <c:pt idx="2">
                  <c:v>0.25442140000000002</c:v>
                </c:pt>
                <c:pt idx="3">
                  <c:v>0.25773769999999996</c:v>
                </c:pt>
                <c:pt idx="4">
                  <c:v>0.2601656</c:v>
                </c:pt>
                <c:pt idx="5">
                  <c:v>0.26080930000000002</c:v>
                </c:pt>
                <c:pt idx="6">
                  <c:v>0.26043000000000011</c:v>
                </c:pt>
                <c:pt idx="7">
                  <c:v>0.25967760000000001</c:v>
                </c:pt>
                <c:pt idx="8">
                  <c:v>0.25856190000000001</c:v>
                </c:pt>
                <c:pt idx="9">
                  <c:v>0.30494430000000022</c:v>
                </c:pt>
                <c:pt idx="10">
                  <c:v>0.2205077</c:v>
                </c:pt>
                <c:pt idx="11">
                  <c:v>0.19530539999999999</c:v>
                </c:pt>
                <c:pt idx="12">
                  <c:v>0.16903760000000001</c:v>
                </c:pt>
                <c:pt idx="13">
                  <c:v>0.16438539999999999</c:v>
                </c:pt>
                <c:pt idx="14">
                  <c:v>0.16295000000000001</c:v>
                </c:pt>
                <c:pt idx="15">
                  <c:v>0.1623676</c:v>
                </c:pt>
                <c:pt idx="16">
                  <c:v>0.1621237999999999</c:v>
                </c:pt>
                <c:pt idx="17">
                  <c:v>0.16200719999999999</c:v>
                </c:pt>
                <c:pt idx="18">
                  <c:v>0.16196500000000011</c:v>
                </c:pt>
                <c:pt idx="19">
                  <c:v>0.1619227</c:v>
                </c:pt>
                <c:pt idx="20">
                  <c:v>0.16195960000000001</c:v>
                </c:pt>
                <c:pt idx="21">
                  <c:v>0.16195509999999999</c:v>
                </c:pt>
                <c:pt idx="22">
                  <c:v>0.16195300000000001</c:v>
                </c:pt>
                <c:pt idx="23">
                  <c:v>0.1620115</c:v>
                </c:pt>
                <c:pt idx="24">
                  <c:v>0.16205900000000001</c:v>
                </c:pt>
                <c:pt idx="25">
                  <c:v>0.16204310000000011</c:v>
                </c:pt>
                <c:pt idx="26">
                  <c:v>0.1620809</c:v>
                </c:pt>
                <c:pt idx="27">
                  <c:v>0.16204789999999999</c:v>
                </c:pt>
                <c:pt idx="28">
                  <c:v>0.1621957</c:v>
                </c:pt>
                <c:pt idx="29">
                  <c:v>0.1621591</c:v>
                </c:pt>
                <c:pt idx="30">
                  <c:v>0.17105840000000011</c:v>
                </c:pt>
                <c:pt idx="31">
                  <c:v>0.19456979999999999</c:v>
                </c:pt>
                <c:pt idx="32">
                  <c:v>0.21098420000000018</c:v>
                </c:pt>
                <c:pt idx="33">
                  <c:v>0.2215242</c:v>
                </c:pt>
                <c:pt idx="34">
                  <c:v>0.22715440000000001</c:v>
                </c:pt>
                <c:pt idx="35">
                  <c:v>0.23009460000000001</c:v>
                </c:pt>
                <c:pt idx="36">
                  <c:v>0.23125680000000001</c:v>
                </c:pt>
                <c:pt idx="37">
                  <c:v>0.23228399999999999</c:v>
                </c:pt>
                <c:pt idx="38">
                  <c:v>0.23262530000000001</c:v>
                </c:pt>
                <c:pt idx="39">
                  <c:v>0.23279200000000011</c:v>
                </c:pt>
                <c:pt idx="40">
                  <c:v>0.23293690000000011</c:v>
                </c:pt>
                <c:pt idx="41">
                  <c:v>0.23307620000000001</c:v>
                </c:pt>
                <c:pt idx="42">
                  <c:v>0.23291140000000018</c:v>
                </c:pt>
                <c:pt idx="43">
                  <c:v>0.23294160000000011</c:v>
                </c:pt>
                <c:pt idx="44">
                  <c:v>0.23290669999999999</c:v>
                </c:pt>
                <c:pt idx="45">
                  <c:v>0.23299550000000011</c:v>
                </c:pt>
                <c:pt idx="46">
                  <c:v>0.23272119999999999</c:v>
                </c:pt>
                <c:pt idx="47">
                  <c:v>0.23258380000000001</c:v>
                </c:pt>
                <c:pt idx="48">
                  <c:v>0.23246720000000018</c:v>
                </c:pt>
                <c:pt idx="49">
                  <c:v>0.18466920000000012</c:v>
                </c:pt>
                <c:pt idx="50">
                  <c:v>0.17350860000000001</c:v>
                </c:pt>
                <c:pt idx="51">
                  <c:v>0.18706030000000018</c:v>
                </c:pt>
                <c:pt idx="52">
                  <c:v>0.19274200000000011</c:v>
                </c:pt>
                <c:pt idx="53">
                  <c:v>0.19603609999999999</c:v>
                </c:pt>
                <c:pt idx="54">
                  <c:v>0.19766339999999999</c:v>
                </c:pt>
                <c:pt idx="55">
                  <c:v>0.19816819999999999</c:v>
                </c:pt>
                <c:pt idx="56">
                  <c:v>0.1976347</c:v>
                </c:pt>
                <c:pt idx="57">
                  <c:v>0.19615920000000001</c:v>
                </c:pt>
                <c:pt idx="58">
                  <c:v>0.19361510000000001</c:v>
                </c:pt>
                <c:pt idx="59">
                  <c:v>0.1903396</c:v>
                </c:pt>
                <c:pt idx="60">
                  <c:v>0.18628050000000004</c:v>
                </c:pt>
                <c:pt idx="61">
                  <c:v>0.18152509999999999</c:v>
                </c:pt>
                <c:pt idx="62">
                  <c:v>0.17626190000000011</c:v>
                </c:pt>
                <c:pt idx="63">
                  <c:v>0.17063790000000001</c:v>
                </c:pt>
                <c:pt idx="64">
                  <c:v>0.16481770000000001</c:v>
                </c:pt>
                <c:pt idx="65">
                  <c:v>0.15892590000000012</c:v>
                </c:pt>
                <c:pt idx="66">
                  <c:v>0.15290950000000011</c:v>
                </c:pt>
                <c:pt idx="67">
                  <c:v>0.14670079999999999</c:v>
                </c:pt>
                <c:pt idx="68">
                  <c:v>0.14053120000000011</c:v>
                </c:pt>
                <c:pt idx="69">
                  <c:v>0.13444600000000018</c:v>
                </c:pt>
                <c:pt idx="70">
                  <c:v>0.12836230000000001</c:v>
                </c:pt>
                <c:pt idx="71">
                  <c:v>0.1224095</c:v>
                </c:pt>
                <c:pt idx="72">
                  <c:v>0.11654550000000002</c:v>
                </c:pt>
                <c:pt idx="73">
                  <c:v>0.11072870000000005</c:v>
                </c:pt>
                <c:pt idx="74">
                  <c:v>0.1050273</c:v>
                </c:pt>
                <c:pt idx="75">
                  <c:v>9.931653E-2</c:v>
                </c:pt>
                <c:pt idx="76">
                  <c:v>9.3703030000000007E-2</c:v>
                </c:pt>
                <c:pt idx="77">
                  <c:v>8.8316970000000022E-2</c:v>
                </c:pt>
                <c:pt idx="78">
                  <c:v>8.3062400000000064E-2</c:v>
                </c:pt>
                <c:pt idx="79">
                  <c:v>7.8028059999999996E-2</c:v>
                </c:pt>
                <c:pt idx="80">
                  <c:v>7.3214180000000004E-2</c:v>
                </c:pt>
                <c:pt idx="81">
                  <c:v>6.8637509999999999E-2</c:v>
                </c:pt>
                <c:pt idx="82">
                  <c:v>6.4298759999999996E-2</c:v>
                </c:pt>
                <c:pt idx="83">
                  <c:v>6.0094210000000037E-2</c:v>
                </c:pt>
                <c:pt idx="84">
                  <c:v>5.6081609999999997E-2</c:v>
                </c:pt>
                <c:pt idx="85">
                  <c:v>5.2293149999999997E-2</c:v>
                </c:pt>
                <c:pt idx="86">
                  <c:v>4.8634509999999985E-2</c:v>
                </c:pt>
                <c:pt idx="87">
                  <c:v>4.5178379999999962E-2</c:v>
                </c:pt>
                <c:pt idx="88">
                  <c:v>4.1874670000000003E-2</c:v>
                </c:pt>
                <c:pt idx="89">
                  <c:v>3.873693000000001E-2</c:v>
                </c:pt>
                <c:pt idx="90">
                  <c:v>3.5767130000000001E-2</c:v>
                </c:pt>
                <c:pt idx="91">
                  <c:v>3.3010009999999999E-2</c:v>
                </c:pt>
                <c:pt idx="92">
                  <c:v>3.0395740000000011E-2</c:v>
                </c:pt>
                <c:pt idx="93">
                  <c:v>2.7975370000000034E-2</c:v>
                </c:pt>
                <c:pt idx="94">
                  <c:v>2.5696009999999998E-2</c:v>
                </c:pt>
                <c:pt idx="95">
                  <c:v>2.3570600000000001E-2</c:v>
                </c:pt>
                <c:pt idx="96">
                  <c:v>2.1567049999999997E-2</c:v>
                </c:pt>
                <c:pt idx="97">
                  <c:v>1.9669680000000012E-2</c:v>
                </c:pt>
                <c:pt idx="98">
                  <c:v>1.7871730000000002E-2</c:v>
                </c:pt>
                <c:pt idx="99">
                  <c:v>1.6182880000000014E-2</c:v>
                </c:pt>
                <c:pt idx="100">
                  <c:v>1.4595599999999999E-2</c:v>
                </c:pt>
                <c:pt idx="101">
                  <c:v>1.3099E-2</c:v>
                </c:pt>
                <c:pt idx="102">
                  <c:v>1.1707400000000008E-2</c:v>
                </c:pt>
                <c:pt idx="103">
                  <c:v>1.042625E-2</c:v>
                </c:pt>
                <c:pt idx="104">
                  <c:v>9.2421540000000007E-3</c:v>
                </c:pt>
                <c:pt idx="105">
                  <c:v>8.1622690000000067E-3</c:v>
                </c:pt>
                <c:pt idx="106">
                  <c:v>7.1775290000000037E-3</c:v>
                </c:pt>
                <c:pt idx="107">
                  <c:v>6.2835820000000037E-3</c:v>
                </c:pt>
                <c:pt idx="108">
                  <c:v>5.4662380000000069E-3</c:v>
                </c:pt>
                <c:pt idx="109">
                  <c:v>4.7240329999999964E-3</c:v>
                </c:pt>
                <c:pt idx="110">
                  <c:v>4.0500609999999998E-3</c:v>
                </c:pt>
                <c:pt idx="111">
                  <c:v>3.4497640000000019E-3</c:v>
                </c:pt>
                <c:pt idx="112">
                  <c:v>2.9098819999999999E-3</c:v>
                </c:pt>
                <c:pt idx="113">
                  <c:v>2.4319540000000001E-3</c:v>
                </c:pt>
                <c:pt idx="114">
                  <c:v>1.5708560000000009E-3</c:v>
                </c:pt>
                <c:pt idx="115">
                  <c:v>1.2829080000000001E-3</c:v>
                </c:pt>
                <c:pt idx="116">
                  <c:v>1.0577259999999999E-3</c:v>
                </c:pt>
                <c:pt idx="117">
                  <c:v>8.7365060000000076E-4</c:v>
                </c:pt>
                <c:pt idx="118">
                  <c:v>6.8876180000000046E-4</c:v>
                </c:pt>
                <c:pt idx="119">
                  <c:v>5.6935350000000004E-4</c:v>
                </c:pt>
                <c:pt idx="120">
                  <c:v>4.9350390000000069E-4</c:v>
                </c:pt>
                <c:pt idx="121">
                  <c:v>3.994500000000003E-4</c:v>
                </c:pt>
                <c:pt idx="122">
                  <c:v>3.1886280000000022E-4</c:v>
                </c:pt>
                <c:pt idx="123">
                  <c:v>2.9758269999999998E-4</c:v>
                </c:pt>
                <c:pt idx="124">
                  <c:v>2.0956140000000012E-4</c:v>
                </c:pt>
                <c:pt idx="125">
                  <c:v>2.2754289999999999E-4</c:v>
                </c:pt>
                <c:pt idx="126">
                  <c:v>1.6539420000000017E-4</c:v>
                </c:pt>
                <c:pt idx="127">
                  <c:v>1.5859360000000005E-4</c:v>
                </c:pt>
                <c:pt idx="128">
                  <c:v>1.380424E-4</c:v>
                </c:pt>
                <c:pt idx="129">
                  <c:v>1.356361000000001E-4</c:v>
                </c:pt>
                <c:pt idx="130">
                  <c:v>1.1894710000000009E-4</c:v>
                </c:pt>
                <c:pt idx="131">
                  <c:v>1.0847730000000009E-4</c:v>
                </c:pt>
                <c:pt idx="132">
                  <c:v>9.683924000000007E-5</c:v>
                </c:pt>
                <c:pt idx="133">
                  <c:v>8.6283310000000022E-5</c:v>
                </c:pt>
                <c:pt idx="134">
                  <c:v>7.5956020000000112E-5</c:v>
                </c:pt>
                <c:pt idx="135">
                  <c:v>7.7070780000000087E-5</c:v>
                </c:pt>
                <c:pt idx="136">
                  <c:v>6.1320910000000053E-5</c:v>
                </c:pt>
                <c:pt idx="137">
                  <c:v>5.3644989999999998E-5</c:v>
                </c:pt>
                <c:pt idx="138">
                  <c:v>4.840782000000005E-5</c:v>
                </c:pt>
                <c:pt idx="139">
                  <c:v>4.2606030000000061E-5</c:v>
                </c:pt>
                <c:pt idx="140">
                  <c:v>3.8038910000000054E-5</c:v>
                </c:pt>
                <c:pt idx="141">
                  <c:v>3.3115550000000002E-5</c:v>
                </c:pt>
                <c:pt idx="142">
                  <c:v>2.8771510000000035E-5</c:v>
                </c:pt>
                <c:pt idx="143">
                  <c:v>9.1331780000000011E-5</c:v>
                </c:pt>
                <c:pt idx="144">
                  <c:v>9.324488000000016E-5</c:v>
                </c:pt>
                <c:pt idx="145">
                  <c:v>9.521481000000007E-5</c:v>
                </c:pt>
                <c:pt idx="146">
                  <c:v>9.6858310000000171E-5</c:v>
                </c:pt>
                <c:pt idx="147">
                  <c:v>9.7919510000000004E-5</c:v>
                </c:pt>
                <c:pt idx="148">
                  <c:v>9.8425390000000211E-5</c:v>
                </c:pt>
                <c:pt idx="149">
                  <c:v>9.9962330000000148E-5</c:v>
                </c:pt>
                <c:pt idx="150">
                  <c:v>1.0080460000000009E-4</c:v>
                </c:pt>
                <c:pt idx="151">
                  <c:v>1.0065450000000009E-4</c:v>
                </c:pt>
                <c:pt idx="152">
                  <c:v>1.0062370000000012E-4</c:v>
                </c:pt>
                <c:pt idx="153">
                  <c:v>9.9516910000000132E-5</c:v>
                </c:pt>
                <c:pt idx="154">
                  <c:v>9.9573340000000163E-5</c:v>
                </c:pt>
                <c:pt idx="155">
                  <c:v>9.8217910000000089E-5</c:v>
                </c:pt>
                <c:pt idx="156">
                  <c:v>9.8068960000000227E-5</c:v>
                </c:pt>
                <c:pt idx="157">
                  <c:v>9.6703560000000079E-5</c:v>
                </c:pt>
                <c:pt idx="158">
                  <c:v>9.5143180000000006E-5</c:v>
                </c:pt>
                <c:pt idx="159">
                  <c:v>9.3858090000000191E-5</c:v>
                </c:pt>
                <c:pt idx="160">
                  <c:v>9.3403750000000025E-5</c:v>
                </c:pt>
                <c:pt idx="161">
                  <c:v>9.2618610000000002E-5</c:v>
                </c:pt>
                <c:pt idx="162">
                  <c:v>9.0823520000000112E-5</c:v>
                </c:pt>
                <c:pt idx="163">
                  <c:v>9.0678060000000141E-5</c:v>
                </c:pt>
                <c:pt idx="164">
                  <c:v>9.0105420000000143E-5</c:v>
                </c:pt>
                <c:pt idx="165">
                  <c:v>9.0541650000000072E-5</c:v>
                </c:pt>
                <c:pt idx="166">
                  <c:v>9.1115720000000048E-5</c:v>
                </c:pt>
                <c:pt idx="167">
                  <c:v>9.0933790000000047E-5</c:v>
                </c:pt>
                <c:pt idx="168">
                  <c:v>9.0322870000000081E-5</c:v>
                </c:pt>
                <c:pt idx="169">
                  <c:v>9.1224040000000144E-5</c:v>
                </c:pt>
                <c:pt idx="170">
                  <c:v>9.1070010000000062E-5</c:v>
                </c:pt>
                <c:pt idx="171">
                  <c:v>9.0017640000000074E-5</c:v>
                </c:pt>
                <c:pt idx="172">
                  <c:v>9.0366660000000082E-5</c:v>
                </c:pt>
                <c:pt idx="173">
                  <c:v>9.0639230000000027E-5</c:v>
                </c:pt>
                <c:pt idx="174">
                  <c:v>9.1020670000000134E-5</c:v>
                </c:pt>
                <c:pt idx="175">
                  <c:v>9.0311940000000076E-5</c:v>
                </c:pt>
                <c:pt idx="176">
                  <c:v>9.0926540000000122E-5</c:v>
                </c:pt>
                <c:pt idx="177">
                  <c:v>9.0133660000000086E-5</c:v>
                </c:pt>
                <c:pt idx="178">
                  <c:v>8.972496000000024E-5</c:v>
                </c:pt>
                <c:pt idx="179">
                  <c:v>8.921282000000007E-5</c:v>
                </c:pt>
                <c:pt idx="180">
                  <c:v>9.0475290000000065E-5</c:v>
                </c:pt>
                <c:pt idx="181">
                  <c:v>9.0566130000000131E-5</c:v>
                </c:pt>
                <c:pt idx="182">
                  <c:v>8.9988440000000078E-5</c:v>
                </c:pt>
                <c:pt idx="183">
                  <c:v>8.9630130000000111E-5</c:v>
                </c:pt>
                <c:pt idx="184">
                  <c:v>9.0286920000000074E-5</c:v>
                </c:pt>
                <c:pt idx="185">
                  <c:v>8.9857990000000168E-5</c:v>
                </c:pt>
                <c:pt idx="186">
                  <c:v>9.0680240000000077E-5</c:v>
                </c:pt>
                <c:pt idx="187">
                  <c:v>9.1177410000000027E-5</c:v>
                </c:pt>
                <c:pt idx="188">
                  <c:v>9.037186000000012E-5</c:v>
                </c:pt>
                <c:pt idx="189">
                  <c:v>8.9729360000000196E-5</c:v>
                </c:pt>
                <c:pt idx="190">
                  <c:v>9.1159790000000068E-5</c:v>
                </c:pt>
                <c:pt idx="191">
                  <c:v>9.0478990000000066E-5</c:v>
                </c:pt>
                <c:pt idx="192">
                  <c:v>9.1011900000000063E-5</c:v>
                </c:pt>
                <c:pt idx="193">
                  <c:v>8.9958970000000185E-5</c:v>
                </c:pt>
                <c:pt idx="194">
                  <c:v>8.9733490000000119E-5</c:v>
                </c:pt>
                <c:pt idx="195">
                  <c:v>9.0606820000000172E-5</c:v>
                </c:pt>
                <c:pt idx="196">
                  <c:v>9.0170170000000065E-5</c:v>
                </c:pt>
                <c:pt idx="197">
                  <c:v>9.1154210000000071E-5</c:v>
                </c:pt>
                <c:pt idx="198">
                  <c:v>9.0561570000000124E-5</c:v>
                </c:pt>
              </c:numCache>
            </c:numRef>
          </c:yVal>
          <c:smooth val="1"/>
        </c:ser>
        <c:ser>
          <c:idx val="2"/>
          <c:order val="4"/>
          <c:tx>
            <c:strRef>
              <c:f>'LyoV Ch 3'!$A$4</c:f>
              <c:strCache>
                <c:ptCount val="1"/>
                <c:pt idx="0">
                  <c:v>C3. Rear (right)</c:v>
                </c:pt>
              </c:strCache>
            </c:strRef>
          </c:tx>
          <c:marker>
            <c:symbol val="none"/>
          </c:marker>
          <c:xVal>
            <c:numRef>
              <c:f>'LyoV Ch 3'!$C$3:$C$202</c:f>
              <c:numCache>
                <c:formatCode>General</c:formatCode>
                <c:ptCount val="200"/>
                <c:pt idx="0">
                  <c:v>0.16600000000000001</c:v>
                </c:pt>
                <c:pt idx="1">
                  <c:v>0.33300000000000035</c:v>
                </c:pt>
                <c:pt idx="2">
                  <c:v>0.5</c:v>
                </c:pt>
                <c:pt idx="3">
                  <c:v>0.6670000000000007</c:v>
                </c:pt>
                <c:pt idx="4">
                  <c:v>0.83300000000000041</c:v>
                </c:pt>
                <c:pt idx="5">
                  <c:v>1</c:v>
                </c:pt>
                <c:pt idx="6">
                  <c:v>1.167</c:v>
                </c:pt>
                <c:pt idx="7">
                  <c:v>1.333</c:v>
                </c:pt>
                <c:pt idx="8">
                  <c:v>1.5</c:v>
                </c:pt>
                <c:pt idx="9">
                  <c:v>1.665999999999999</c:v>
                </c:pt>
                <c:pt idx="10">
                  <c:v>1.833</c:v>
                </c:pt>
                <c:pt idx="11">
                  <c:v>2</c:v>
                </c:pt>
                <c:pt idx="12">
                  <c:v>2.1669999999999998</c:v>
                </c:pt>
                <c:pt idx="13">
                  <c:v>2.3329999999999984</c:v>
                </c:pt>
                <c:pt idx="14">
                  <c:v>2.5</c:v>
                </c:pt>
                <c:pt idx="15">
                  <c:v>2.6669999999999998</c:v>
                </c:pt>
                <c:pt idx="16">
                  <c:v>2.8329999999999984</c:v>
                </c:pt>
                <c:pt idx="17">
                  <c:v>3</c:v>
                </c:pt>
                <c:pt idx="18">
                  <c:v>3.1669999999999998</c:v>
                </c:pt>
                <c:pt idx="19">
                  <c:v>3.3329999999999984</c:v>
                </c:pt>
                <c:pt idx="20">
                  <c:v>3.5</c:v>
                </c:pt>
                <c:pt idx="21">
                  <c:v>3.6669999999999998</c:v>
                </c:pt>
                <c:pt idx="22">
                  <c:v>3.8329999999999984</c:v>
                </c:pt>
                <c:pt idx="23">
                  <c:v>4</c:v>
                </c:pt>
                <c:pt idx="24">
                  <c:v>4.1659999999999968</c:v>
                </c:pt>
                <c:pt idx="25">
                  <c:v>4.3330000000000002</c:v>
                </c:pt>
                <c:pt idx="26">
                  <c:v>4.5010000000000003</c:v>
                </c:pt>
                <c:pt idx="27">
                  <c:v>4.6669999999999963</c:v>
                </c:pt>
                <c:pt idx="28">
                  <c:v>4.8339999999999996</c:v>
                </c:pt>
                <c:pt idx="29">
                  <c:v>5</c:v>
                </c:pt>
                <c:pt idx="30">
                  <c:v>5.1669999999999963</c:v>
                </c:pt>
                <c:pt idx="31">
                  <c:v>5.3339999999999996</c:v>
                </c:pt>
                <c:pt idx="32">
                  <c:v>5.5010000000000003</c:v>
                </c:pt>
                <c:pt idx="33">
                  <c:v>5.6669999999999963</c:v>
                </c:pt>
                <c:pt idx="34">
                  <c:v>5.8330000000000002</c:v>
                </c:pt>
                <c:pt idx="35">
                  <c:v>6</c:v>
                </c:pt>
                <c:pt idx="36">
                  <c:v>6.1669999999999963</c:v>
                </c:pt>
                <c:pt idx="37">
                  <c:v>6.3339999999999996</c:v>
                </c:pt>
                <c:pt idx="38">
                  <c:v>6.5</c:v>
                </c:pt>
                <c:pt idx="39">
                  <c:v>6.6669999999999963</c:v>
                </c:pt>
                <c:pt idx="40">
                  <c:v>6.8339999999999996</c:v>
                </c:pt>
                <c:pt idx="41">
                  <c:v>7</c:v>
                </c:pt>
                <c:pt idx="42">
                  <c:v>7.1669999999999963</c:v>
                </c:pt>
                <c:pt idx="43">
                  <c:v>7.3330000000000002</c:v>
                </c:pt>
                <c:pt idx="44">
                  <c:v>7.5010000000000003</c:v>
                </c:pt>
                <c:pt idx="45">
                  <c:v>7.6669999999999963</c:v>
                </c:pt>
                <c:pt idx="46">
                  <c:v>7.8330000000000002</c:v>
                </c:pt>
                <c:pt idx="47">
                  <c:v>8</c:v>
                </c:pt>
                <c:pt idx="48">
                  <c:v>8.1670000000000016</c:v>
                </c:pt>
                <c:pt idx="49">
                  <c:v>8.3330000000000002</c:v>
                </c:pt>
                <c:pt idx="50">
                  <c:v>8.5010000000000012</c:v>
                </c:pt>
                <c:pt idx="51">
                  <c:v>8.6670000000000016</c:v>
                </c:pt>
                <c:pt idx="52">
                  <c:v>8.8330000000000002</c:v>
                </c:pt>
                <c:pt idx="53">
                  <c:v>9</c:v>
                </c:pt>
                <c:pt idx="54">
                  <c:v>9.1670000000000016</c:v>
                </c:pt>
                <c:pt idx="55">
                  <c:v>9.3330000000000002</c:v>
                </c:pt>
                <c:pt idx="56">
                  <c:v>9.5010000000000012</c:v>
                </c:pt>
                <c:pt idx="57">
                  <c:v>9.6670000000000016</c:v>
                </c:pt>
                <c:pt idx="58">
                  <c:v>9.8330000000000002</c:v>
                </c:pt>
                <c:pt idx="59">
                  <c:v>10</c:v>
                </c:pt>
                <c:pt idx="60">
                  <c:v>10.167</c:v>
                </c:pt>
                <c:pt idx="61">
                  <c:v>10.334</c:v>
                </c:pt>
                <c:pt idx="62">
                  <c:v>10.501000000000001</c:v>
                </c:pt>
                <c:pt idx="63">
                  <c:v>10.667</c:v>
                </c:pt>
                <c:pt idx="64">
                  <c:v>10.833</c:v>
                </c:pt>
                <c:pt idx="65">
                  <c:v>11</c:v>
                </c:pt>
                <c:pt idx="66">
                  <c:v>11.167</c:v>
                </c:pt>
                <c:pt idx="67">
                  <c:v>11.334</c:v>
                </c:pt>
                <c:pt idx="68">
                  <c:v>11.5</c:v>
                </c:pt>
                <c:pt idx="69">
                  <c:v>11.667</c:v>
                </c:pt>
                <c:pt idx="70">
                  <c:v>11.834</c:v>
                </c:pt>
                <c:pt idx="71">
                  <c:v>12</c:v>
                </c:pt>
                <c:pt idx="72">
                  <c:v>12.167</c:v>
                </c:pt>
                <c:pt idx="73">
                  <c:v>12.333</c:v>
                </c:pt>
                <c:pt idx="74">
                  <c:v>12.501000000000001</c:v>
                </c:pt>
                <c:pt idx="75">
                  <c:v>12.667</c:v>
                </c:pt>
                <c:pt idx="76">
                  <c:v>12.834</c:v>
                </c:pt>
                <c:pt idx="77">
                  <c:v>13</c:v>
                </c:pt>
                <c:pt idx="78">
                  <c:v>13.167</c:v>
                </c:pt>
                <c:pt idx="79">
                  <c:v>13.334</c:v>
                </c:pt>
                <c:pt idx="80">
                  <c:v>13.501000000000001</c:v>
                </c:pt>
                <c:pt idx="81">
                  <c:v>13.667</c:v>
                </c:pt>
                <c:pt idx="82">
                  <c:v>13.834</c:v>
                </c:pt>
                <c:pt idx="83">
                  <c:v>14</c:v>
                </c:pt>
                <c:pt idx="84">
                  <c:v>14.167</c:v>
                </c:pt>
                <c:pt idx="85">
                  <c:v>14.334</c:v>
                </c:pt>
                <c:pt idx="86">
                  <c:v>14.5</c:v>
                </c:pt>
                <c:pt idx="87">
                  <c:v>14.667</c:v>
                </c:pt>
                <c:pt idx="88">
                  <c:v>14.834</c:v>
                </c:pt>
                <c:pt idx="89">
                  <c:v>15</c:v>
                </c:pt>
                <c:pt idx="90">
                  <c:v>15.167</c:v>
                </c:pt>
                <c:pt idx="91">
                  <c:v>15.333</c:v>
                </c:pt>
                <c:pt idx="92">
                  <c:v>15.501000000000001</c:v>
                </c:pt>
                <c:pt idx="93">
                  <c:v>15.667</c:v>
                </c:pt>
                <c:pt idx="94">
                  <c:v>15.834</c:v>
                </c:pt>
                <c:pt idx="95">
                  <c:v>16</c:v>
                </c:pt>
                <c:pt idx="96">
                  <c:v>16.167000000000005</c:v>
                </c:pt>
                <c:pt idx="97">
                  <c:v>16.334000000000014</c:v>
                </c:pt>
                <c:pt idx="98">
                  <c:v>16.5</c:v>
                </c:pt>
                <c:pt idx="99">
                  <c:v>16.667000000000005</c:v>
                </c:pt>
                <c:pt idx="100">
                  <c:v>16.832999999999988</c:v>
                </c:pt>
                <c:pt idx="101">
                  <c:v>17</c:v>
                </c:pt>
                <c:pt idx="102">
                  <c:v>17.167000000000005</c:v>
                </c:pt>
                <c:pt idx="103">
                  <c:v>17.332999999999988</c:v>
                </c:pt>
                <c:pt idx="104">
                  <c:v>17.501000000000001</c:v>
                </c:pt>
                <c:pt idx="105">
                  <c:v>17.667000000000005</c:v>
                </c:pt>
                <c:pt idx="106">
                  <c:v>17.832999999999988</c:v>
                </c:pt>
                <c:pt idx="107">
                  <c:v>18</c:v>
                </c:pt>
                <c:pt idx="108">
                  <c:v>18.167000000000005</c:v>
                </c:pt>
                <c:pt idx="109">
                  <c:v>18.332999999999988</c:v>
                </c:pt>
                <c:pt idx="110">
                  <c:v>18.501000000000001</c:v>
                </c:pt>
                <c:pt idx="111">
                  <c:v>18.667000000000005</c:v>
                </c:pt>
                <c:pt idx="112">
                  <c:v>18.832999999999988</c:v>
                </c:pt>
                <c:pt idx="113">
                  <c:v>19</c:v>
                </c:pt>
                <c:pt idx="114">
                  <c:v>19.167000000000005</c:v>
                </c:pt>
                <c:pt idx="115">
                  <c:v>19.332999999999988</c:v>
                </c:pt>
                <c:pt idx="116">
                  <c:v>19.501000000000001</c:v>
                </c:pt>
                <c:pt idx="117">
                  <c:v>19.667000000000005</c:v>
                </c:pt>
                <c:pt idx="118">
                  <c:v>19.834000000000014</c:v>
                </c:pt>
                <c:pt idx="119">
                  <c:v>20</c:v>
                </c:pt>
                <c:pt idx="120">
                  <c:v>20.167000000000005</c:v>
                </c:pt>
                <c:pt idx="121">
                  <c:v>20.334000000000014</c:v>
                </c:pt>
                <c:pt idx="122">
                  <c:v>20.5</c:v>
                </c:pt>
                <c:pt idx="123">
                  <c:v>20.667000000000005</c:v>
                </c:pt>
                <c:pt idx="124">
                  <c:v>20.832999999999988</c:v>
                </c:pt>
                <c:pt idx="125">
                  <c:v>21</c:v>
                </c:pt>
                <c:pt idx="126">
                  <c:v>21.167000000000005</c:v>
                </c:pt>
                <c:pt idx="127">
                  <c:v>21.332999999999988</c:v>
                </c:pt>
                <c:pt idx="128">
                  <c:v>21.5</c:v>
                </c:pt>
                <c:pt idx="129">
                  <c:v>21.667000000000005</c:v>
                </c:pt>
                <c:pt idx="130">
                  <c:v>21.832999999999988</c:v>
                </c:pt>
                <c:pt idx="131">
                  <c:v>22</c:v>
                </c:pt>
                <c:pt idx="132">
                  <c:v>22.167000000000005</c:v>
                </c:pt>
                <c:pt idx="133">
                  <c:v>22.332999999999988</c:v>
                </c:pt>
                <c:pt idx="134">
                  <c:v>22.5</c:v>
                </c:pt>
                <c:pt idx="135">
                  <c:v>22.667000000000005</c:v>
                </c:pt>
                <c:pt idx="136">
                  <c:v>22.834000000000014</c:v>
                </c:pt>
                <c:pt idx="137">
                  <c:v>23</c:v>
                </c:pt>
                <c:pt idx="138">
                  <c:v>23.166</c:v>
                </c:pt>
                <c:pt idx="139">
                  <c:v>23.334000000000014</c:v>
                </c:pt>
                <c:pt idx="140">
                  <c:v>23.501000000000001</c:v>
                </c:pt>
                <c:pt idx="141">
                  <c:v>23.667000000000005</c:v>
                </c:pt>
                <c:pt idx="142">
                  <c:v>23.832999999999988</c:v>
                </c:pt>
                <c:pt idx="143">
                  <c:v>24</c:v>
                </c:pt>
                <c:pt idx="144">
                  <c:v>24.166</c:v>
                </c:pt>
                <c:pt idx="145">
                  <c:v>24.334000000000014</c:v>
                </c:pt>
                <c:pt idx="146">
                  <c:v>24.5</c:v>
                </c:pt>
                <c:pt idx="147">
                  <c:v>24.666</c:v>
                </c:pt>
                <c:pt idx="148">
                  <c:v>24.834000000000014</c:v>
                </c:pt>
                <c:pt idx="149">
                  <c:v>25</c:v>
                </c:pt>
                <c:pt idx="150">
                  <c:v>25.166</c:v>
                </c:pt>
                <c:pt idx="151">
                  <c:v>25.334000000000014</c:v>
                </c:pt>
                <c:pt idx="152">
                  <c:v>25.5</c:v>
                </c:pt>
                <c:pt idx="153">
                  <c:v>25.667000000000005</c:v>
                </c:pt>
                <c:pt idx="154">
                  <c:v>25.837000000000014</c:v>
                </c:pt>
                <c:pt idx="155">
                  <c:v>26</c:v>
                </c:pt>
                <c:pt idx="156">
                  <c:v>26.169</c:v>
                </c:pt>
                <c:pt idx="157">
                  <c:v>26.332999999999988</c:v>
                </c:pt>
                <c:pt idx="158">
                  <c:v>26.5</c:v>
                </c:pt>
                <c:pt idx="159">
                  <c:v>26.667000000000005</c:v>
                </c:pt>
                <c:pt idx="160">
                  <c:v>26.832999999999988</c:v>
                </c:pt>
                <c:pt idx="161">
                  <c:v>27</c:v>
                </c:pt>
                <c:pt idx="162">
                  <c:v>27.167000000000005</c:v>
                </c:pt>
                <c:pt idx="163">
                  <c:v>27.332999999999988</c:v>
                </c:pt>
                <c:pt idx="164">
                  <c:v>27.5</c:v>
                </c:pt>
                <c:pt idx="165">
                  <c:v>27.667000000000005</c:v>
                </c:pt>
                <c:pt idx="166">
                  <c:v>27.832999999999988</c:v>
                </c:pt>
                <c:pt idx="167">
                  <c:v>28</c:v>
                </c:pt>
                <c:pt idx="168">
                  <c:v>28.167000000000005</c:v>
                </c:pt>
                <c:pt idx="169">
                  <c:v>28.332999999999988</c:v>
                </c:pt>
                <c:pt idx="170">
                  <c:v>28.5</c:v>
                </c:pt>
                <c:pt idx="171">
                  <c:v>28.667000000000005</c:v>
                </c:pt>
                <c:pt idx="172">
                  <c:v>28.832999999999988</c:v>
                </c:pt>
                <c:pt idx="173">
                  <c:v>29</c:v>
                </c:pt>
                <c:pt idx="174">
                  <c:v>29.167000000000005</c:v>
                </c:pt>
                <c:pt idx="175">
                  <c:v>29.332999999999988</c:v>
                </c:pt>
                <c:pt idx="176">
                  <c:v>29.5</c:v>
                </c:pt>
                <c:pt idx="177">
                  <c:v>29.667000000000005</c:v>
                </c:pt>
                <c:pt idx="178">
                  <c:v>29.834000000000014</c:v>
                </c:pt>
                <c:pt idx="179">
                  <c:v>30</c:v>
                </c:pt>
                <c:pt idx="180">
                  <c:v>30.167000000000005</c:v>
                </c:pt>
                <c:pt idx="181">
                  <c:v>30.332999999999988</c:v>
                </c:pt>
                <c:pt idx="182">
                  <c:v>30.5</c:v>
                </c:pt>
                <c:pt idx="183">
                  <c:v>30.667000000000005</c:v>
                </c:pt>
                <c:pt idx="184">
                  <c:v>30.832999999999988</c:v>
                </c:pt>
                <c:pt idx="185">
                  <c:v>31</c:v>
                </c:pt>
                <c:pt idx="186">
                  <c:v>31.166</c:v>
                </c:pt>
                <c:pt idx="187">
                  <c:v>31.332999999999988</c:v>
                </c:pt>
                <c:pt idx="188">
                  <c:v>31.5</c:v>
                </c:pt>
                <c:pt idx="189">
                  <c:v>31.667000000000005</c:v>
                </c:pt>
                <c:pt idx="190">
                  <c:v>31.832999999999988</c:v>
                </c:pt>
                <c:pt idx="191">
                  <c:v>32</c:v>
                </c:pt>
                <c:pt idx="192">
                  <c:v>32.167000000000002</c:v>
                </c:pt>
                <c:pt idx="193">
                  <c:v>32.333000000000006</c:v>
                </c:pt>
                <c:pt idx="194">
                  <c:v>32.5</c:v>
                </c:pt>
                <c:pt idx="195">
                  <c:v>32.666000000000011</c:v>
                </c:pt>
                <c:pt idx="196">
                  <c:v>32.833000000000006</c:v>
                </c:pt>
                <c:pt idx="197">
                  <c:v>33</c:v>
                </c:pt>
                <c:pt idx="198">
                  <c:v>33.167000000000002</c:v>
                </c:pt>
              </c:numCache>
            </c:numRef>
          </c:xVal>
          <c:yVal>
            <c:numRef>
              <c:f>'LyoV Ch 3'!$F$3:$F$202</c:f>
              <c:numCache>
                <c:formatCode>0.00E+00</c:formatCode>
                <c:ptCount val="200"/>
                <c:pt idx="0">
                  <c:v>0.2756459</c:v>
                </c:pt>
                <c:pt idx="1">
                  <c:v>0.27264500000000003</c:v>
                </c:pt>
                <c:pt idx="2">
                  <c:v>0.2689408000000002</c:v>
                </c:pt>
                <c:pt idx="3">
                  <c:v>0.26457130000000001</c:v>
                </c:pt>
                <c:pt idx="4">
                  <c:v>0.26048460000000023</c:v>
                </c:pt>
                <c:pt idx="5">
                  <c:v>0.34906060000000022</c:v>
                </c:pt>
                <c:pt idx="6">
                  <c:v>0.3415600000000002</c:v>
                </c:pt>
                <c:pt idx="7">
                  <c:v>0.33194310000000027</c:v>
                </c:pt>
                <c:pt idx="8">
                  <c:v>0.32799940000000022</c:v>
                </c:pt>
                <c:pt idx="9">
                  <c:v>0.36056290000000035</c:v>
                </c:pt>
                <c:pt idx="10">
                  <c:v>0.38300170000000022</c:v>
                </c:pt>
                <c:pt idx="11">
                  <c:v>0.20987140000000001</c:v>
                </c:pt>
                <c:pt idx="12">
                  <c:v>0.19611899999999999</c:v>
                </c:pt>
                <c:pt idx="13">
                  <c:v>0.19399680000000011</c:v>
                </c:pt>
                <c:pt idx="14">
                  <c:v>0.19306730000000011</c:v>
                </c:pt>
                <c:pt idx="15">
                  <c:v>0.19256570000000001</c:v>
                </c:pt>
                <c:pt idx="16">
                  <c:v>0.1923301</c:v>
                </c:pt>
                <c:pt idx="17">
                  <c:v>0.19218379999999988</c:v>
                </c:pt>
                <c:pt idx="18">
                  <c:v>0.1921803</c:v>
                </c:pt>
                <c:pt idx="19">
                  <c:v>0.1920251</c:v>
                </c:pt>
                <c:pt idx="20">
                  <c:v>0.192056</c:v>
                </c:pt>
                <c:pt idx="21">
                  <c:v>0.19202269999999988</c:v>
                </c:pt>
                <c:pt idx="22">
                  <c:v>0.19201219999999999</c:v>
                </c:pt>
                <c:pt idx="23">
                  <c:v>0.19206010000000001</c:v>
                </c:pt>
                <c:pt idx="24">
                  <c:v>0.19210659999999988</c:v>
                </c:pt>
                <c:pt idx="25">
                  <c:v>0.19204640000000012</c:v>
                </c:pt>
                <c:pt idx="26">
                  <c:v>0.1920357</c:v>
                </c:pt>
                <c:pt idx="27">
                  <c:v>0.19203419999999999</c:v>
                </c:pt>
                <c:pt idx="28">
                  <c:v>0.19216059999999988</c:v>
                </c:pt>
                <c:pt idx="29">
                  <c:v>0.1921284</c:v>
                </c:pt>
                <c:pt idx="30">
                  <c:v>0.20740410000000012</c:v>
                </c:pt>
                <c:pt idx="31">
                  <c:v>0.24370120000000012</c:v>
                </c:pt>
                <c:pt idx="32">
                  <c:v>0.26630250000000022</c:v>
                </c:pt>
                <c:pt idx="33">
                  <c:v>0.27730130000000008</c:v>
                </c:pt>
                <c:pt idx="34">
                  <c:v>0.28334300000000001</c:v>
                </c:pt>
                <c:pt idx="35">
                  <c:v>0.28614070000000008</c:v>
                </c:pt>
                <c:pt idx="36">
                  <c:v>0.2868358000000002</c:v>
                </c:pt>
                <c:pt idx="37">
                  <c:v>0.28777090000000022</c:v>
                </c:pt>
                <c:pt idx="38">
                  <c:v>0.28790970000000027</c:v>
                </c:pt>
                <c:pt idx="39">
                  <c:v>0.28791170000000027</c:v>
                </c:pt>
                <c:pt idx="40">
                  <c:v>0.28795900000000002</c:v>
                </c:pt>
                <c:pt idx="41">
                  <c:v>0.28797240000000035</c:v>
                </c:pt>
                <c:pt idx="42">
                  <c:v>0.28758150000000027</c:v>
                </c:pt>
                <c:pt idx="43">
                  <c:v>0.28755170000000002</c:v>
                </c:pt>
                <c:pt idx="44">
                  <c:v>0.28730540000000027</c:v>
                </c:pt>
                <c:pt idx="45">
                  <c:v>0.28734260000000023</c:v>
                </c:pt>
                <c:pt idx="46">
                  <c:v>0.28687190000000024</c:v>
                </c:pt>
                <c:pt idx="47">
                  <c:v>0.2866013</c:v>
                </c:pt>
                <c:pt idx="48">
                  <c:v>0.28561570000000008</c:v>
                </c:pt>
                <c:pt idx="49">
                  <c:v>0.21226010000000012</c:v>
                </c:pt>
                <c:pt idx="50">
                  <c:v>0.21838640000000012</c:v>
                </c:pt>
                <c:pt idx="51">
                  <c:v>0.22955800000000001</c:v>
                </c:pt>
                <c:pt idx="52">
                  <c:v>0.2321175</c:v>
                </c:pt>
                <c:pt idx="53">
                  <c:v>0.23343810000000012</c:v>
                </c:pt>
                <c:pt idx="54">
                  <c:v>0.23363829999999999</c:v>
                </c:pt>
                <c:pt idx="55">
                  <c:v>0.23278799999999999</c:v>
                </c:pt>
                <c:pt idx="56">
                  <c:v>0.23099130000000018</c:v>
                </c:pt>
                <c:pt idx="57">
                  <c:v>0.22856170000000001</c:v>
                </c:pt>
                <c:pt idx="58">
                  <c:v>0.22572429999999999</c:v>
                </c:pt>
                <c:pt idx="59">
                  <c:v>0.2222797</c:v>
                </c:pt>
                <c:pt idx="60">
                  <c:v>0.21837419999999999</c:v>
                </c:pt>
                <c:pt idx="61">
                  <c:v>0.21415480000000001</c:v>
                </c:pt>
                <c:pt idx="62">
                  <c:v>0.20939010000000011</c:v>
                </c:pt>
                <c:pt idx="63">
                  <c:v>0.20444740000000025</c:v>
                </c:pt>
                <c:pt idx="64">
                  <c:v>0.1993278</c:v>
                </c:pt>
                <c:pt idx="65">
                  <c:v>0.19410640000000001</c:v>
                </c:pt>
                <c:pt idx="66">
                  <c:v>0.18881680000000012</c:v>
                </c:pt>
                <c:pt idx="67">
                  <c:v>0.18350220000000012</c:v>
                </c:pt>
                <c:pt idx="68">
                  <c:v>0.17814330000000012</c:v>
                </c:pt>
                <c:pt idx="69">
                  <c:v>0.17272440000000011</c:v>
                </c:pt>
                <c:pt idx="70">
                  <c:v>0.16735700000000001</c:v>
                </c:pt>
                <c:pt idx="71">
                  <c:v>0.16199540000000018</c:v>
                </c:pt>
                <c:pt idx="72">
                  <c:v>0.15662219999999999</c:v>
                </c:pt>
                <c:pt idx="73">
                  <c:v>0.15118989999999999</c:v>
                </c:pt>
                <c:pt idx="74">
                  <c:v>0.14577029999999999</c:v>
                </c:pt>
                <c:pt idx="75">
                  <c:v>0.14041170000000011</c:v>
                </c:pt>
                <c:pt idx="76">
                  <c:v>0.13508049999999999</c:v>
                </c:pt>
                <c:pt idx="77">
                  <c:v>0.1298396</c:v>
                </c:pt>
                <c:pt idx="78">
                  <c:v>0.12465820000000002</c:v>
                </c:pt>
                <c:pt idx="79">
                  <c:v>0.11966069999999999</c:v>
                </c:pt>
                <c:pt idx="80">
                  <c:v>0.11476610000000009</c:v>
                </c:pt>
                <c:pt idx="81">
                  <c:v>0.10994139999999998</c:v>
                </c:pt>
                <c:pt idx="82">
                  <c:v>0.10520980000000002</c:v>
                </c:pt>
                <c:pt idx="83">
                  <c:v>0.10056329999999999</c:v>
                </c:pt>
                <c:pt idx="84">
                  <c:v>9.5995690000000064E-2</c:v>
                </c:pt>
                <c:pt idx="85">
                  <c:v>9.1481029999999977E-2</c:v>
                </c:pt>
                <c:pt idx="86">
                  <c:v>8.7085950000000023E-2</c:v>
                </c:pt>
                <c:pt idx="87">
                  <c:v>8.2773030000000011E-2</c:v>
                </c:pt>
                <c:pt idx="88">
                  <c:v>7.8572920000000004E-2</c:v>
                </c:pt>
                <c:pt idx="89">
                  <c:v>7.4469960000000057E-2</c:v>
                </c:pt>
                <c:pt idx="90">
                  <c:v>7.045489000000002E-2</c:v>
                </c:pt>
                <c:pt idx="91">
                  <c:v>6.6607749999999979E-2</c:v>
                </c:pt>
                <c:pt idx="92">
                  <c:v>6.2805819999999998E-2</c:v>
                </c:pt>
                <c:pt idx="93">
                  <c:v>5.9211990000000041E-2</c:v>
                </c:pt>
                <c:pt idx="94">
                  <c:v>5.5698900000000023E-2</c:v>
                </c:pt>
                <c:pt idx="95">
                  <c:v>5.2326140000000014E-2</c:v>
                </c:pt>
                <c:pt idx="96">
                  <c:v>4.9092140000000034E-2</c:v>
                </c:pt>
                <c:pt idx="97">
                  <c:v>4.596642000000007E-2</c:v>
                </c:pt>
                <c:pt idx="98">
                  <c:v>4.2985290000000023E-2</c:v>
                </c:pt>
                <c:pt idx="99">
                  <c:v>4.0124620000000014E-2</c:v>
                </c:pt>
                <c:pt idx="100">
                  <c:v>3.741578000000003E-2</c:v>
                </c:pt>
                <c:pt idx="101">
                  <c:v>3.4839660000000015E-2</c:v>
                </c:pt>
                <c:pt idx="102">
                  <c:v>3.2396910000000015E-2</c:v>
                </c:pt>
                <c:pt idx="103">
                  <c:v>3.0087690000000018E-2</c:v>
                </c:pt>
                <c:pt idx="104">
                  <c:v>2.7957330000000013E-2</c:v>
                </c:pt>
                <c:pt idx="105">
                  <c:v>2.6081500000000018E-2</c:v>
                </c:pt>
                <c:pt idx="106">
                  <c:v>2.4261740000000011E-2</c:v>
                </c:pt>
                <c:pt idx="107">
                  <c:v>2.2545510000000012E-2</c:v>
                </c:pt>
                <c:pt idx="108">
                  <c:v>2.0865970000000018E-2</c:v>
                </c:pt>
                <c:pt idx="109">
                  <c:v>1.9265440000000005E-2</c:v>
                </c:pt>
                <c:pt idx="110">
                  <c:v>1.7703420000000015E-2</c:v>
                </c:pt>
                <c:pt idx="111">
                  <c:v>1.6183660000000002E-2</c:v>
                </c:pt>
                <c:pt idx="112">
                  <c:v>1.4780130000000009E-2</c:v>
                </c:pt>
                <c:pt idx="113">
                  <c:v>1.3517880000000001E-2</c:v>
                </c:pt>
                <c:pt idx="114">
                  <c:v>1.2341639999999999E-2</c:v>
                </c:pt>
                <c:pt idx="115">
                  <c:v>1.127881E-2</c:v>
                </c:pt>
                <c:pt idx="116">
                  <c:v>1.0285519999999999E-2</c:v>
                </c:pt>
                <c:pt idx="117">
                  <c:v>9.3609340000000117E-3</c:v>
                </c:pt>
                <c:pt idx="118">
                  <c:v>8.4963320000000075E-3</c:v>
                </c:pt>
                <c:pt idx="119">
                  <c:v>7.6969940000000004E-3</c:v>
                </c:pt>
                <c:pt idx="120">
                  <c:v>6.9527910000000042E-3</c:v>
                </c:pt>
                <c:pt idx="121">
                  <c:v>6.2943280000000035E-3</c:v>
                </c:pt>
                <c:pt idx="122">
                  <c:v>5.6912550000000036E-3</c:v>
                </c:pt>
                <c:pt idx="123">
                  <c:v>5.1082090000000042E-3</c:v>
                </c:pt>
                <c:pt idx="124">
                  <c:v>4.5764680000000071E-3</c:v>
                </c:pt>
                <c:pt idx="125">
                  <c:v>4.0895269999999999E-3</c:v>
                </c:pt>
                <c:pt idx="126">
                  <c:v>3.6498189999999999E-3</c:v>
                </c:pt>
                <c:pt idx="127">
                  <c:v>3.2524659999999999E-3</c:v>
                </c:pt>
                <c:pt idx="128">
                  <c:v>2.8842680000000002E-3</c:v>
                </c:pt>
                <c:pt idx="129">
                  <c:v>2.5789060000000002E-3</c:v>
                </c:pt>
                <c:pt idx="130">
                  <c:v>1.7668100000000017E-3</c:v>
                </c:pt>
                <c:pt idx="131">
                  <c:v>1.5995660000000008E-3</c:v>
                </c:pt>
                <c:pt idx="132">
                  <c:v>1.4662939999999999E-3</c:v>
                </c:pt>
                <c:pt idx="133">
                  <c:v>1.3496870000000009E-3</c:v>
                </c:pt>
                <c:pt idx="134">
                  <c:v>1.2087669999999999E-3</c:v>
                </c:pt>
                <c:pt idx="135">
                  <c:v>1.125949E-3</c:v>
                </c:pt>
                <c:pt idx="136">
                  <c:v>1.003524999999999E-3</c:v>
                </c:pt>
                <c:pt idx="137">
                  <c:v>9.0832010000000026E-4</c:v>
                </c:pt>
                <c:pt idx="138">
                  <c:v>8.724767000000002E-4</c:v>
                </c:pt>
                <c:pt idx="139">
                  <c:v>7.7519920000000101E-4</c:v>
                </c:pt>
                <c:pt idx="140">
                  <c:v>7.555590000000007E-4</c:v>
                </c:pt>
                <c:pt idx="141">
                  <c:v>6.731266000000012E-4</c:v>
                </c:pt>
                <c:pt idx="142">
                  <c:v>6.3458210000000043E-4</c:v>
                </c:pt>
                <c:pt idx="143">
                  <c:v>5.5423820000000048E-4</c:v>
                </c:pt>
                <c:pt idx="144">
                  <c:v>5.0119920000000042E-4</c:v>
                </c:pt>
                <c:pt idx="145">
                  <c:v>4.3105660000000023E-4</c:v>
                </c:pt>
                <c:pt idx="146">
                  <c:v>3.7607970000000059E-4</c:v>
                </c:pt>
                <c:pt idx="147">
                  <c:v>3.0721730000000019E-4</c:v>
                </c:pt>
                <c:pt idx="148">
                  <c:v>2.2256280000000012E-4</c:v>
                </c:pt>
                <c:pt idx="149">
                  <c:v>1.7163800000000016E-4</c:v>
                </c:pt>
                <c:pt idx="150">
                  <c:v>1.2675960000000001E-4</c:v>
                </c:pt>
                <c:pt idx="151">
                  <c:v>1.0716080000000001E-4</c:v>
                </c:pt>
                <c:pt idx="152">
                  <c:v>8.1619010000000006E-5</c:v>
                </c:pt>
                <c:pt idx="153">
                  <c:v>7.8155290000000088E-5</c:v>
                </c:pt>
                <c:pt idx="154">
                  <c:v>6.0122850000000037E-5</c:v>
                </c:pt>
                <c:pt idx="155">
                  <c:v>4.868162000000004E-5</c:v>
                </c:pt>
                <c:pt idx="156">
                  <c:v>4.2679270000000021E-5</c:v>
                </c:pt>
                <c:pt idx="157">
                  <c:v>4.0637109999999998E-5</c:v>
                </c:pt>
                <c:pt idx="158">
                  <c:v>3.4381150000000026E-5</c:v>
                </c:pt>
                <c:pt idx="159">
                  <c:v>2.9433650000000036E-5</c:v>
                </c:pt>
                <c:pt idx="160">
                  <c:v>8.6557560000000207E-5</c:v>
                </c:pt>
                <c:pt idx="161">
                  <c:v>8.6902230000000005E-5</c:v>
                </c:pt>
                <c:pt idx="162">
                  <c:v>8.6185110000000024E-5</c:v>
                </c:pt>
                <c:pt idx="163">
                  <c:v>8.5345550000000069E-5</c:v>
                </c:pt>
                <c:pt idx="164">
                  <c:v>8.4404270000000087E-5</c:v>
                </c:pt>
                <c:pt idx="165">
                  <c:v>8.3698890000000195E-5</c:v>
                </c:pt>
                <c:pt idx="166">
                  <c:v>8.1940370000000071E-5</c:v>
                </c:pt>
                <c:pt idx="167">
                  <c:v>8.0526340000000194E-5</c:v>
                </c:pt>
                <c:pt idx="168">
                  <c:v>7.9566370000000124E-5</c:v>
                </c:pt>
                <c:pt idx="169">
                  <c:v>7.9195420000000114E-5</c:v>
                </c:pt>
                <c:pt idx="170">
                  <c:v>7.7686730000000107E-5</c:v>
                </c:pt>
                <c:pt idx="171">
                  <c:v>7.7673680000000102E-5</c:v>
                </c:pt>
                <c:pt idx="172">
                  <c:v>7.74690800000001E-5</c:v>
                </c:pt>
                <c:pt idx="173">
                  <c:v>7.7173869999999994E-5</c:v>
                </c:pt>
                <c:pt idx="174">
                  <c:v>7.6727930000000091E-5</c:v>
                </c:pt>
                <c:pt idx="175">
                  <c:v>7.6593930000000123E-5</c:v>
                </c:pt>
                <c:pt idx="176">
                  <c:v>7.6568780000000084E-5</c:v>
                </c:pt>
                <c:pt idx="177">
                  <c:v>7.6732950000000104E-5</c:v>
                </c:pt>
                <c:pt idx="178">
                  <c:v>7.6051820000000024E-5</c:v>
                </c:pt>
                <c:pt idx="179">
                  <c:v>7.5726870000000088E-5</c:v>
                </c:pt>
                <c:pt idx="180">
                  <c:v>7.5467760000000108E-5</c:v>
                </c:pt>
                <c:pt idx="181">
                  <c:v>7.6094740000000086E-5</c:v>
                </c:pt>
                <c:pt idx="182">
                  <c:v>7.5683930000000092E-5</c:v>
                </c:pt>
                <c:pt idx="183">
                  <c:v>7.5537250000000077E-5</c:v>
                </c:pt>
                <c:pt idx="184">
                  <c:v>7.5271280000000052E-5</c:v>
                </c:pt>
                <c:pt idx="185">
                  <c:v>7.5519070000000079E-5</c:v>
                </c:pt>
                <c:pt idx="186">
                  <c:v>7.5435360000000051E-5</c:v>
                </c:pt>
                <c:pt idx="187">
                  <c:v>7.5112880000000111E-5</c:v>
                </c:pt>
                <c:pt idx="188">
                  <c:v>7.5507990000000104E-5</c:v>
                </c:pt>
                <c:pt idx="189">
                  <c:v>7.5492480000000116E-5</c:v>
                </c:pt>
                <c:pt idx="190">
                  <c:v>7.5110570000000098E-5</c:v>
                </c:pt>
                <c:pt idx="191">
                  <c:v>7.5145400000000055E-5</c:v>
                </c:pt>
                <c:pt idx="192">
                  <c:v>7.5249000000000024E-5</c:v>
                </c:pt>
                <c:pt idx="193">
                  <c:v>7.4983080000000111E-5</c:v>
                </c:pt>
                <c:pt idx="194">
                  <c:v>7.495959000000008E-5</c:v>
                </c:pt>
                <c:pt idx="195">
                  <c:v>7.4732600000000139E-5</c:v>
                </c:pt>
                <c:pt idx="196">
                  <c:v>7.5302740000000111E-5</c:v>
                </c:pt>
                <c:pt idx="197">
                  <c:v>7.5260700000000084E-5</c:v>
                </c:pt>
                <c:pt idx="198">
                  <c:v>7.4968480000000106E-5</c:v>
                </c:pt>
              </c:numCache>
            </c:numRef>
          </c:yVal>
          <c:smooth val="1"/>
        </c:ser>
        <c:ser>
          <c:idx val="0"/>
          <c:order val="5"/>
          <c:tx>
            <c:v>Lr</c:v>
          </c:tx>
          <c:marker>
            <c:symbol val="none"/>
          </c:marker>
          <c:xVal>
            <c:numRef>
              <c:f>[2]Deriv_ch2!$A$2:$A$172</c:f>
              <c:numCache>
                <c:formatCode>General</c:formatCode>
                <c:ptCount val="17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numCache>
            </c:numRef>
          </c:xVal>
          <c:yVal>
            <c:numRef>
              <c:f>[2]Deriv_ch2!$D$2:$D$172</c:f>
              <c:numCache>
                <c:formatCode>General</c:formatCode>
                <c:ptCount val="17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numCache>
            </c:numRef>
          </c:yVal>
          <c:smooth val="1"/>
        </c:ser>
        <c:dLbls>
          <c:showLegendKey val="0"/>
          <c:showVal val="0"/>
          <c:showCatName val="0"/>
          <c:showSerName val="0"/>
          <c:showPercent val="0"/>
          <c:showBubbleSize val="0"/>
        </c:dLbls>
        <c:axId val="75612736"/>
        <c:axId val="75613312"/>
      </c:scatterChart>
      <c:valAx>
        <c:axId val="75612736"/>
        <c:scaling>
          <c:orientation val="minMax"/>
          <c:max val="30"/>
          <c:min val="0"/>
        </c:scaling>
        <c:delete val="1"/>
        <c:axPos val="b"/>
        <c:numFmt formatCode="General" sourceLinked="1"/>
        <c:majorTickMark val="out"/>
        <c:minorTickMark val="none"/>
        <c:tickLblPos val="none"/>
        <c:crossAx val="75613312"/>
        <c:crossesAt val="-0.2"/>
        <c:crossBetween val="midCat"/>
        <c:majorUnit val="5"/>
      </c:valAx>
      <c:valAx>
        <c:axId val="75613312"/>
        <c:scaling>
          <c:orientation val="minMax"/>
          <c:max val="0.4"/>
          <c:min val="0"/>
        </c:scaling>
        <c:delete val="0"/>
        <c:axPos val="l"/>
        <c:title>
          <c:tx>
            <c:rich>
              <a:bodyPr rot="-5400000" vert="horz"/>
              <a:lstStyle/>
              <a:p>
                <a:pPr marL="0" marR="0" indent="0" algn="ctr" defTabSz="914400" rtl="0" eaLnBrk="1" fontAlgn="auto" latinLnBrk="0" hangingPunct="1">
                  <a:lnSpc>
                    <a:spcPct val="100000"/>
                  </a:lnSpc>
                  <a:spcBef>
                    <a:spcPts val="0"/>
                  </a:spcBef>
                  <a:spcAft>
                    <a:spcPts val="0"/>
                  </a:spcAft>
                  <a:buClrTx/>
                  <a:buSzTx/>
                  <a:buFontTx/>
                  <a:buNone/>
                  <a:tabLst/>
                  <a:defRPr sz="2400" b="1" i="0" u="none" strike="noStrike" kern="1200" baseline="0">
                    <a:solidFill>
                      <a:sysClr val="windowText" lastClr="000000"/>
                    </a:solidFill>
                    <a:latin typeface="+mn-lt"/>
                    <a:ea typeface="+mn-ea"/>
                    <a:cs typeface="+mn-cs"/>
                  </a:defRPr>
                </a:pPr>
                <a:r>
                  <a:rPr lang="en-US" sz="2400" b="1" i="0" baseline="0" dirty="0"/>
                  <a:t>C" </a:t>
                </a:r>
                <a:r>
                  <a:rPr lang="en-US" sz="2400" b="1" i="0" baseline="-25000" dirty="0"/>
                  <a:t>peak</a:t>
                </a:r>
                <a:r>
                  <a:rPr lang="en-US" sz="2400" b="1" i="0" baseline="0" dirty="0"/>
                  <a:t>/pF</a:t>
                </a:r>
                <a:endParaRPr lang="en-GB" sz="2400" dirty="0"/>
              </a:p>
            </c:rich>
          </c:tx>
          <c:layout>
            <c:manualLayout>
              <c:xMode val="edge"/>
              <c:yMode val="edge"/>
              <c:x val="1.1543999122296209E-2"/>
              <c:y val="0.20563401773170034"/>
            </c:manualLayout>
          </c:layout>
          <c:overlay val="0"/>
        </c:title>
        <c:numFmt formatCode="#,##0.0" sourceLinked="0"/>
        <c:majorTickMark val="out"/>
        <c:minorTickMark val="none"/>
        <c:tickLblPos val="nextTo"/>
        <c:spPr>
          <a:ln w="25400">
            <a:solidFill>
              <a:schemeClr val="tx1"/>
            </a:solidFill>
          </a:ln>
        </c:spPr>
        <c:txPr>
          <a:bodyPr/>
          <a:lstStyle/>
          <a:p>
            <a:pPr>
              <a:defRPr sz="2000"/>
            </a:pPr>
            <a:endParaRPr lang="en-US"/>
          </a:p>
        </c:txPr>
        <c:crossAx val="75612736"/>
        <c:crosses val="autoZero"/>
        <c:crossBetween val="midCat"/>
        <c:majorUnit val="0.1"/>
      </c:valAx>
    </c:plotArea>
    <c:legend>
      <c:legendPos val="r"/>
      <c:legendEntry>
        <c:idx val="5"/>
        <c:delete val="1"/>
      </c:legendEntry>
      <c:layout>
        <c:manualLayout>
          <c:xMode val="edge"/>
          <c:yMode val="edge"/>
          <c:x val="0.30248170747145392"/>
          <c:y val="1.4853846691216827E-3"/>
          <c:w val="0.69465883484821689"/>
          <c:h val="0.25933562307364538"/>
        </c:manualLayout>
      </c:layout>
      <c:overlay val="0"/>
      <c:txPr>
        <a:bodyPr/>
        <a:lstStyle/>
        <a:p>
          <a:pPr>
            <a:defRPr sz="1600"/>
          </a:pPr>
          <a:endParaRPr lang="en-US"/>
        </a:p>
      </c:txPr>
    </c:legend>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41440278164587"/>
          <c:y val="5.1400554097404488E-2"/>
          <c:w val="0.77126330269809606"/>
          <c:h val="0.85633528323137365"/>
        </c:manualLayout>
      </c:layout>
      <c:scatterChart>
        <c:scatterStyle val="smoothMarker"/>
        <c:varyColors val="0"/>
        <c:ser>
          <c:idx val="0"/>
          <c:order val="0"/>
          <c:tx>
            <c:strRef>
              <c:f>'LyoV Ch 1'!$A$4</c:f>
              <c:strCache>
                <c:ptCount val="1"/>
                <c:pt idx="0">
                  <c:v>A1. Front (left)</c:v>
                </c:pt>
              </c:strCache>
            </c:strRef>
          </c:tx>
          <c:marker>
            <c:symbol val="none"/>
          </c:marker>
          <c:xVal>
            <c:numRef>
              <c:f>'LyoV Ch 1'!$C$2:$C$201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 1'!$M$2:$M$201</c:f>
              <c:numCache>
                <c:formatCode>General</c:formatCode>
                <c:ptCount val="200"/>
                <c:pt idx="0">
                  <c:v>2.4243900833312582</c:v>
                </c:pt>
                <c:pt idx="1">
                  <c:v>2.4234483882143683</c:v>
                </c:pt>
                <c:pt idx="2">
                  <c:v>2.4193564050505216</c:v>
                </c:pt>
                <c:pt idx="3">
                  <c:v>2.4139461970740239</c:v>
                </c:pt>
                <c:pt idx="4">
                  <c:v>2.4077023629316994</c:v>
                </c:pt>
                <c:pt idx="5">
                  <c:v>2.5125384508855388</c:v>
                </c:pt>
                <c:pt idx="6">
                  <c:v>2.5111716041373437</c:v>
                </c:pt>
                <c:pt idx="7">
                  <c:v>2.5078986246692847</c:v>
                </c:pt>
                <c:pt idx="8">
                  <c:v>2.5024715031587941</c:v>
                </c:pt>
                <c:pt idx="9">
                  <c:v>2.4952118987507932</c:v>
                </c:pt>
                <c:pt idx="10">
                  <c:v>2.486863990120499</c:v>
                </c:pt>
                <c:pt idx="11">
                  <c:v>2.5467741843529881</c:v>
                </c:pt>
                <c:pt idx="12">
                  <c:v>2.5547379146535238</c:v>
                </c:pt>
                <c:pt idx="13">
                  <c:v>2.3073167207137488</c:v>
                </c:pt>
                <c:pt idx="14">
                  <c:v>2.2705432871713738</c:v>
                </c:pt>
                <c:pt idx="15">
                  <c:v>2.264998819998719</c:v>
                </c:pt>
                <c:pt idx="16">
                  <c:v>2.2627412344012803</c:v>
                </c:pt>
                <c:pt idx="17">
                  <c:v>2.2617478179075596</c:v>
                </c:pt>
                <c:pt idx="18">
                  <c:v>2.2613437709135438</c:v>
                </c:pt>
                <c:pt idx="19">
                  <c:v>2.261121967947461</c:v>
                </c:pt>
                <c:pt idx="20">
                  <c:v>2.2609662574312011</c:v>
                </c:pt>
                <c:pt idx="21">
                  <c:v>2.2609986421976789</c:v>
                </c:pt>
                <c:pt idx="22">
                  <c:v>2.2610895923762566</c:v>
                </c:pt>
                <c:pt idx="23">
                  <c:v>2.2609483971518469</c:v>
                </c:pt>
                <c:pt idx="24">
                  <c:v>2.2611438677006688</c:v>
                </c:pt>
                <c:pt idx="25">
                  <c:v>2.261211226323514</c:v>
                </c:pt>
                <c:pt idx="26">
                  <c:v>2.2614037239390234</c:v>
                </c:pt>
                <c:pt idx="27">
                  <c:v>2.2613692281695155</c:v>
                </c:pt>
                <c:pt idx="28">
                  <c:v>2.2614591493338327</c:v>
                </c:pt>
                <c:pt idx="29">
                  <c:v>2.2616227676008642</c:v>
                </c:pt>
                <c:pt idx="30">
                  <c:v>2.2617399736046537</c:v>
                </c:pt>
                <c:pt idx="31">
                  <c:v>2.2784783081633662</c:v>
                </c:pt>
                <c:pt idx="32">
                  <c:v>2.3428192869041045</c:v>
                </c:pt>
                <c:pt idx="33">
                  <c:v>2.3867642767693895</c:v>
                </c:pt>
                <c:pt idx="34">
                  <c:v>2.413545515275008</c:v>
                </c:pt>
                <c:pt idx="35">
                  <c:v>2.4272763766710206</c:v>
                </c:pt>
                <c:pt idx="36">
                  <c:v>2.4344176729730131</c:v>
                </c:pt>
                <c:pt idx="37">
                  <c:v>2.437067200420143</c:v>
                </c:pt>
                <c:pt idx="38">
                  <c:v>2.4389675751024522</c:v>
                </c:pt>
                <c:pt idx="39">
                  <c:v>2.4393903327273652</c:v>
                </c:pt>
                <c:pt idx="40">
                  <c:v>2.4397798658145593</c:v>
                </c:pt>
                <c:pt idx="41">
                  <c:v>2.440126805232115</c:v>
                </c:pt>
                <c:pt idx="42">
                  <c:v>2.4403039528189052</c:v>
                </c:pt>
                <c:pt idx="43">
                  <c:v>2.4396975058544084</c:v>
                </c:pt>
                <c:pt idx="44">
                  <c:v>2.4393876483458348</c:v>
                </c:pt>
                <c:pt idx="45">
                  <c:v>2.4390963733471063</c:v>
                </c:pt>
                <c:pt idx="46">
                  <c:v>2.4390263687329892</c:v>
                </c:pt>
                <c:pt idx="47">
                  <c:v>2.4382528808971498</c:v>
                </c:pt>
                <c:pt idx="48">
                  <c:v>2.4380058339187851</c:v>
                </c:pt>
                <c:pt idx="49">
                  <c:v>2.4379456345173147</c:v>
                </c:pt>
                <c:pt idx="50">
                  <c:v>2.343722432944213</c:v>
                </c:pt>
                <c:pt idx="51">
                  <c:v>2.3116252484770432</c:v>
                </c:pt>
                <c:pt idx="52">
                  <c:v>2.3434810686493655</c:v>
                </c:pt>
                <c:pt idx="53">
                  <c:v>2.3439296314628795</c:v>
                </c:pt>
                <c:pt idx="54">
                  <c:v>2.3429378037913682</c:v>
                </c:pt>
                <c:pt idx="55">
                  <c:v>2.3406546668701131</c:v>
                </c:pt>
                <c:pt idx="56">
                  <c:v>2.3373048845988671</c:v>
                </c:pt>
                <c:pt idx="57">
                  <c:v>2.332957485050049</c:v>
                </c:pt>
                <c:pt idx="58">
                  <c:v>2.3277687149912181</c:v>
                </c:pt>
                <c:pt idx="59">
                  <c:v>2.3216241104479938</c:v>
                </c:pt>
                <c:pt idx="60">
                  <c:v>2.3149934487127672</c:v>
                </c:pt>
                <c:pt idx="61">
                  <c:v>2.3074716482771769</c:v>
                </c:pt>
                <c:pt idx="62">
                  <c:v>2.2994676372830507</c:v>
                </c:pt>
                <c:pt idx="63">
                  <c:v>2.2910078985870101</c:v>
                </c:pt>
                <c:pt idx="64">
                  <c:v>2.2821179753521692</c:v>
                </c:pt>
                <c:pt idx="65">
                  <c:v>2.2726145199128744</c:v>
                </c:pt>
                <c:pt idx="66">
                  <c:v>2.2629759602420214</c:v>
                </c:pt>
                <c:pt idx="67">
                  <c:v>2.2529988226981397</c:v>
                </c:pt>
                <c:pt idx="68">
                  <c:v>2.2427493330353188</c:v>
                </c:pt>
                <c:pt idx="69">
                  <c:v>2.2322744807599513</c:v>
                </c:pt>
                <c:pt idx="70">
                  <c:v>2.2217805600296772</c:v>
                </c:pt>
                <c:pt idx="71">
                  <c:v>2.2112038665225202</c:v>
                </c:pt>
                <c:pt idx="72">
                  <c:v>2.2004146175201593</c:v>
                </c:pt>
                <c:pt idx="73">
                  <c:v>2.1895523513370589</c:v>
                </c:pt>
                <c:pt idx="74">
                  <c:v>2.1782351373765829</c:v>
                </c:pt>
                <c:pt idx="75">
                  <c:v>2.1666878904234754</c:v>
                </c:pt>
                <c:pt idx="76">
                  <c:v>2.1548714280104542</c:v>
                </c:pt>
                <c:pt idx="77">
                  <c:v>2.1426400205443437</c:v>
                </c:pt>
                <c:pt idx="78">
                  <c:v>2.130045108029206</c:v>
                </c:pt>
                <c:pt idx="79">
                  <c:v>2.1171005279964272</c:v>
                </c:pt>
                <c:pt idx="80">
                  <c:v>2.1038273158419707</c:v>
                </c:pt>
                <c:pt idx="81">
                  <c:v>2.0900805592131131</c:v>
                </c:pt>
                <c:pt idx="82">
                  <c:v>2.0759679134782423</c:v>
                </c:pt>
                <c:pt idx="83">
                  <c:v>2.0613487939832047</c:v>
                </c:pt>
                <c:pt idx="84">
                  <c:v>2.0464155558939021</c:v>
                </c:pt>
                <c:pt idx="85">
                  <c:v>2.0307870798176744</c:v>
                </c:pt>
                <c:pt idx="86">
                  <c:v>2.015047336703673</c:v>
                </c:pt>
                <c:pt idx="87">
                  <c:v>1.9989210459434354</c:v>
                </c:pt>
                <c:pt idx="88">
                  <c:v>1.9824362788163941</c:v>
                </c:pt>
                <c:pt idx="89">
                  <c:v>1.9655832702049976</c:v>
                </c:pt>
                <c:pt idx="90">
                  <c:v>1.9479245990740981</c:v>
                </c:pt>
                <c:pt idx="91">
                  <c:v>1.9300893163642261</c:v>
                </c:pt>
                <c:pt idx="92">
                  <c:v>1.9117713684864939</c:v>
                </c:pt>
                <c:pt idx="93">
                  <c:v>1.8927222056299446</c:v>
                </c:pt>
                <c:pt idx="94">
                  <c:v>1.8735060239934367</c:v>
                </c:pt>
                <c:pt idx="95">
                  <c:v>1.8533470455462349</c:v>
                </c:pt>
                <c:pt idx="96">
                  <c:v>1.8326617191581476</c:v>
                </c:pt>
                <c:pt idx="97">
                  <c:v>1.8111501546382662</c:v>
                </c:pt>
                <c:pt idx="98">
                  <c:v>1.7891006784688266</c:v>
                </c:pt>
                <c:pt idx="99">
                  <c:v>1.7668851085910338</c:v>
                </c:pt>
                <c:pt idx="100">
                  <c:v>1.7444484405457052</c:v>
                </c:pt>
                <c:pt idx="101">
                  <c:v>1.7217460843123933</c:v>
                </c:pt>
                <c:pt idx="102">
                  <c:v>1.698766533144022</c:v>
                </c:pt>
                <c:pt idx="103">
                  <c:v>1.6751551311084423</c:v>
                </c:pt>
                <c:pt idx="104">
                  <c:v>1.6509369395448441</c:v>
                </c:pt>
                <c:pt idx="105">
                  <c:v>1.6266691978242418</c:v>
                </c:pt>
                <c:pt idx="106">
                  <c:v>1.601881785459782</c:v>
                </c:pt>
                <c:pt idx="107">
                  <c:v>1.5767185732617093</c:v>
                </c:pt>
                <c:pt idx="108">
                  <c:v>1.5510556601582199</c:v>
                </c:pt>
                <c:pt idx="109">
                  <c:v>1.5243191237605089</c:v>
                </c:pt>
                <c:pt idx="110">
                  <c:v>1.4968203691535693</c:v>
                </c:pt>
                <c:pt idx="111">
                  <c:v>1.4684316698920976</c:v>
                </c:pt>
                <c:pt idx="112">
                  <c:v>1.4390951092554718</c:v>
                </c:pt>
                <c:pt idx="113">
                  <c:v>1.4084602799406538</c:v>
                </c:pt>
                <c:pt idx="114">
                  <c:v>1.3778677018281225</c:v>
                </c:pt>
                <c:pt idx="115">
                  <c:v>1.3487817408115301</c:v>
                </c:pt>
                <c:pt idx="116">
                  <c:v>1.3200382185372146</c:v>
                </c:pt>
                <c:pt idx="117">
                  <c:v>1.2913837263370367</c:v>
                </c:pt>
                <c:pt idx="118">
                  <c:v>1.2638090419116599</c:v>
                </c:pt>
                <c:pt idx="119">
                  <c:v>1.2361983090215567</c:v>
                </c:pt>
                <c:pt idx="120">
                  <c:v>1.2080412772964531</c:v>
                </c:pt>
                <c:pt idx="121">
                  <c:v>1.1792492307114713</c:v>
                </c:pt>
                <c:pt idx="122">
                  <c:v>1.1499343392587467</c:v>
                </c:pt>
                <c:pt idx="123">
                  <c:v>1.1197143624899617</c:v>
                </c:pt>
                <c:pt idx="124">
                  <c:v>1.0881818201605833</c:v>
                </c:pt>
                <c:pt idx="125">
                  <c:v>1.056146459964336</c:v>
                </c:pt>
                <c:pt idx="126">
                  <c:v>1.0217411227547335</c:v>
                </c:pt>
                <c:pt idx="127">
                  <c:v>0.98620902568214897</c:v>
                </c:pt>
                <c:pt idx="128">
                  <c:v>0.94891431575857932</c:v>
                </c:pt>
                <c:pt idx="129">
                  <c:v>0.91131616388874137</c:v>
                </c:pt>
                <c:pt idx="130">
                  <c:v>0.87198811868391513</c:v>
                </c:pt>
                <c:pt idx="131">
                  <c:v>0.83170542764713362</c:v>
                </c:pt>
                <c:pt idx="132">
                  <c:v>0.79015450409533006</c:v>
                </c:pt>
                <c:pt idx="133">
                  <c:v>0.74887645825147775</c:v>
                </c:pt>
                <c:pt idx="134">
                  <c:v>0.70894742848079384</c:v>
                </c:pt>
                <c:pt idx="135">
                  <c:v>0.66919196806676351</c:v>
                </c:pt>
                <c:pt idx="136">
                  <c:v>0.62819749173036743</c:v>
                </c:pt>
                <c:pt idx="137">
                  <c:v>0.58756988056409654</c:v>
                </c:pt>
                <c:pt idx="138">
                  <c:v>0.54612062528927785</c:v>
                </c:pt>
                <c:pt idx="139">
                  <c:v>0.50440221271417263</c:v>
                </c:pt>
                <c:pt idx="140">
                  <c:v>0.47864959515851607</c:v>
                </c:pt>
                <c:pt idx="141">
                  <c:v>0.41943444749841352</c:v>
                </c:pt>
                <c:pt idx="142">
                  <c:v>0.2550760630665253</c:v>
                </c:pt>
                <c:pt idx="143">
                  <c:v>0.23115675517436296</c:v>
                </c:pt>
                <c:pt idx="144">
                  <c:v>0.20270949480712158</c:v>
                </c:pt>
                <c:pt idx="145">
                  <c:v>0.14156201696276996</c:v>
                </c:pt>
                <c:pt idx="146">
                  <c:v>9.5554638630791888E-2</c:v>
                </c:pt>
                <c:pt idx="147">
                  <c:v>4.8120819807410141E-2</c:v>
                </c:pt>
                <c:pt idx="148">
                  <c:v>-6.3671575926940865E-2</c:v>
                </c:pt>
                <c:pt idx="149">
                  <c:v>-0.13425264429652839</c:v>
                </c:pt>
                <c:pt idx="150">
                  <c:v>-0.27258677298625456</c:v>
                </c:pt>
                <c:pt idx="151">
                  <c:v>-0.3658727247613015</c:v>
                </c:pt>
                <c:pt idx="152">
                  <c:v>-0.49247523544040234</c:v>
                </c:pt>
                <c:pt idx="153">
                  <c:v>-0.59623880936415907</c:v>
                </c:pt>
                <c:pt idx="154">
                  <c:v>-0.73620302375931934</c:v>
                </c:pt>
                <c:pt idx="155">
                  <c:v>-0.80791756585903607</c:v>
                </c:pt>
                <c:pt idx="156">
                  <c:v>-0.887200681758742</c:v>
                </c:pt>
                <c:pt idx="157">
                  <c:v>-0.99331237434544328</c:v>
                </c:pt>
                <c:pt idx="158">
                  <c:v>-1.1192313823843514</c:v>
                </c:pt>
                <c:pt idx="159">
                  <c:v>-1.2569049728096358</c:v>
                </c:pt>
                <c:pt idx="160">
                  <c:v>-1.2595439077555115</c:v>
                </c:pt>
                <c:pt idx="161">
                  <c:v>-1.406911515433457</c:v>
                </c:pt>
                <c:pt idx="162">
                  <c:v>-1.3374787344060555</c:v>
                </c:pt>
                <c:pt idx="163">
                  <c:v>-1.7884998173719753</c:v>
                </c:pt>
                <c:pt idx="164">
                  <c:v>-1.4061309074746899</c:v>
                </c:pt>
                <c:pt idx="165">
                  <c:v>-1.4378313734323942</c:v>
                </c:pt>
                <c:pt idx="166">
                  <c:v>-1.5609614626118706</c:v>
                </c:pt>
                <c:pt idx="167">
                  <c:v>-1.0692604786208515</c:v>
                </c:pt>
                <c:pt idx="168">
                  <c:v>-1.073687244900668</c:v>
                </c:pt>
                <c:pt idx="169">
                  <c:v>-1.0760315525116393</c:v>
                </c:pt>
                <c:pt idx="170">
                  <c:v>-1.0804972392720544</c:v>
                </c:pt>
                <c:pt idx="171">
                  <c:v>-1.0846613819330262</c:v>
                </c:pt>
                <c:pt idx="172">
                  <c:v>-1.0908035356877981</c:v>
                </c:pt>
                <c:pt idx="173">
                  <c:v>-1.0966634580287262</c:v>
                </c:pt>
                <c:pt idx="174">
                  <c:v>-1.1029383542434097</c:v>
                </c:pt>
                <c:pt idx="175">
                  <c:v>-1.1081841033331741</c:v>
                </c:pt>
                <c:pt idx="176">
                  <c:v>-1.1129757025307481</c:v>
                </c:pt>
                <c:pt idx="177">
                  <c:v>-1.1170662341746818</c:v>
                </c:pt>
                <c:pt idx="178">
                  <c:v>-1.1212678868622565</c:v>
                </c:pt>
                <c:pt idx="179">
                  <c:v>-1.1271901543037415</c:v>
                </c:pt>
                <c:pt idx="180">
                  <c:v>-1.1310121992367816</c:v>
                </c:pt>
                <c:pt idx="181">
                  <c:v>-1.1311024634309499</c:v>
                </c:pt>
                <c:pt idx="182">
                  <c:v>-1.1339315177476332</c:v>
                </c:pt>
                <c:pt idx="183">
                  <c:v>-1.1376150381219925</c:v>
                </c:pt>
                <c:pt idx="184">
                  <c:v>-1.1383050433628161</c:v>
                </c:pt>
                <c:pt idx="185">
                  <c:v>-1.1403461414843477</c:v>
                </c:pt>
                <c:pt idx="186">
                  <c:v>-1.1389246784612739</c:v>
                </c:pt>
                <c:pt idx="187">
                  <c:v>-1.1379245218023168</c:v>
                </c:pt>
                <c:pt idx="188">
                  <c:v>-1.1383703773771174</c:v>
                </c:pt>
                <c:pt idx="189">
                  <c:v>-1.138431838542908</c:v>
                </c:pt>
                <c:pt idx="190">
                  <c:v>-1.1387326996481544</c:v>
                </c:pt>
                <c:pt idx="191">
                  <c:v>-1.1405322924607049</c:v>
                </c:pt>
                <c:pt idx="192">
                  <c:v>-1.1381538692367126</c:v>
                </c:pt>
                <c:pt idx="193">
                  <c:v>-1.1408400786223181</c:v>
                </c:pt>
                <c:pt idx="194">
                  <c:v>-1.1366164023918381</c:v>
                </c:pt>
                <c:pt idx="195">
                  <c:v>-1.1398410195525004</c:v>
                </c:pt>
                <c:pt idx="196">
                  <c:v>-1.1372155226691767</c:v>
                </c:pt>
                <c:pt idx="197">
                  <c:v>-1.1398038062404898</c:v>
                </c:pt>
                <c:pt idx="198">
                  <c:v>-1.1375064818261427</c:v>
                </c:pt>
                <c:pt idx="199">
                  <c:v>-1.1409124033885727</c:v>
                </c:pt>
              </c:numCache>
            </c:numRef>
          </c:yVal>
          <c:smooth val="1"/>
        </c:ser>
        <c:ser>
          <c:idx val="3"/>
          <c:order val="1"/>
          <c:tx>
            <c:strRef>
              <c:f>'LyoV Ch 4'!$A$4</c:f>
              <c:strCache>
                <c:ptCount val="1"/>
                <c:pt idx="0">
                  <c:v>A3. Front (right)</c:v>
                </c:pt>
              </c:strCache>
            </c:strRef>
          </c:tx>
          <c:marker>
            <c:symbol val="none"/>
          </c:marker>
          <c:xVal>
            <c:numRef>
              <c:f>'LyoV Ch 4'!$C$2:$C$201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 4'!$M$2:$M$201</c:f>
              <c:numCache>
                <c:formatCode>General</c:formatCode>
                <c:ptCount val="200"/>
                <c:pt idx="0">
                  <c:v>2.3551368443791545</c:v>
                </c:pt>
                <c:pt idx="1">
                  <c:v>2.3530361770963641</c:v>
                </c:pt>
                <c:pt idx="2">
                  <c:v>2.3491123281284532</c:v>
                </c:pt>
                <c:pt idx="3">
                  <c:v>2.346351213793763</c:v>
                </c:pt>
                <c:pt idx="4">
                  <c:v>2.4265257376060378</c:v>
                </c:pt>
                <c:pt idx="5">
                  <c:v>2.4165451517603103</c:v>
                </c:pt>
                <c:pt idx="6">
                  <c:v>2.3728729883235871</c:v>
                </c:pt>
                <c:pt idx="7">
                  <c:v>2.4201560061930225</c:v>
                </c:pt>
                <c:pt idx="8">
                  <c:v>2.4198517035091185</c:v>
                </c:pt>
                <c:pt idx="9">
                  <c:v>2.4081412199507342</c:v>
                </c:pt>
                <c:pt idx="10">
                  <c:v>2.4871168724167663</c:v>
                </c:pt>
                <c:pt idx="11">
                  <c:v>2.4943433040765539</c:v>
                </c:pt>
                <c:pt idx="12">
                  <c:v>2.2441278760312118</c:v>
                </c:pt>
                <c:pt idx="13">
                  <c:v>2.2320645535477426</c:v>
                </c:pt>
                <c:pt idx="14">
                  <c:v>2.2282191081769378</c:v>
                </c:pt>
                <c:pt idx="15">
                  <c:v>2.2429367842249412</c:v>
                </c:pt>
                <c:pt idx="16">
                  <c:v>2.2416896446846679</c:v>
                </c:pt>
                <c:pt idx="17">
                  <c:v>2.2265751613153806</c:v>
                </c:pt>
                <c:pt idx="18">
                  <c:v>2.2270319228094078</c:v>
                </c:pt>
                <c:pt idx="19">
                  <c:v>2.233831387006092</c:v>
                </c:pt>
                <c:pt idx="20">
                  <c:v>2.2243532994859043</c:v>
                </c:pt>
                <c:pt idx="21">
                  <c:v>2.2239530982798952</c:v>
                </c:pt>
                <c:pt idx="22">
                  <c:v>2.2234769904609752</c:v>
                </c:pt>
                <c:pt idx="23">
                  <c:v>2.2234523276112035</c:v>
                </c:pt>
                <c:pt idx="24">
                  <c:v>2.2238594747037479</c:v>
                </c:pt>
                <c:pt idx="25">
                  <c:v>2.2338858829445631</c:v>
                </c:pt>
                <c:pt idx="26">
                  <c:v>2.2240912923230463</c:v>
                </c:pt>
                <c:pt idx="27">
                  <c:v>2.2237365144765611</c:v>
                </c:pt>
                <c:pt idx="28">
                  <c:v>2.2246741789093241</c:v>
                </c:pt>
                <c:pt idx="29">
                  <c:v>2.2234481737302731</c:v>
                </c:pt>
                <c:pt idx="30">
                  <c:v>2.2229262861136756</c:v>
                </c:pt>
                <c:pt idx="31">
                  <c:v>2.2723469055609762</c:v>
                </c:pt>
                <c:pt idx="32">
                  <c:v>2.3452833329999381</c:v>
                </c:pt>
                <c:pt idx="33">
                  <c:v>2.3690214949832726</c:v>
                </c:pt>
                <c:pt idx="34">
                  <c:v>2.3812586179490185</c:v>
                </c:pt>
                <c:pt idx="35">
                  <c:v>2.3880638833382428</c:v>
                </c:pt>
                <c:pt idx="36">
                  <c:v>2.3914732281215589</c:v>
                </c:pt>
                <c:pt idx="37">
                  <c:v>2.3916516312193017</c:v>
                </c:pt>
                <c:pt idx="38">
                  <c:v>2.3932497553110479</c:v>
                </c:pt>
                <c:pt idx="39">
                  <c:v>2.3935592349768937</c:v>
                </c:pt>
                <c:pt idx="40">
                  <c:v>2.3934997435315952</c:v>
                </c:pt>
                <c:pt idx="41">
                  <c:v>2.3935387034521045</c:v>
                </c:pt>
                <c:pt idx="42">
                  <c:v>2.3929936490907107</c:v>
                </c:pt>
                <c:pt idx="43">
                  <c:v>2.3911641987985304</c:v>
                </c:pt>
                <c:pt idx="44">
                  <c:v>2.3924403448129477</c:v>
                </c:pt>
                <c:pt idx="45">
                  <c:v>2.3899561357965071</c:v>
                </c:pt>
                <c:pt idx="46">
                  <c:v>2.3909163931981219</c:v>
                </c:pt>
                <c:pt idx="47">
                  <c:v>2.3889034784024887</c:v>
                </c:pt>
                <c:pt idx="48">
                  <c:v>2.3883202482420698</c:v>
                </c:pt>
                <c:pt idx="49">
                  <c:v>2.3813938065006051</c:v>
                </c:pt>
                <c:pt idx="50">
                  <c:v>2.2584191230476343</c:v>
                </c:pt>
                <c:pt idx="51">
                  <c:v>2.252926781992556</c:v>
                </c:pt>
                <c:pt idx="52">
                  <c:v>2.3083575675770649</c:v>
                </c:pt>
                <c:pt idx="53">
                  <c:v>2.3000395442812809</c:v>
                </c:pt>
                <c:pt idx="54">
                  <c:v>2.3042478927522279</c:v>
                </c:pt>
                <c:pt idx="55">
                  <c:v>2.2969857479553202</c:v>
                </c:pt>
                <c:pt idx="56">
                  <c:v>2.3090253533244227</c:v>
                </c:pt>
                <c:pt idx="57">
                  <c:v>2.3059183769387781</c:v>
                </c:pt>
                <c:pt idx="58">
                  <c:v>2.3061527843635821</c:v>
                </c:pt>
                <c:pt idx="59">
                  <c:v>2.3144870178742432</c:v>
                </c:pt>
                <c:pt idx="60">
                  <c:v>2.3197438058344737</c:v>
                </c:pt>
                <c:pt idx="61">
                  <c:v>2.3189368910574641</c:v>
                </c:pt>
                <c:pt idx="62">
                  <c:v>2.3319910071722671</c:v>
                </c:pt>
                <c:pt idx="63">
                  <c:v>2.3257614750654172</c:v>
                </c:pt>
                <c:pt idx="64">
                  <c:v>2.3297065560662715</c:v>
                </c:pt>
                <c:pt idx="65">
                  <c:v>2.3365519866101168</c:v>
                </c:pt>
                <c:pt idx="66">
                  <c:v>2.3367634336375835</c:v>
                </c:pt>
                <c:pt idx="67">
                  <c:v>2.3397133303497393</c:v>
                </c:pt>
                <c:pt idx="68">
                  <c:v>2.344410352536114</c:v>
                </c:pt>
                <c:pt idx="69">
                  <c:v>2.3516709075140976</c:v>
                </c:pt>
                <c:pt idx="70">
                  <c:v>2.3464689664495864</c:v>
                </c:pt>
                <c:pt idx="71">
                  <c:v>2.349032426845064</c:v>
                </c:pt>
                <c:pt idx="72">
                  <c:v>2.3580049379973591</c:v>
                </c:pt>
                <c:pt idx="73">
                  <c:v>2.3582910889990578</c:v>
                </c:pt>
                <c:pt idx="74">
                  <c:v>2.3609028375207264</c:v>
                </c:pt>
                <c:pt idx="75">
                  <c:v>2.3647224281042281</c:v>
                </c:pt>
                <c:pt idx="76">
                  <c:v>2.3622339661096983</c:v>
                </c:pt>
                <c:pt idx="77">
                  <c:v>2.3566225541735628</c:v>
                </c:pt>
                <c:pt idx="78">
                  <c:v>2.3570054535599079</c:v>
                </c:pt>
                <c:pt idx="79">
                  <c:v>2.3601473417063095</c:v>
                </c:pt>
                <c:pt idx="80">
                  <c:v>2.3608969728166942</c:v>
                </c:pt>
                <c:pt idx="81">
                  <c:v>2.3616539996794002</c:v>
                </c:pt>
                <c:pt idx="82">
                  <c:v>2.3606180241506767</c:v>
                </c:pt>
                <c:pt idx="83">
                  <c:v>2.3545240867579609</c:v>
                </c:pt>
                <c:pt idx="84">
                  <c:v>2.3532855752291177</c:v>
                </c:pt>
                <c:pt idx="85">
                  <c:v>2.3518532946490907</c:v>
                </c:pt>
                <c:pt idx="86">
                  <c:v>2.3505065792251707</c:v>
                </c:pt>
                <c:pt idx="87">
                  <c:v>2.3484405832086392</c:v>
                </c:pt>
                <c:pt idx="88">
                  <c:v>2.3467634039279468</c:v>
                </c:pt>
                <c:pt idx="89">
                  <c:v>2.355335795019502</c:v>
                </c:pt>
                <c:pt idx="90">
                  <c:v>2.3405567391697026</c:v>
                </c:pt>
                <c:pt idx="91">
                  <c:v>2.3372611378871033</c:v>
                </c:pt>
                <c:pt idx="92">
                  <c:v>2.3344529469011435</c:v>
                </c:pt>
                <c:pt idx="93">
                  <c:v>2.3311480029617231</c:v>
                </c:pt>
                <c:pt idx="94">
                  <c:v>2.334694356014877</c:v>
                </c:pt>
                <c:pt idx="95">
                  <c:v>2.3343658780539349</c:v>
                </c:pt>
                <c:pt idx="96">
                  <c:v>2.318082126144382</c:v>
                </c:pt>
                <c:pt idx="97">
                  <c:v>2.3184911547918827</c:v>
                </c:pt>
                <c:pt idx="98">
                  <c:v>2.3088151009084568</c:v>
                </c:pt>
                <c:pt idx="99">
                  <c:v>2.3075236350600941</c:v>
                </c:pt>
                <c:pt idx="100">
                  <c:v>2.3051589042506611</c:v>
                </c:pt>
                <c:pt idx="101">
                  <c:v>2.2986063969365182</c:v>
                </c:pt>
                <c:pt idx="102">
                  <c:v>2.2862210695515972</c:v>
                </c:pt>
                <c:pt idx="103">
                  <c:v>2.2806673597525613</c:v>
                </c:pt>
                <c:pt idx="104">
                  <c:v>2.273684487609783</c:v>
                </c:pt>
                <c:pt idx="105">
                  <c:v>2.2665195625032397</c:v>
                </c:pt>
                <c:pt idx="106">
                  <c:v>2.2595257910806086</c:v>
                </c:pt>
                <c:pt idx="107">
                  <c:v>2.2513931459664862</c:v>
                </c:pt>
                <c:pt idx="108">
                  <c:v>2.2436054868386988</c:v>
                </c:pt>
                <c:pt idx="109">
                  <c:v>2.236365424228234</c:v>
                </c:pt>
                <c:pt idx="110">
                  <c:v>2.2267359714191342</c:v>
                </c:pt>
                <c:pt idx="111">
                  <c:v>2.2180334395750108</c:v>
                </c:pt>
                <c:pt idx="112">
                  <c:v>2.2158193845315037</c:v>
                </c:pt>
                <c:pt idx="113">
                  <c:v>2.1975278287668338</c:v>
                </c:pt>
                <c:pt idx="114">
                  <c:v>2.1973015140521643</c:v>
                </c:pt>
                <c:pt idx="115">
                  <c:v>2.1753297078095271</c:v>
                </c:pt>
                <c:pt idx="116">
                  <c:v>2.1742148228956681</c:v>
                </c:pt>
                <c:pt idx="117">
                  <c:v>2.1562761929574275</c:v>
                </c:pt>
                <c:pt idx="118">
                  <c:v>2.1396442521370544</c:v>
                </c:pt>
                <c:pt idx="119">
                  <c:v>2.1374345053858046</c:v>
                </c:pt>
                <c:pt idx="120">
                  <c:v>2.1110607820698197</c:v>
                </c:pt>
                <c:pt idx="121">
                  <c:v>2.1046448217068474</c:v>
                </c:pt>
                <c:pt idx="122">
                  <c:v>2.0838106733014752</c:v>
                </c:pt>
                <c:pt idx="123">
                  <c:v>2.06682628721674</c:v>
                </c:pt>
                <c:pt idx="124">
                  <c:v>2.0499421475630508</c:v>
                </c:pt>
                <c:pt idx="125">
                  <c:v>2.0515530467425442</c:v>
                </c:pt>
                <c:pt idx="126">
                  <c:v>2.0226662812379792</c:v>
                </c:pt>
                <c:pt idx="127">
                  <c:v>1.9972166967772733</c:v>
                </c:pt>
                <c:pt idx="128">
                  <c:v>1.9747648269115883</c:v>
                </c:pt>
                <c:pt idx="129">
                  <c:v>1.970833162491735</c:v>
                </c:pt>
                <c:pt idx="130">
                  <c:v>1.9339616144016438</c:v>
                </c:pt>
                <c:pt idx="131">
                  <c:v>1.9127258010228041</c:v>
                </c:pt>
                <c:pt idx="132">
                  <c:v>1.8960059651211991</c:v>
                </c:pt>
                <c:pt idx="133">
                  <c:v>1.8767077624965309</c:v>
                </c:pt>
                <c:pt idx="134">
                  <c:v>1.870154201975976</c:v>
                </c:pt>
                <c:pt idx="135">
                  <c:v>1.869726474828465</c:v>
                </c:pt>
                <c:pt idx="136">
                  <c:v>1.8281142372413799</c:v>
                </c:pt>
                <c:pt idx="137">
                  <c:v>1.8121249649154361</c:v>
                </c:pt>
                <c:pt idx="138">
                  <c:v>1.7876052624394541</c:v>
                </c:pt>
                <c:pt idx="139">
                  <c:v>1.7904768588629902</c:v>
                </c:pt>
                <c:pt idx="140">
                  <c:v>1.7569015476082148</c:v>
                </c:pt>
                <c:pt idx="141">
                  <c:v>1.7365851602543081</c:v>
                </c:pt>
                <c:pt idx="142">
                  <c:v>1.7561189063018829</c:v>
                </c:pt>
                <c:pt idx="143">
                  <c:v>1.7599556676522468</c:v>
                </c:pt>
                <c:pt idx="144">
                  <c:v>1.6917174313417671</c:v>
                </c:pt>
                <c:pt idx="145">
                  <c:v>1.7044690828607068</c:v>
                </c:pt>
                <c:pt idx="146">
                  <c:v>1.6375383597662605</c:v>
                </c:pt>
                <c:pt idx="147">
                  <c:v>1.6096169236626721</c:v>
                </c:pt>
                <c:pt idx="148">
                  <c:v>1.5474840122112798</c:v>
                </c:pt>
                <c:pt idx="149">
                  <c:v>1.503524170483415</c:v>
                </c:pt>
                <c:pt idx="150">
                  <c:v>1.4512917026668166</c:v>
                </c:pt>
                <c:pt idx="151">
                  <c:v>1.4941880000014525</c:v>
                </c:pt>
                <c:pt idx="152">
                  <c:v>1.371092071204272</c:v>
                </c:pt>
                <c:pt idx="153">
                  <c:v>1.3375782516601742</c:v>
                </c:pt>
                <c:pt idx="154">
                  <c:v>1.3080410242159717</c:v>
                </c:pt>
                <c:pt idx="155">
                  <c:v>1.3616186822100658</c:v>
                </c:pt>
                <c:pt idx="156">
                  <c:v>1.333218479095474</c:v>
                </c:pt>
                <c:pt idx="157">
                  <c:v>1.2436550528574537</c:v>
                </c:pt>
                <c:pt idx="158">
                  <c:v>1.2655524335952431</c:v>
                </c:pt>
                <c:pt idx="159">
                  <c:v>1.2262742555906931</c:v>
                </c:pt>
                <c:pt idx="160">
                  <c:v>1.1730609170169284</c:v>
                </c:pt>
                <c:pt idx="161">
                  <c:v>1.1489738672479659</c:v>
                </c:pt>
                <c:pt idx="162">
                  <c:v>1.0411636331305598</c:v>
                </c:pt>
                <c:pt idx="163">
                  <c:v>1.1004222437643596</c:v>
                </c:pt>
                <c:pt idx="164">
                  <c:v>1.0793180272675131</c:v>
                </c:pt>
                <c:pt idx="165">
                  <c:v>1.0918276344101312</c:v>
                </c:pt>
                <c:pt idx="166">
                  <c:v>1.0496459020963971</c:v>
                </c:pt>
                <c:pt idx="167">
                  <c:v>1.0045625337482254</c:v>
                </c:pt>
                <c:pt idx="168">
                  <c:v>0.9929239018438486</c:v>
                </c:pt>
                <c:pt idx="169">
                  <c:v>0.97604995079663703</c:v>
                </c:pt>
                <c:pt idx="170">
                  <c:v>0.95089255199892053</c:v>
                </c:pt>
                <c:pt idx="171">
                  <c:v>0.9065285453128451</c:v>
                </c:pt>
                <c:pt idx="172">
                  <c:v>0.86693209775509383</c:v>
                </c:pt>
                <c:pt idx="173">
                  <c:v>0.83670196475145953</c:v>
                </c:pt>
                <c:pt idx="174">
                  <c:v>0.78771700797308164</c:v>
                </c:pt>
                <c:pt idx="175">
                  <c:v>0.72392075016888047</c:v>
                </c:pt>
                <c:pt idx="176">
                  <c:v>0.64416522290929634</c:v>
                </c:pt>
                <c:pt idx="177">
                  <c:v>0.63917629624219108</c:v>
                </c:pt>
                <c:pt idx="178">
                  <c:v>0.60415053113458594</c:v>
                </c:pt>
                <c:pt idx="179">
                  <c:v>0.44856982798626882</c:v>
                </c:pt>
                <c:pt idx="180">
                  <c:v>0.41447730093380825</c:v>
                </c:pt>
                <c:pt idx="181">
                  <c:v>0.33363908751322235</c:v>
                </c:pt>
                <c:pt idx="182">
                  <c:v>0.11363188490815172</c:v>
                </c:pt>
                <c:pt idx="183">
                  <c:v>6.63844486579033E-2</c:v>
                </c:pt>
                <c:pt idx="184">
                  <c:v>-3.823908693185029E-4</c:v>
                </c:pt>
                <c:pt idx="185">
                  <c:v>-6.4600011107186064E-2</c:v>
                </c:pt>
                <c:pt idx="186">
                  <c:v>-0.12952527888799617</c:v>
                </c:pt>
                <c:pt idx="187">
                  <c:v>-0.20367840812978</c:v>
                </c:pt>
                <c:pt idx="188">
                  <c:v>-0.29565744043875175</c:v>
                </c:pt>
                <c:pt idx="189">
                  <c:v>-0.38337253588513842</c:v>
                </c:pt>
                <c:pt idx="190">
                  <c:v>-0.47741845724445137</c:v>
                </c:pt>
                <c:pt idx="191">
                  <c:v>-0.60741049077027254</c:v>
                </c:pt>
                <c:pt idx="192">
                  <c:v>-0.81551980688261738</c:v>
                </c:pt>
                <c:pt idx="193">
                  <c:v>-1.0796014119946176</c:v>
                </c:pt>
                <c:pt idx="194">
                  <c:v>-1.5379076133089997</c:v>
                </c:pt>
                <c:pt idx="195">
                  <c:v>-1.5155750164396558</c:v>
                </c:pt>
                <c:pt idx="196">
                  <c:v>-1.3902171883895811</c:v>
                </c:pt>
                <c:pt idx="197">
                  <c:v>-1.3121123366527518</c:v>
                </c:pt>
                <c:pt idx="198">
                  <c:v>-1.2929079812723041</c:v>
                </c:pt>
                <c:pt idx="199">
                  <c:v>-1.2846428994285417</c:v>
                </c:pt>
              </c:numCache>
            </c:numRef>
          </c:yVal>
          <c:smooth val="1"/>
        </c:ser>
        <c:ser>
          <c:idx val="4"/>
          <c:order val="2"/>
          <c:tx>
            <c:strRef>
              <c:f>'LyoV Ch5'!$A$4</c:f>
              <c:strCache>
                <c:ptCount val="1"/>
                <c:pt idx="0">
                  <c:v>B2. Middle (centre)</c:v>
                </c:pt>
              </c:strCache>
            </c:strRef>
          </c:tx>
          <c:marker>
            <c:symbol val="none"/>
          </c:marker>
          <c:xVal>
            <c:numRef>
              <c:f>'LyoV Ch5'!$C$2:$C$201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Ch5'!$M$2:$M$201</c:f>
              <c:numCache>
                <c:formatCode>General</c:formatCode>
                <c:ptCount val="200"/>
                <c:pt idx="0">
                  <c:v>2.3691447683501039</c:v>
                </c:pt>
                <c:pt idx="1">
                  <c:v>2.3733642801534622</c:v>
                </c:pt>
                <c:pt idx="2">
                  <c:v>2.3803147362305213</c:v>
                </c:pt>
                <c:pt idx="3">
                  <c:v>2.3889735340094647</c:v>
                </c:pt>
                <c:pt idx="4">
                  <c:v>2.3820226288994948</c:v>
                </c:pt>
                <c:pt idx="5">
                  <c:v>2.3794491103894577</c:v>
                </c:pt>
                <c:pt idx="6">
                  <c:v>2.383331450349798</c:v>
                </c:pt>
                <c:pt idx="7">
                  <c:v>2.3872372625074139</c:v>
                </c:pt>
                <c:pt idx="8">
                  <c:v>2.3917339328441107</c:v>
                </c:pt>
                <c:pt idx="9">
                  <c:v>2.3935611652412736</c:v>
                </c:pt>
                <c:pt idx="10">
                  <c:v>2.4581839819197997</c:v>
                </c:pt>
                <c:pt idx="11">
                  <c:v>2.2990018895224145</c:v>
                </c:pt>
                <c:pt idx="12">
                  <c:v>2.2347169219712435</c:v>
                </c:pt>
                <c:pt idx="13">
                  <c:v>2.2054127969349198</c:v>
                </c:pt>
                <c:pt idx="14">
                  <c:v>2.2001955544309757</c:v>
                </c:pt>
                <c:pt idx="15">
                  <c:v>2.1981185578882951</c:v>
                </c:pt>
                <c:pt idx="16">
                  <c:v>2.1971352174961893</c:v>
                </c:pt>
                <c:pt idx="17">
                  <c:v>2.1967579875082577</c:v>
                </c:pt>
                <c:pt idx="18">
                  <c:v>2.1966370500319488</c:v>
                </c:pt>
                <c:pt idx="19">
                  <c:v>2.1966679778883247</c:v>
                </c:pt>
                <c:pt idx="20">
                  <c:v>2.1965431484025526</c:v>
                </c:pt>
                <c:pt idx="21">
                  <c:v>2.1966417445805035</c:v>
                </c:pt>
                <c:pt idx="22">
                  <c:v>2.1966715675861415</c:v>
                </c:pt>
                <c:pt idx="23">
                  <c:v>2.1966875827995302</c:v>
                </c:pt>
                <c:pt idx="24">
                  <c:v>2.1968915870240036</c:v>
                </c:pt>
                <c:pt idx="25">
                  <c:v>2.1970025206757238</c:v>
                </c:pt>
                <c:pt idx="26">
                  <c:v>2.1970163164124279</c:v>
                </c:pt>
                <c:pt idx="27">
                  <c:v>2.1970610115894442</c:v>
                </c:pt>
                <c:pt idx="28">
                  <c:v>2.1970149368584782</c:v>
                </c:pt>
                <c:pt idx="29">
                  <c:v>2.1972653920217624</c:v>
                </c:pt>
                <c:pt idx="30">
                  <c:v>2.1972703555322375</c:v>
                </c:pt>
                <c:pt idx="31">
                  <c:v>2.23521473261304</c:v>
                </c:pt>
                <c:pt idx="32">
                  <c:v>2.2954265637206142</c:v>
                </c:pt>
                <c:pt idx="33">
                  <c:v>2.3218245278119354</c:v>
                </c:pt>
                <c:pt idx="34">
                  <c:v>2.3360093952388086</c:v>
                </c:pt>
                <c:pt idx="35">
                  <c:v>2.3431491213719857</c:v>
                </c:pt>
                <c:pt idx="36">
                  <c:v>2.3464891103004586</c:v>
                </c:pt>
                <c:pt idx="37">
                  <c:v>2.3474188170192267</c:v>
                </c:pt>
                <c:pt idx="38">
                  <c:v>2.3485221506739093</c:v>
                </c:pt>
                <c:pt idx="39">
                  <c:v>2.3485550458652993</c:v>
                </c:pt>
                <c:pt idx="40">
                  <c:v>2.3484935356704466</c:v>
                </c:pt>
                <c:pt idx="41">
                  <c:v>2.3481628664392407</c:v>
                </c:pt>
                <c:pt idx="42">
                  <c:v>2.3478186875551397</c:v>
                </c:pt>
                <c:pt idx="43">
                  <c:v>2.3470234611551906</c:v>
                </c:pt>
                <c:pt idx="44">
                  <c:v>2.3469793151548664</c:v>
                </c:pt>
                <c:pt idx="45">
                  <c:v>2.3462584757763043</c:v>
                </c:pt>
                <c:pt idx="46">
                  <c:v>2.3462518229209857</c:v>
                </c:pt>
                <c:pt idx="47">
                  <c:v>2.3456322695803378</c:v>
                </c:pt>
                <c:pt idx="48">
                  <c:v>2.3453090227233835</c:v>
                </c:pt>
                <c:pt idx="49">
                  <c:v>2.3400026552834077</c:v>
                </c:pt>
                <c:pt idx="50">
                  <c:v>2.2310641616793712</c:v>
                </c:pt>
                <c:pt idx="51">
                  <c:v>2.2491286200022755</c:v>
                </c:pt>
                <c:pt idx="52">
                  <c:v>2.2709716824067119</c:v>
                </c:pt>
                <c:pt idx="53">
                  <c:v>2.2807470023057093</c:v>
                </c:pt>
                <c:pt idx="54">
                  <c:v>2.287927746590714</c:v>
                </c:pt>
                <c:pt idx="55">
                  <c:v>2.2934264233508737</c:v>
                </c:pt>
                <c:pt idx="56">
                  <c:v>2.297771887934029</c:v>
                </c:pt>
                <c:pt idx="57">
                  <c:v>2.3011778477646789</c:v>
                </c:pt>
                <c:pt idx="58">
                  <c:v>2.3036713604946413</c:v>
                </c:pt>
                <c:pt idx="59">
                  <c:v>2.3053530894213639</c:v>
                </c:pt>
                <c:pt idx="60">
                  <c:v>2.3064541940031495</c:v>
                </c:pt>
                <c:pt idx="61">
                  <c:v>2.3068573910093537</c:v>
                </c:pt>
                <c:pt idx="62">
                  <c:v>2.3065052305821574</c:v>
                </c:pt>
                <c:pt idx="63">
                  <c:v>2.3055749090657067</c:v>
                </c:pt>
                <c:pt idx="64">
                  <c:v>2.3039576732585432</c:v>
                </c:pt>
                <c:pt idx="65">
                  <c:v>2.3016540625323438</c:v>
                </c:pt>
                <c:pt idx="66">
                  <c:v>2.2987107616361655</c:v>
                </c:pt>
                <c:pt idx="67">
                  <c:v>2.2952727794868197</c:v>
                </c:pt>
                <c:pt idx="68">
                  <c:v>2.2912313909269089</c:v>
                </c:pt>
                <c:pt idx="69">
                  <c:v>2.2863998775338432</c:v>
                </c:pt>
                <c:pt idx="70">
                  <c:v>2.2809010123232754</c:v>
                </c:pt>
                <c:pt idx="71">
                  <c:v>2.2751512005249093</c:v>
                </c:pt>
                <c:pt idx="72">
                  <c:v>2.2685204053292942</c:v>
                </c:pt>
                <c:pt idx="73">
                  <c:v>2.2615813932227584</c:v>
                </c:pt>
                <c:pt idx="74">
                  <c:v>2.2539052227421816</c:v>
                </c:pt>
                <c:pt idx="75">
                  <c:v>2.2456932572855091</c:v>
                </c:pt>
                <c:pt idx="76">
                  <c:v>2.2369811535695421</c:v>
                </c:pt>
                <c:pt idx="77">
                  <c:v>2.2277435437267412</c:v>
                </c:pt>
                <c:pt idx="78">
                  <c:v>2.2180547320058053</c:v>
                </c:pt>
                <c:pt idx="79">
                  <c:v>2.2077517429670119</c:v>
                </c:pt>
                <c:pt idx="80">
                  <c:v>2.196664388160837</c:v>
                </c:pt>
                <c:pt idx="81">
                  <c:v>2.1852556469829763</c:v>
                </c:pt>
                <c:pt idx="82">
                  <c:v>2.1731964698406916</c:v>
                </c:pt>
                <c:pt idx="83">
                  <c:v>2.160755964739042</c:v>
                </c:pt>
                <c:pt idx="84">
                  <c:v>2.1476030598465892</c:v>
                </c:pt>
                <c:pt idx="85">
                  <c:v>2.1337671723094482</c:v>
                </c:pt>
                <c:pt idx="86">
                  <c:v>2.1193182568793691</c:v>
                </c:pt>
                <c:pt idx="87">
                  <c:v>2.1047516362577285</c:v>
                </c:pt>
                <c:pt idx="88">
                  <c:v>2.0897740971652876</c:v>
                </c:pt>
                <c:pt idx="89">
                  <c:v>2.0741992895667272</c:v>
                </c:pt>
                <c:pt idx="90">
                  <c:v>2.0582771847619421</c:v>
                </c:pt>
                <c:pt idx="91">
                  <c:v>2.0417790353467762</c:v>
                </c:pt>
                <c:pt idx="92">
                  <c:v>2.0246555757774551</c:v>
                </c:pt>
                <c:pt idx="93">
                  <c:v>2.0066204781447388</c:v>
                </c:pt>
                <c:pt idx="94">
                  <c:v>1.9882311504285304</c:v>
                </c:pt>
                <c:pt idx="95">
                  <c:v>1.9690833074346799</c:v>
                </c:pt>
                <c:pt idx="96">
                  <c:v>1.949319147427732</c:v>
                </c:pt>
                <c:pt idx="97">
                  <c:v>1.929197992463354</c:v>
                </c:pt>
                <c:pt idx="98">
                  <c:v>1.9085517664194755</c:v>
                </c:pt>
                <c:pt idx="99">
                  <c:v>1.887707693937249</c:v>
                </c:pt>
                <c:pt idx="100">
                  <c:v>1.866629322096349</c:v>
                </c:pt>
                <c:pt idx="101">
                  <c:v>1.845025134464336</c:v>
                </c:pt>
                <c:pt idx="102">
                  <c:v>1.8234729249807116</c:v>
                </c:pt>
                <c:pt idx="103">
                  <c:v>1.8014223026374669</c:v>
                </c:pt>
                <c:pt idx="104">
                  <c:v>1.7789641398588221</c:v>
                </c:pt>
                <c:pt idx="105">
                  <c:v>1.7564510182892112</c:v>
                </c:pt>
                <c:pt idx="106">
                  <c:v>1.7337263645071488</c:v>
                </c:pt>
                <c:pt idx="107">
                  <c:v>1.7105692026042996</c:v>
                </c:pt>
                <c:pt idx="108">
                  <c:v>1.6870117805361557</c:v>
                </c:pt>
                <c:pt idx="109">
                  <c:v>1.6631384278305918</c:v>
                </c:pt>
                <c:pt idx="110">
                  <c:v>1.6386709237711412</c:v>
                </c:pt>
                <c:pt idx="111">
                  <c:v>1.6140406430776426</c:v>
                </c:pt>
                <c:pt idx="112">
                  <c:v>1.5894651319336224</c:v>
                </c:pt>
                <c:pt idx="113">
                  <c:v>1.5640361765298603</c:v>
                </c:pt>
                <c:pt idx="114">
                  <c:v>1.5383763966372959</c:v>
                </c:pt>
                <c:pt idx="115">
                  <c:v>1.5121497356399594</c:v>
                </c:pt>
                <c:pt idx="116">
                  <c:v>1.4854597775064522</c:v>
                </c:pt>
                <c:pt idx="117">
                  <c:v>1.4573284619087981</c:v>
                </c:pt>
                <c:pt idx="118">
                  <c:v>1.4292849602866662</c:v>
                </c:pt>
                <c:pt idx="119">
                  <c:v>1.4003635458425974</c:v>
                </c:pt>
                <c:pt idx="120">
                  <c:v>1.3698032423288748</c:v>
                </c:pt>
                <c:pt idx="121">
                  <c:v>1.3375570913268289</c:v>
                </c:pt>
                <c:pt idx="122">
                  <c:v>1.3058769346278911</c:v>
                </c:pt>
                <c:pt idx="123">
                  <c:v>1.2713099091244404</c:v>
                </c:pt>
                <c:pt idx="124">
                  <c:v>1.2345117155990208</c:v>
                </c:pt>
                <c:pt idx="125">
                  <c:v>1.196796360171082</c:v>
                </c:pt>
                <c:pt idx="126">
                  <c:v>1.1579014127234988</c:v>
                </c:pt>
                <c:pt idx="127">
                  <c:v>1.1164131311501642</c:v>
                </c:pt>
                <c:pt idx="128">
                  <c:v>1.0736377143492848</c:v>
                </c:pt>
                <c:pt idx="129">
                  <c:v>1.0295870773233848</c:v>
                </c:pt>
                <c:pt idx="130">
                  <c:v>0.98420464547070408</c:v>
                </c:pt>
                <c:pt idx="131">
                  <c:v>0.93715526023341555</c:v>
                </c:pt>
                <c:pt idx="132">
                  <c:v>0.8903206779187488</c:v>
                </c:pt>
                <c:pt idx="133">
                  <c:v>0.84115428981663765</c:v>
                </c:pt>
                <c:pt idx="134">
                  <c:v>0.79273289688009063</c:v>
                </c:pt>
                <c:pt idx="135">
                  <c:v>0.74203945738846666</c:v>
                </c:pt>
                <c:pt idx="136">
                  <c:v>0.69022612507683756</c:v>
                </c:pt>
                <c:pt idx="137">
                  <c:v>0.6379548958913186</c:v>
                </c:pt>
                <c:pt idx="138">
                  <c:v>0.56687380667047527</c:v>
                </c:pt>
                <c:pt idx="139">
                  <c:v>0.52823594364429161</c:v>
                </c:pt>
                <c:pt idx="140">
                  <c:v>0.47197738412222556</c:v>
                </c:pt>
                <c:pt idx="141">
                  <c:v>0.41355071042262725</c:v>
                </c:pt>
                <c:pt idx="142">
                  <c:v>0.35180538680239382</c:v>
                </c:pt>
                <c:pt idx="143">
                  <c:v>0.18101220448404623</c:v>
                </c:pt>
                <c:pt idx="144">
                  <c:v>9.7210440853483543E-2</c:v>
                </c:pt>
                <c:pt idx="145">
                  <c:v>0.10147899304589783</c:v>
                </c:pt>
                <c:pt idx="146">
                  <c:v>-2.5059980890112913E-2</c:v>
                </c:pt>
                <c:pt idx="147">
                  <c:v>-0.21578609678569718</c:v>
                </c:pt>
                <c:pt idx="148">
                  <c:v>-0.39919051249943527</c:v>
                </c:pt>
                <c:pt idx="149">
                  <c:v>-0.50686468765199866</c:v>
                </c:pt>
                <c:pt idx="150">
                  <c:v>-0.70185852707807606</c:v>
                </c:pt>
                <c:pt idx="151">
                  <c:v>-0.80923142525862779</c:v>
                </c:pt>
                <c:pt idx="152">
                  <c:v>-0.88171377471584722</c:v>
                </c:pt>
                <c:pt idx="153">
                  <c:v>-0.98187061618033256</c:v>
                </c:pt>
                <c:pt idx="154">
                  <c:v>-1.0572743907345408</c:v>
                </c:pt>
                <c:pt idx="155">
                  <c:v>-1.1300295518971066</c:v>
                </c:pt>
                <c:pt idx="156">
                  <c:v>-1.2104855651024733</c:v>
                </c:pt>
                <c:pt idx="157">
                  <c:v>-1.2364450313040209</c:v>
                </c:pt>
                <c:pt idx="158">
                  <c:v>-1.2610088439113785</c:v>
                </c:pt>
                <c:pt idx="159">
                  <c:v>-1.2477360725965152</c:v>
                </c:pt>
                <c:pt idx="160">
                  <c:v>-1.9129273725099258</c:v>
                </c:pt>
                <c:pt idx="161">
                  <c:v>-2.128058070944538</c:v>
                </c:pt>
                <c:pt idx="162">
                  <c:v>-1.3013635750447046</c:v>
                </c:pt>
                <c:pt idx="163">
                  <c:v>-1.3195783615646068</c:v>
                </c:pt>
                <c:pt idx="164">
                  <c:v>-1.073546318252325</c:v>
                </c:pt>
                <c:pt idx="165">
                  <c:v>-1.080367411314014</c:v>
                </c:pt>
                <c:pt idx="166">
                  <c:v>-1.0863892012665013</c:v>
                </c:pt>
                <c:pt idx="167">
                  <c:v>-1.0927259904477775</c:v>
                </c:pt>
                <c:pt idx="168">
                  <c:v>-1.0951015270959239</c:v>
                </c:pt>
                <c:pt idx="169">
                  <c:v>-1.1052702252000368</c:v>
                </c:pt>
                <c:pt idx="170">
                  <c:v>-1.1140782347159044</c:v>
                </c:pt>
                <c:pt idx="171">
                  <c:v>-1.1199445701158608</c:v>
                </c:pt>
                <c:pt idx="172">
                  <c:v>-1.1238459799754101</c:v>
                </c:pt>
                <c:pt idx="173">
                  <c:v>-1.1300433204599059</c:v>
                </c:pt>
                <c:pt idx="174">
                  <c:v>-1.1297216017181664</c:v>
                </c:pt>
                <c:pt idx="175">
                  <c:v>-1.137751651346891</c:v>
                </c:pt>
                <c:pt idx="176">
                  <c:v>-1.1364320408958501</c:v>
                </c:pt>
                <c:pt idx="177">
                  <c:v>-1.1389027918193959</c:v>
                </c:pt>
                <c:pt idx="178">
                  <c:v>-1.1399651469048515</c:v>
                </c:pt>
                <c:pt idx="179">
                  <c:v>-1.1379908726988424</c:v>
                </c:pt>
                <c:pt idx="180">
                  <c:v>-1.1390451345292911</c:v>
                </c:pt>
                <c:pt idx="181">
                  <c:v>-1.1384876927238381</c:v>
                </c:pt>
                <c:pt idx="182">
                  <c:v>-1.138992677606512</c:v>
                </c:pt>
                <c:pt idx="183">
                  <c:v>-1.133734346637467</c:v>
                </c:pt>
                <c:pt idx="184">
                  <c:v>-1.1384287921578058</c:v>
                </c:pt>
                <c:pt idx="185">
                  <c:v>-1.1403145241494619</c:v>
                </c:pt>
                <c:pt idx="186">
                  <c:v>-1.1370493647841147</c:v>
                </c:pt>
                <c:pt idx="187">
                  <c:v>-1.135406576920116</c:v>
                </c:pt>
                <c:pt idx="188">
                  <c:v>-1.1351837741033275</c:v>
                </c:pt>
                <c:pt idx="189">
                  <c:v>-1.1408736564802</c:v>
                </c:pt>
                <c:pt idx="190">
                  <c:v>-1.1374900904547238</c:v>
                </c:pt>
                <c:pt idx="191">
                  <c:v>-1.1379032821104862</c:v>
                </c:pt>
                <c:pt idx="192">
                  <c:v>-1.1375488042276405</c:v>
                </c:pt>
                <c:pt idx="193">
                  <c:v>-1.1366917157608618</c:v>
                </c:pt>
                <c:pt idx="194">
                  <c:v>-1.139040408959578</c:v>
                </c:pt>
                <c:pt idx="195">
                  <c:v>-1.1384634385821397</c:v>
                </c:pt>
                <c:pt idx="196">
                  <c:v>-1.1369430928072284</c:v>
                </c:pt>
                <c:pt idx="197">
                  <c:v>-1.1345106045519937</c:v>
                </c:pt>
                <c:pt idx="198">
                  <c:v>-1.1374648787528372</c:v>
                </c:pt>
                <c:pt idx="199">
                  <c:v>-1.1367669826879458</c:v>
                </c:pt>
              </c:numCache>
            </c:numRef>
          </c:yVal>
          <c:smooth val="1"/>
        </c:ser>
        <c:ser>
          <c:idx val="1"/>
          <c:order val="3"/>
          <c:tx>
            <c:strRef>
              <c:f>'LyoV Ch 2'!$A$4</c:f>
              <c:strCache>
                <c:ptCount val="1"/>
                <c:pt idx="0">
                  <c:v>C1. Rear (left)</c:v>
                </c:pt>
              </c:strCache>
            </c:strRef>
          </c:tx>
          <c:marker>
            <c:symbol val="none"/>
          </c:marker>
          <c:xVal>
            <c:numRef>
              <c:f>'LyoV Ch 2'!$C$3:$C$202</c:f>
              <c:numCache>
                <c:formatCode>General</c:formatCode>
                <c:ptCount val="200"/>
                <c:pt idx="0">
                  <c:v>0.16600000000000001</c:v>
                </c:pt>
                <c:pt idx="1">
                  <c:v>0.33300000000000035</c:v>
                </c:pt>
                <c:pt idx="2">
                  <c:v>0.5</c:v>
                </c:pt>
                <c:pt idx="3">
                  <c:v>0.6670000000000007</c:v>
                </c:pt>
                <c:pt idx="4">
                  <c:v>0.83300000000000041</c:v>
                </c:pt>
                <c:pt idx="5">
                  <c:v>1</c:v>
                </c:pt>
                <c:pt idx="6">
                  <c:v>1.167</c:v>
                </c:pt>
                <c:pt idx="7">
                  <c:v>1.333</c:v>
                </c:pt>
                <c:pt idx="8">
                  <c:v>1.5</c:v>
                </c:pt>
                <c:pt idx="9">
                  <c:v>1.665999999999999</c:v>
                </c:pt>
                <c:pt idx="10">
                  <c:v>1.833</c:v>
                </c:pt>
                <c:pt idx="11">
                  <c:v>2</c:v>
                </c:pt>
                <c:pt idx="12">
                  <c:v>2.1669999999999998</c:v>
                </c:pt>
                <c:pt idx="13">
                  <c:v>2.3329999999999984</c:v>
                </c:pt>
                <c:pt idx="14">
                  <c:v>2.5</c:v>
                </c:pt>
                <c:pt idx="15">
                  <c:v>2.6669999999999998</c:v>
                </c:pt>
                <c:pt idx="16">
                  <c:v>2.8329999999999984</c:v>
                </c:pt>
                <c:pt idx="17">
                  <c:v>3</c:v>
                </c:pt>
                <c:pt idx="18">
                  <c:v>3.1669999999999998</c:v>
                </c:pt>
                <c:pt idx="19">
                  <c:v>3.3329999999999984</c:v>
                </c:pt>
                <c:pt idx="20">
                  <c:v>3.5</c:v>
                </c:pt>
                <c:pt idx="21">
                  <c:v>3.6669999999999998</c:v>
                </c:pt>
                <c:pt idx="22">
                  <c:v>3.8329999999999984</c:v>
                </c:pt>
                <c:pt idx="23">
                  <c:v>4</c:v>
                </c:pt>
                <c:pt idx="24">
                  <c:v>4.1659999999999968</c:v>
                </c:pt>
                <c:pt idx="25">
                  <c:v>4.3330000000000002</c:v>
                </c:pt>
                <c:pt idx="26">
                  <c:v>4.5010000000000003</c:v>
                </c:pt>
                <c:pt idx="27">
                  <c:v>4.6669999999999963</c:v>
                </c:pt>
                <c:pt idx="28">
                  <c:v>4.8339999999999996</c:v>
                </c:pt>
                <c:pt idx="29">
                  <c:v>5</c:v>
                </c:pt>
                <c:pt idx="30">
                  <c:v>5.1669999999999963</c:v>
                </c:pt>
                <c:pt idx="31">
                  <c:v>5.3339999999999996</c:v>
                </c:pt>
                <c:pt idx="32">
                  <c:v>5.5010000000000003</c:v>
                </c:pt>
                <c:pt idx="33">
                  <c:v>5.6669999999999963</c:v>
                </c:pt>
                <c:pt idx="34">
                  <c:v>5.8330000000000002</c:v>
                </c:pt>
                <c:pt idx="35">
                  <c:v>6</c:v>
                </c:pt>
                <c:pt idx="36">
                  <c:v>6.1669999999999963</c:v>
                </c:pt>
                <c:pt idx="37">
                  <c:v>6.3339999999999996</c:v>
                </c:pt>
                <c:pt idx="38">
                  <c:v>6.5</c:v>
                </c:pt>
                <c:pt idx="39">
                  <c:v>6.6669999999999963</c:v>
                </c:pt>
                <c:pt idx="40">
                  <c:v>6.8339999999999996</c:v>
                </c:pt>
                <c:pt idx="41">
                  <c:v>7</c:v>
                </c:pt>
                <c:pt idx="42">
                  <c:v>7.1669999999999963</c:v>
                </c:pt>
                <c:pt idx="43">
                  <c:v>7.3330000000000002</c:v>
                </c:pt>
                <c:pt idx="44">
                  <c:v>7.5010000000000003</c:v>
                </c:pt>
                <c:pt idx="45">
                  <c:v>7.6669999999999963</c:v>
                </c:pt>
                <c:pt idx="46">
                  <c:v>7.8330000000000002</c:v>
                </c:pt>
                <c:pt idx="47">
                  <c:v>8</c:v>
                </c:pt>
                <c:pt idx="48">
                  <c:v>8.1670000000000016</c:v>
                </c:pt>
                <c:pt idx="49">
                  <c:v>8.3330000000000002</c:v>
                </c:pt>
                <c:pt idx="50">
                  <c:v>8.5010000000000012</c:v>
                </c:pt>
                <c:pt idx="51">
                  <c:v>8.6670000000000016</c:v>
                </c:pt>
                <c:pt idx="52">
                  <c:v>8.8330000000000002</c:v>
                </c:pt>
                <c:pt idx="53">
                  <c:v>9</c:v>
                </c:pt>
                <c:pt idx="54">
                  <c:v>9.1670000000000016</c:v>
                </c:pt>
                <c:pt idx="55">
                  <c:v>9.3330000000000002</c:v>
                </c:pt>
                <c:pt idx="56">
                  <c:v>9.5010000000000012</c:v>
                </c:pt>
                <c:pt idx="57">
                  <c:v>9.6670000000000016</c:v>
                </c:pt>
                <c:pt idx="58">
                  <c:v>9.8330000000000002</c:v>
                </c:pt>
                <c:pt idx="59">
                  <c:v>10</c:v>
                </c:pt>
                <c:pt idx="60">
                  <c:v>10.167</c:v>
                </c:pt>
                <c:pt idx="61">
                  <c:v>10.334</c:v>
                </c:pt>
                <c:pt idx="62">
                  <c:v>10.501000000000001</c:v>
                </c:pt>
                <c:pt idx="63">
                  <c:v>10.667</c:v>
                </c:pt>
                <c:pt idx="64">
                  <c:v>10.833</c:v>
                </c:pt>
                <c:pt idx="65">
                  <c:v>11</c:v>
                </c:pt>
                <c:pt idx="66">
                  <c:v>11.167</c:v>
                </c:pt>
                <c:pt idx="67">
                  <c:v>11.334</c:v>
                </c:pt>
                <c:pt idx="68">
                  <c:v>11.5</c:v>
                </c:pt>
                <c:pt idx="69">
                  <c:v>11.667</c:v>
                </c:pt>
                <c:pt idx="70">
                  <c:v>11.834</c:v>
                </c:pt>
                <c:pt idx="71">
                  <c:v>12</c:v>
                </c:pt>
                <c:pt idx="72">
                  <c:v>12.167</c:v>
                </c:pt>
                <c:pt idx="73">
                  <c:v>12.333</c:v>
                </c:pt>
                <c:pt idx="74">
                  <c:v>12.501000000000001</c:v>
                </c:pt>
                <c:pt idx="75">
                  <c:v>12.667</c:v>
                </c:pt>
                <c:pt idx="76">
                  <c:v>12.834</c:v>
                </c:pt>
                <c:pt idx="77">
                  <c:v>13</c:v>
                </c:pt>
                <c:pt idx="78">
                  <c:v>13.167</c:v>
                </c:pt>
                <c:pt idx="79">
                  <c:v>13.334</c:v>
                </c:pt>
                <c:pt idx="80">
                  <c:v>13.501000000000001</c:v>
                </c:pt>
                <c:pt idx="81">
                  <c:v>13.667</c:v>
                </c:pt>
                <c:pt idx="82">
                  <c:v>13.834</c:v>
                </c:pt>
                <c:pt idx="83">
                  <c:v>14</c:v>
                </c:pt>
                <c:pt idx="84">
                  <c:v>14.167</c:v>
                </c:pt>
                <c:pt idx="85">
                  <c:v>14.334</c:v>
                </c:pt>
                <c:pt idx="86">
                  <c:v>14.5</c:v>
                </c:pt>
                <c:pt idx="87">
                  <c:v>14.667</c:v>
                </c:pt>
                <c:pt idx="88">
                  <c:v>14.834</c:v>
                </c:pt>
                <c:pt idx="89">
                  <c:v>15</c:v>
                </c:pt>
                <c:pt idx="90">
                  <c:v>15.167</c:v>
                </c:pt>
                <c:pt idx="91">
                  <c:v>15.333</c:v>
                </c:pt>
                <c:pt idx="92">
                  <c:v>15.501000000000001</c:v>
                </c:pt>
                <c:pt idx="93">
                  <c:v>15.667</c:v>
                </c:pt>
                <c:pt idx="94">
                  <c:v>15.834</c:v>
                </c:pt>
                <c:pt idx="95">
                  <c:v>16</c:v>
                </c:pt>
                <c:pt idx="96">
                  <c:v>16.167000000000005</c:v>
                </c:pt>
                <c:pt idx="97">
                  <c:v>16.334000000000014</c:v>
                </c:pt>
                <c:pt idx="98">
                  <c:v>16.5</c:v>
                </c:pt>
                <c:pt idx="99">
                  <c:v>16.667000000000005</c:v>
                </c:pt>
                <c:pt idx="100">
                  <c:v>16.832999999999988</c:v>
                </c:pt>
                <c:pt idx="101">
                  <c:v>17</c:v>
                </c:pt>
                <c:pt idx="102">
                  <c:v>17.167000000000005</c:v>
                </c:pt>
                <c:pt idx="103">
                  <c:v>17.332999999999988</c:v>
                </c:pt>
                <c:pt idx="104">
                  <c:v>17.501000000000001</c:v>
                </c:pt>
                <c:pt idx="105">
                  <c:v>17.667000000000005</c:v>
                </c:pt>
                <c:pt idx="106">
                  <c:v>17.832999999999988</c:v>
                </c:pt>
                <c:pt idx="107">
                  <c:v>18</c:v>
                </c:pt>
                <c:pt idx="108">
                  <c:v>18.167000000000005</c:v>
                </c:pt>
                <c:pt idx="109">
                  <c:v>18.332999999999988</c:v>
                </c:pt>
                <c:pt idx="110">
                  <c:v>18.501000000000001</c:v>
                </c:pt>
                <c:pt idx="111">
                  <c:v>18.667000000000005</c:v>
                </c:pt>
                <c:pt idx="112">
                  <c:v>18.832999999999988</c:v>
                </c:pt>
                <c:pt idx="113">
                  <c:v>19</c:v>
                </c:pt>
                <c:pt idx="114">
                  <c:v>19.167000000000005</c:v>
                </c:pt>
                <c:pt idx="115">
                  <c:v>19.332999999999988</c:v>
                </c:pt>
                <c:pt idx="116">
                  <c:v>19.501000000000001</c:v>
                </c:pt>
                <c:pt idx="117">
                  <c:v>19.667000000000005</c:v>
                </c:pt>
                <c:pt idx="118">
                  <c:v>19.834000000000014</c:v>
                </c:pt>
                <c:pt idx="119">
                  <c:v>20</c:v>
                </c:pt>
                <c:pt idx="120">
                  <c:v>20.167000000000005</c:v>
                </c:pt>
                <c:pt idx="121">
                  <c:v>20.334000000000014</c:v>
                </c:pt>
                <c:pt idx="122">
                  <c:v>20.5</c:v>
                </c:pt>
                <c:pt idx="123">
                  <c:v>20.667000000000005</c:v>
                </c:pt>
                <c:pt idx="124">
                  <c:v>20.832999999999988</c:v>
                </c:pt>
                <c:pt idx="125">
                  <c:v>21</c:v>
                </c:pt>
                <c:pt idx="126">
                  <c:v>21.167000000000005</c:v>
                </c:pt>
                <c:pt idx="127">
                  <c:v>21.332999999999988</c:v>
                </c:pt>
                <c:pt idx="128">
                  <c:v>21.5</c:v>
                </c:pt>
                <c:pt idx="129">
                  <c:v>21.667000000000005</c:v>
                </c:pt>
                <c:pt idx="130">
                  <c:v>21.832999999999988</c:v>
                </c:pt>
                <c:pt idx="131">
                  <c:v>22</c:v>
                </c:pt>
                <c:pt idx="132">
                  <c:v>22.167000000000005</c:v>
                </c:pt>
                <c:pt idx="133">
                  <c:v>22.332999999999988</c:v>
                </c:pt>
                <c:pt idx="134">
                  <c:v>22.5</c:v>
                </c:pt>
                <c:pt idx="135">
                  <c:v>22.667000000000005</c:v>
                </c:pt>
                <c:pt idx="136">
                  <c:v>22.834000000000014</c:v>
                </c:pt>
                <c:pt idx="137">
                  <c:v>23</c:v>
                </c:pt>
                <c:pt idx="138">
                  <c:v>23.166</c:v>
                </c:pt>
                <c:pt idx="139">
                  <c:v>23.334000000000014</c:v>
                </c:pt>
                <c:pt idx="140">
                  <c:v>23.501000000000001</c:v>
                </c:pt>
                <c:pt idx="141">
                  <c:v>23.667000000000005</c:v>
                </c:pt>
                <c:pt idx="142">
                  <c:v>23.832999999999988</c:v>
                </c:pt>
                <c:pt idx="143">
                  <c:v>24</c:v>
                </c:pt>
                <c:pt idx="144">
                  <c:v>24.166</c:v>
                </c:pt>
                <c:pt idx="145">
                  <c:v>24.334000000000014</c:v>
                </c:pt>
                <c:pt idx="146">
                  <c:v>24.5</c:v>
                </c:pt>
                <c:pt idx="147">
                  <c:v>24.666</c:v>
                </c:pt>
                <c:pt idx="148">
                  <c:v>24.834000000000014</c:v>
                </c:pt>
                <c:pt idx="149">
                  <c:v>25</c:v>
                </c:pt>
                <c:pt idx="150">
                  <c:v>25.166</c:v>
                </c:pt>
                <c:pt idx="151">
                  <c:v>25.334000000000014</c:v>
                </c:pt>
                <c:pt idx="152">
                  <c:v>25.5</c:v>
                </c:pt>
                <c:pt idx="153">
                  <c:v>25.667000000000005</c:v>
                </c:pt>
                <c:pt idx="154">
                  <c:v>25.837000000000014</c:v>
                </c:pt>
                <c:pt idx="155">
                  <c:v>26</c:v>
                </c:pt>
                <c:pt idx="156">
                  <c:v>26.169</c:v>
                </c:pt>
                <c:pt idx="157">
                  <c:v>26.332999999999988</c:v>
                </c:pt>
                <c:pt idx="158">
                  <c:v>26.5</c:v>
                </c:pt>
                <c:pt idx="159">
                  <c:v>26.667000000000005</c:v>
                </c:pt>
                <c:pt idx="160">
                  <c:v>26.832999999999988</c:v>
                </c:pt>
                <c:pt idx="161">
                  <c:v>27</c:v>
                </c:pt>
                <c:pt idx="162">
                  <c:v>27.167000000000005</c:v>
                </c:pt>
                <c:pt idx="163">
                  <c:v>27.332999999999988</c:v>
                </c:pt>
                <c:pt idx="164">
                  <c:v>27.5</c:v>
                </c:pt>
                <c:pt idx="165">
                  <c:v>27.667000000000005</c:v>
                </c:pt>
                <c:pt idx="166">
                  <c:v>27.832999999999988</c:v>
                </c:pt>
                <c:pt idx="167">
                  <c:v>28</c:v>
                </c:pt>
                <c:pt idx="168">
                  <c:v>28.167000000000005</c:v>
                </c:pt>
                <c:pt idx="169">
                  <c:v>28.332999999999988</c:v>
                </c:pt>
                <c:pt idx="170">
                  <c:v>28.5</c:v>
                </c:pt>
                <c:pt idx="171">
                  <c:v>28.667000000000005</c:v>
                </c:pt>
                <c:pt idx="172">
                  <c:v>28.832999999999988</c:v>
                </c:pt>
                <c:pt idx="173">
                  <c:v>29</c:v>
                </c:pt>
                <c:pt idx="174">
                  <c:v>29.167000000000005</c:v>
                </c:pt>
                <c:pt idx="175">
                  <c:v>29.332999999999988</c:v>
                </c:pt>
                <c:pt idx="176">
                  <c:v>29.5</c:v>
                </c:pt>
                <c:pt idx="177">
                  <c:v>29.667000000000005</c:v>
                </c:pt>
                <c:pt idx="178">
                  <c:v>29.834000000000014</c:v>
                </c:pt>
                <c:pt idx="179">
                  <c:v>30</c:v>
                </c:pt>
                <c:pt idx="180">
                  <c:v>30.167000000000005</c:v>
                </c:pt>
                <c:pt idx="181">
                  <c:v>30.332999999999988</c:v>
                </c:pt>
                <c:pt idx="182">
                  <c:v>30.5</c:v>
                </c:pt>
                <c:pt idx="183">
                  <c:v>30.667000000000005</c:v>
                </c:pt>
                <c:pt idx="184">
                  <c:v>30.832999999999988</c:v>
                </c:pt>
                <c:pt idx="185">
                  <c:v>31</c:v>
                </c:pt>
                <c:pt idx="186">
                  <c:v>31.166</c:v>
                </c:pt>
                <c:pt idx="187">
                  <c:v>31.332999999999988</c:v>
                </c:pt>
                <c:pt idx="188">
                  <c:v>31.5</c:v>
                </c:pt>
                <c:pt idx="189">
                  <c:v>31.667000000000005</c:v>
                </c:pt>
                <c:pt idx="190">
                  <c:v>31.832999999999988</c:v>
                </c:pt>
                <c:pt idx="191">
                  <c:v>32</c:v>
                </c:pt>
                <c:pt idx="192">
                  <c:v>32.167000000000002</c:v>
                </c:pt>
                <c:pt idx="193">
                  <c:v>32.333000000000006</c:v>
                </c:pt>
                <c:pt idx="194">
                  <c:v>32.5</c:v>
                </c:pt>
                <c:pt idx="195">
                  <c:v>32.666000000000011</c:v>
                </c:pt>
                <c:pt idx="196">
                  <c:v>32.833000000000006</c:v>
                </c:pt>
                <c:pt idx="197">
                  <c:v>33</c:v>
                </c:pt>
                <c:pt idx="198">
                  <c:v>33.167000000000002</c:v>
                </c:pt>
              </c:numCache>
            </c:numRef>
          </c:xVal>
          <c:yVal>
            <c:numRef>
              <c:f>'LyoV Ch 2'!$M$3:$M$202</c:f>
              <c:numCache>
                <c:formatCode>General</c:formatCode>
                <c:ptCount val="200"/>
                <c:pt idx="0">
                  <c:v>2.391943933972859</c:v>
                </c:pt>
                <c:pt idx="1">
                  <c:v>2.3973449652076351</c:v>
                </c:pt>
                <c:pt idx="2">
                  <c:v>2.4055536380732137</c:v>
                </c:pt>
                <c:pt idx="3">
                  <c:v>2.4111779486419223</c:v>
                </c:pt>
                <c:pt idx="4">
                  <c:v>2.4152498720955675</c:v>
                </c:pt>
                <c:pt idx="5">
                  <c:v>2.4163230735118377</c:v>
                </c:pt>
                <c:pt idx="6">
                  <c:v>2.4156910109407237</c:v>
                </c:pt>
                <c:pt idx="7">
                  <c:v>2.4144344886513935</c:v>
                </c:pt>
                <c:pt idx="8">
                  <c:v>2.4125645304484657</c:v>
                </c:pt>
                <c:pt idx="9">
                  <c:v>2.4842205199639857</c:v>
                </c:pt>
                <c:pt idx="10">
                  <c:v>2.3434237593781142</c:v>
                </c:pt>
                <c:pt idx="11">
                  <c:v>2.2907142512642049</c:v>
                </c:pt>
                <c:pt idx="12">
                  <c:v>2.2279833179643029</c:v>
                </c:pt>
                <c:pt idx="13">
                  <c:v>2.2158632427599687</c:v>
                </c:pt>
                <c:pt idx="14">
                  <c:v>2.2120543648011628</c:v>
                </c:pt>
                <c:pt idx="15">
                  <c:v>2.2104993713026402</c:v>
                </c:pt>
                <c:pt idx="16">
                  <c:v>2.2098467745644141</c:v>
                </c:pt>
                <c:pt idx="17">
                  <c:v>2.2095343160906862</c:v>
                </c:pt>
                <c:pt idx="18">
                  <c:v>2.2094211753505841</c:v>
                </c:pt>
                <c:pt idx="19">
                  <c:v>2.2093077369169003</c:v>
                </c:pt>
                <c:pt idx="20">
                  <c:v>2.2094066954981577</c:v>
                </c:pt>
                <c:pt idx="21">
                  <c:v>2.2093946285856769</c:v>
                </c:pt>
                <c:pt idx="22">
                  <c:v>2.2093889972451053</c:v>
                </c:pt>
                <c:pt idx="23">
                  <c:v>2.2095458429949808</c:v>
                </c:pt>
                <c:pt idx="24">
                  <c:v>2.2096731547252237</c:v>
                </c:pt>
                <c:pt idx="25">
                  <c:v>2.20963054295401</c:v>
                </c:pt>
                <c:pt idx="26">
                  <c:v>2.2097318395657402</c:v>
                </c:pt>
                <c:pt idx="27">
                  <c:v>2.2096434073255171</c:v>
                </c:pt>
                <c:pt idx="28">
                  <c:v>2.2100393363669601</c:v>
                </c:pt>
                <c:pt idx="29">
                  <c:v>2.2099413253117506</c:v>
                </c:pt>
                <c:pt idx="30">
                  <c:v>2.2331444055253216</c:v>
                </c:pt>
                <c:pt idx="31">
                  <c:v>2.2890754324833513</c:v>
                </c:pt>
                <c:pt idx="32">
                  <c:v>2.3242499334505808</c:v>
                </c:pt>
                <c:pt idx="33">
                  <c:v>2.3454211768451945</c:v>
                </c:pt>
                <c:pt idx="34">
                  <c:v>2.3563211535530781</c:v>
                </c:pt>
                <c:pt idx="35">
                  <c:v>2.3619064265012324</c:v>
                </c:pt>
                <c:pt idx="36">
                  <c:v>2.3640945118286187</c:v>
                </c:pt>
                <c:pt idx="37">
                  <c:v>2.3660192961066375</c:v>
                </c:pt>
                <c:pt idx="38">
                  <c:v>2.3666569462173213</c:v>
                </c:pt>
                <c:pt idx="39">
                  <c:v>2.3669680515124152</c:v>
                </c:pt>
                <c:pt idx="40">
                  <c:v>2.3672382914415189</c:v>
                </c:pt>
                <c:pt idx="41">
                  <c:v>2.3674979288771651</c:v>
                </c:pt>
                <c:pt idx="42">
                  <c:v>2.3671907458808739</c:v>
                </c:pt>
                <c:pt idx="43">
                  <c:v>2.3672470541728514</c:v>
                </c:pt>
                <c:pt idx="44">
                  <c:v>2.3671819820133249</c:v>
                </c:pt>
                <c:pt idx="45">
                  <c:v>2.3673475332833536</c:v>
                </c:pt>
                <c:pt idx="46">
                  <c:v>2.3668359476341325</c:v>
                </c:pt>
                <c:pt idx="47">
                  <c:v>2.3665794618299918</c:v>
                </c:pt>
                <c:pt idx="48">
                  <c:v>2.3663616846930693</c:v>
                </c:pt>
                <c:pt idx="49">
                  <c:v>2.266394467798341</c:v>
                </c:pt>
                <c:pt idx="50">
                  <c:v>2.2393210055821196</c:v>
                </c:pt>
                <c:pt idx="51">
                  <c:v>2.2719816265144845</c:v>
                </c:pt>
                <c:pt idx="52">
                  <c:v>2.2849763611564198</c:v>
                </c:pt>
                <c:pt idx="53">
                  <c:v>2.2923360539440032</c:v>
                </c:pt>
                <c:pt idx="54">
                  <c:v>2.2959262613746336</c:v>
                </c:pt>
                <c:pt idx="55">
                  <c:v>2.2970339646166944</c:v>
                </c:pt>
                <c:pt idx="56">
                  <c:v>2.2958631988319453</c:v>
                </c:pt>
                <c:pt idx="57">
                  <c:v>2.292608681650036</c:v>
                </c:pt>
                <c:pt idx="58">
                  <c:v>2.2869392248264448</c:v>
                </c:pt>
                <c:pt idx="59">
                  <c:v>2.2795291523035095</c:v>
                </c:pt>
                <c:pt idx="60">
                  <c:v>2.2701673949625936</c:v>
                </c:pt>
                <c:pt idx="61">
                  <c:v>2.2589366846769212</c:v>
                </c:pt>
                <c:pt idx="62">
                  <c:v>2.2461584472513692</c:v>
                </c:pt>
                <c:pt idx="63">
                  <c:v>2.2320754977154933</c:v>
                </c:pt>
                <c:pt idx="64">
                  <c:v>2.217003849348691</c:v>
                </c:pt>
                <c:pt idx="65">
                  <c:v>2.201194679526294</c:v>
                </c:pt>
                <c:pt idx="66">
                  <c:v>2.1844344682076859</c:v>
                </c:pt>
                <c:pt idx="67">
                  <c:v>2.1664324821775582</c:v>
                </c:pt>
                <c:pt idx="68">
                  <c:v>2.1477727547291812</c:v>
                </c:pt>
                <c:pt idx="69">
                  <c:v>2.1285478857428881</c:v>
                </c:pt>
                <c:pt idx="70">
                  <c:v>2.1084374901962879</c:v>
                </c:pt>
                <c:pt idx="71">
                  <c:v>2.0878151239980673</c:v>
                </c:pt>
                <c:pt idx="72">
                  <c:v>2.0664955094061637</c:v>
                </c:pt>
                <c:pt idx="73">
                  <c:v>2.0442602011512947</c:v>
                </c:pt>
                <c:pt idx="74">
                  <c:v>2.0213022009586235</c:v>
                </c:pt>
                <c:pt idx="75">
                  <c:v>1.9970215374212075</c:v>
                </c:pt>
                <c:pt idx="76">
                  <c:v>1.9717536345484421</c:v>
                </c:pt>
                <c:pt idx="77">
                  <c:v>1.9460441607604277</c:v>
                </c:pt>
                <c:pt idx="78">
                  <c:v>1.9194044754338431</c:v>
                </c:pt>
                <c:pt idx="79">
                  <c:v>1.8922508092509369</c:v>
                </c:pt>
                <c:pt idx="80">
                  <c:v>1.8645952026342199</c:v>
                </c:pt>
                <c:pt idx="81">
                  <c:v>1.8365615199910741</c:v>
                </c:pt>
                <c:pt idx="82">
                  <c:v>1.8082025976466141</c:v>
                </c:pt>
                <c:pt idx="83">
                  <c:v>1.7788326303025084</c:v>
                </c:pt>
                <c:pt idx="84">
                  <c:v>1.748820472934336</c:v>
                </c:pt>
                <c:pt idx="85">
                  <c:v>1.7184448033598518</c:v>
                </c:pt>
                <c:pt idx="86">
                  <c:v>1.6869445446513467</c:v>
                </c:pt>
                <c:pt idx="87">
                  <c:v>1.6549306539930526</c:v>
                </c:pt>
                <c:pt idx="88">
                  <c:v>1.6219513975316178</c:v>
                </c:pt>
                <c:pt idx="89">
                  <c:v>1.5881251988071718</c:v>
                </c:pt>
                <c:pt idx="90">
                  <c:v>1.5534840932054654</c:v>
                </c:pt>
                <c:pt idx="91">
                  <c:v>1.5186456558948118</c:v>
                </c:pt>
                <c:pt idx="92">
                  <c:v>1.4828127209727893</c:v>
                </c:pt>
                <c:pt idx="93">
                  <c:v>1.4467758391823597</c:v>
                </c:pt>
                <c:pt idx="94">
                  <c:v>1.4098656926110376</c:v>
                </c:pt>
                <c:pt idx="95">
                  <c:v>1.3723706378222689</c:v>
                </c:pt>
                <c:pt idx="96">
                  <c:v>1.3337907451795723</c:v>
                </c:pt>
                <c:pt idx="97">
                  <c:v>1.2937972945728859</c:v>
                </c:pt>
                <c:pt idx="98">
                  <c:v>1.2521665946482201</c:v>
                </c:pt>
                <c:pt idx="99">
                  <c:v>1.2090558137412899</c:v>
                </c:pt>
                <c:pt idx="100">
                  <c:v>1.1642219527898179</c:v>
                </c:pt>
                <c:pt idx="101">
                  <c:v>1.1172381421398199</c:v>
                </c:pt>
                <c:pt idx="102">
                  <c:v>1.0684604568975369</c:v>
                </c:pt>
                <c:pt idx="103">
                  <c:v>1.0181281342030075</c:v>
                </c:pt>
                <c:pt idx="104">
                  <c:v>0.96577320079737961</c:v>
                </c:pt>
                <c:pt idx="105">
                  <c:v>0.91181090350886873</c:v>
                </c:pt>
                <c:pt idx="106">
                  <c:v>0.8559749558901788</c:v>
                </c:pt>
                <c:pt idx="107">
                  <c:v>0.7982072869453718</c:v>
                </c:pt>
                <c:pt idx="108">
                  <c:v>0.73768853694984904</c:v>
                </c:pt>
                <c:pt idx="109">
                  <c:v>0.67431292274076648</c:v>
                </c:pt>
                <c:pt idx="110">
                  <c:v>0.60746156439093757</c:v>
                </c:pt>
                <c:pt idx="111">
                  <c:v>0.53778938579690716</c:v>
                </c:pt>
                <c:pt idx="112">
                  <c:v>0.46387537806222506</c:v>
                </c:pt>
                <c:pt idx="113">
                  <c:v>0.38595535607146131</c:v>
                </c:pt>
                <c:pt idx="114">
                  <c:v>0.19613637519163041</c:v>
                </c:pt>
                <c:pt idx="115">
                  <c:v>0.1081955133313337</c:v>
                </c:pt>
                <c:pt idx="116">
                  <c:v>2.4373179892421878E-2</c:v>
                </c:pt>
                <c:pt idx="117">
                  <c:v>-5.8662220490539374E-2</c:v>
                </c:pt>
                <c:pt idx="118">
                  <c:v>-0.16193094765959556</c:v>
                </c:pt>
                <c:pt idx="119">
                  <c:v>-0.24461800525729757</c:v>
                </c:pt>
                <c:pt idx="120">
                  <c:v>-0.30670941089345932</c:v>
                </c:pt>
                <c:pt idx="121">
                  <c:v>-0.39853757450537758</c:v>
                </c:pt>
                <c:pt idx="122">
                  <c:v>-0.49639614459238884</c:v>
                </c:pt>
                <c:pt idx="123">
                  <c:v>-0.5263923201453985</c:v>
                </c:pt>
                <c:pt idx="124">
                  <c:v>-0.67868870885816468</c:v>
                </c:pt>
                <c:pt idx="125">
                  <c:v>-0.64293671119660367</c:v>
                </c:pt>
                <c:pt idx="126">
                  <c:v>-0.78147972424030832</c:v>
                </c:pt>
                <c:pt idx="127">
                  <c:v>-0.79971434249613305</c:v>
                </c:pt>
                <c:pt idx="128">
                  <c:v>-0.85998749868730462</c:v>
                </c:pt>
                <c:pt idx="129">
                  <c:v>-0.86762470616046405</c:v>
                </c:pt>
                <c:pt idx="130">
                  <c:v>-0.9246461418516031</c:v>
                </c:pt>
                <c:pt idx="131">
                  <c:v>-0.96466113293215561</c:v>
                </c:pt>
                <c:pt idx="132">
                  <c:v>-1.0139486275853378</c:v>
                </c:pt>
                <c:pt idx="133">
                  <c:v>-1.0640732028467097</c:v>
                </c:pt>
                <c:pt idx="134">
                  <c:v>-1.1194377998239431</c:v>
                </c:pt>
                <c:pt idx="135">
                  <c:v>-1.113110245685307</c:v>
                </c:pt>
                <c:pt idx="136">
                  <c:v>-1.2123914088560499</c:v>
                </c:pt>
                <c:pt idx="137">
                  <c:v>-1.2704708313299553</c:v>
                </c:pt>
                <c:pt idx="138">
                  <c:v>-1.3150844749564763</c:v>
                </c:pt>
                <c:pt idx="139">
                  <c:v>-1.3705289311696045</c:v>
                </c:pt>
                <c:pt idx="140">
                  <c:v>-1.4197719362080079</c:v>
                </c:pt>
                <c:pt idx="141">
                  <c:v>-1.4799680275722042</c:v>
                </c:pt>
                <c:pt idx="142">
                  <c:v>-1.5410373446630707</c:v>
                </c:pt>
                <c:pt idx="143">
                  <c:v>-1.0393780781383097</c:v>
                </c:pt>
                <c:pt idx="144">
                  <c:v>-1.030375005618942</c:v>
                </c:pt>
                <c:pt idx="145">
                  <c:v>-1.0212954948819926</c:v>
                </c:pt>
                <c:pt idx="146">
                  <c:v>-1.0138631128661613</c:v>
                </c:pt>
                <c:pt idx="147">
                  <c:v>-1.0091307684504398</c:v>
                </c:pt>
                <c:pt idx="148">
                  <c:v>-1.0068928556892454</c:v>
                </c:pt>
                <c:pt idx="149">
                  <c:v>-1.0001636295528946</c:v>
                </c:pt>
                <c:pt idx="150">
                  <c:v>-0.99651964934848503</c:v>
                </c:pt>
                <c:pt idx="151">
                  <c:v>-0.99716680416845616</c:v>
                </c:pt>
                <c:pt idx="152">
                  <c:v>-0.99729971742132761</c:v>
                </c:pt>
                <c:pt idx="153">
                  <c:v>-1.0021031172873296</c:v>
                </c:pt>
                <c:pt idx="154">
                  <c:v>-1.0018569250376328</c:v>
                </c:pt>
                <c:pt idx="155">
                  <c:v>-1.0078093115516398</c:v>
                </c:pt>
                <c:pt idx="156">
                  <c:v>-1.0084684302741098</c:v>
                </c:pt>
                <c:pt idx="157">
                  <c:v>-1.0145575377071054</c:v>
                </c:pt>
                <c:pt idx="158">
                  <c:v>-1.0216223371144288</c:v>
                </c:pt>
                <c:pt idx="159">
                  <c:v>-1.0275282878701715</c:v>
                </c:pt>
                <c:pt idx="160">
                  <c:v>-1.0296356872429899</c:v>
                </c:pt>
                <c:pt idx="161">
                  <c:v>-1.0333017410905558</c:v>
                </c:pt>
                <c:pt idx="162">
                  <c:v>-1.0418016703831672</c:v>
                </c:pt>
                <c:pt idx="163">
                  <c:v>-1.0424977799031243</c:v>
                </c:pt>
                <c:pt idx="164">
                  <c:v>-1.0452490846558362</c:v>
                </c:pt>
                <c:pt idx="165">
                  <c:v>-1.0431515953348498</c:v>
                </c:pt>
                <c:pt idx="166">
                  <c:v>-1.0404066886659868</c:v>
                </c:pt>
                <c:pt idx="167">
                  <c:v>-1.0412747077163558</c:v>
                </c:pt>
                <c:pt idx="168">
                  <c:v>-1.0442022712008883</c:v>
                </c:pt>
                <c:pt idx="169">
                  <c:v>-1.0398906982554075</c:v>
                </c:pt>
                <c:pt idx="170">
                  <c:v>-1.0406246157361732</c:v>
                </c:pt>
                <c:pt idx="171">
                  <c:v>-1.0456723771830598</c:v>
                </c:pt>
                <c:pt idx="172">
                  <c:v>-1.0439917691786078</c:v>
                </c:pt>
                <c:pt idx="173">
                  <c:v>-1.0426837925552008</c:v>
                </c:pt>
                <c:pt idx="174">
                  <c:v>-1.0408599719912193</c:v>
                </c:pt>
                <c:pt idx="175">
                  <c:v>-1.0442548284980457</c:v>
                </c:pt>
                <c:pt idx="176">
                  <c:v>-1.0413093346742586</c:v>
                </c:pt>
                <c:pt idx="177">
                  <c:v>-1.0451129934566441</c:v>
                </c:pt>
                <c:pt idx="178">
                  <c:v>-1.0470867266061261</c:v>
                </c:pt>
                <c:pt idx="179">
                  <c:v>-1.0495727324489978</c:v>
                </c:pt>
                <c:pt idx="180">
                  <c:v>-1.043470016175575</c:v>
                </c:pt>
                <c:pt idx="181">
                  <c:v>-1.0430341897879238</c:v>
                </c:pt>
                <c:pt idx="182">
                  <c:v>-1.045813276856925</c:v>
                </c:pt>
                <c:pt idx="183">
                  <c:v>-1.0475459736735682</c:v>
                </c:pt>
                <c:pt idx="184">
                  <c:v>-1.0443751620151747</c:v>
                </c:pt>
                <c:pt idx="185">
                  <c:v>-1.0464433002062885</c:v>
                </c:pt>
                <c:pt idx="186">
                  <c:v>-1.0424873391130367</c:v>
                </c:pt>
                <c:pt idx="187">
                  <c:v>-1.0401127485969213</c:v>
                </c:pt>
                <c:pt idx="188">
                  <c:v>-1.0439667791398872</c:v>
                </c:pt>
                <c:pt idx="189">
                  <c:v>-1.0470654298692101</c:v>
                </c:pt>
                <c:pt idx="190">
                  <c:v>-1.0401966839518009</c:v>
                </c:pt>
                <c:pt idx="191">
                  <c:v>-1.0434522560034116</c:v>
                </c:pt>
                <c:pt idx="192">
                  <c:v>-1.0409018190366033</c:v>
                </c:pt>
                <c:pt idx="193">
                  <c:v>-1.0459555257339297</c:v>
                </c:pt>
                <c:pt idx="194">
                  <c:v>-1.0470454409276477</c:v>
                </c:pt>
                <c:pt idx="195">
                  <c:v>-1.042839111629007</c:v>
                </c:pt>
                <c:pt idx="196">
                  <c:v>-1.0449371115383177</c:v>
                </c:pt>
                <c:pt idx="197">
                  <c:v>-1.0402232684511779</c:v>
                </c:pt>
                <c:pt idx="198">
                  <c:v>-1.0430560570433232</c:v>
                </c:pt>
                <c:pt idx="199">
                  <c:v>0</c:v>
                </c:pt>
              </c:numCache>
            </c:numRef>
          </c:yVal>
          <c:smooth val="1"/>
        </c:ser>
        <c:ser>
          <c:idx val="2"/>
          <c:order val="4"/>
          <c:tx>
            <c:strRef>
              <c:f>'LyoV Ch 3'!$A$4</c:f>
              <c:strCache>
                <c:ptCount val="1"/>
                <c:pt idx="0">
                  <c:v>C3. Rear (right)</c:v>
                </c:pt>
              </c:strCache>
            </c:strRef>
          </c:tx>
          <c:marker>
            <c:symbol val="none"/>
          </c:marker>
          <c:xVal>
            <c:numRef>
              <c:f>'LyoV Ch 3'!$C$3:$C$202</c:f>
              <c:numCache>
                <c:formatCode>General</c:formatCode>
                <c:ptCount val="200"/>
                <c:pt idx="0">
                  <c:v>0.16600000000000001</c:v>
                </c:pt>
                <c:pt idx="1">
                  <c:v>0.33300000000000035</c:v>
                </c:pt>
                <c:pt idx="2">
                  <c:v>0.5</c:v>
                </c:pt>
                <c:pt idx="3">
                  <c:v>0.6670000000000007</c:v>
                </c:pt>
                <c:pt idx="4">
                  <c:v>0.83300000000000041</c:v>
                </c:pt>
                <c:pt idx="5">
                  <c:v>1</c:v>
                </c:pt>
                <c:pt idx="6">
                  <c:v>1.167</c:v>
                </c:pt>
                <c:pt idx="7">
                  <c:v>1.333</c:v>
                </c:pt>
                <c:pt idx="8">
                  <c:v>1.5</c:v>
                </c:pt>
                <c:pt idx="9">
                  <c:v>1.665999999999999</c:v>
                </c:pt>
                <c:pt idx="10">
                  <c:v>1.833</c:v>
                </c:pt>
                <c:pt idx="11">
                  <c:v>2</c:v>
                </c:pt>
                <c:pt idx="12">
                  <c:v>2.1669999999999998</c:v>
                </c:pt>
                <c:pt idx="13">
                  <c:v>2.3329999999999984</c:v>
                </c:pt>
                <c:pt idx="14">
                  <c:v>2.5</c:v>
                </c:pt>
                <c:pt idx="15">
                  <c:v>2.6669999999999998</c:v>
                </c:pt>
                <c:pt idx="16">
                  <c:v>2.8329999999999984</c:v>
                </c:pt>
                <c:pt idx="17">
                  <c:v>3</c:v>
                </c:pt>
                <c:pt idx="18">
                  <c:v>3.1669999999999998</c:v>
                </c:pt>
                <c:pt idx="19">
                  <c:v>3.3329999999999984</c:v>
                </c:pt>
                <c:pt idx="20">
                  <c:v>3.5</c:v>
                </c:pt>
                <c:pt idx="21">
                  <c:v>3.6669999999999998</c:v>
                </c:pt>
                <c:pt idx="22">
                  <c:v>3.8329999999999984</c:v>
                </c:pt>
                <c:pt idx="23">
                  <c:v>4</c:v>
                </c:pt>
                <c:pt idx="24">
                  <c:v>4.1659999999999968</c:v>
                </c:pt>
                <c:pt idx="25">
                  <c:v>4.3330000000000002</c:v>
                </c:pt>
                <c:pt idx="26">
                  <c:v>4.5010000000000003</c:v>
                </c:pt>
                <c:pt idx="27">
                  <c:v>4.6669999999999963</c:v>
                </c:pt>
                <c:pt idx="28">
                  <c:v>4.8339999999999996</c:v>
                </c:pt>
                <c:pt idx="29">
                  <c:v>5</c:v>
                </c:pt>
                <c:pt idx="30">
                  <c:v>5.1669999999999963</c:v>
                </c:pt>
                <c:pt idx="31">
                  <c:v>5.3339999999999996</c:v>
                </c:pt>
                <c:pt idx="32">
                  <c:v>5.5010000000000003</c:v>
                </c:pt>
                <c:pt idx="33">
                  <c:v>5.6669999999999963</c:v>
                </c:pt>
                <c:pt idx="34">
                  <c:v>5.8330000000000002</c:v>
                </c:pt>
                <c:pt idx="35">
                  <c:v>6</c:v>
                </c:pt>
                <c:pt idx="36">
                  <c:v>6.1669999999999963</c:v>
                </c:pt>
                <c:pt idx="37">
                  <c:v>6.3339999999999996</c:v>
                </c:pt>
                <c:pt idx="38">
                  <c:v>6.5</c:v>
                </c:pt>
                <c:pt idx="39">
                  <c:v>6.6669999999999963</c:v>
                </c:pt>
                <c:pt idx="40">
                  <c:v>6.8339999999999996</c:v>
                </c:pt>
                <c:pt idx="41">
                  <c:v>7</c:v>
                </c:pt>
                <c:pt idx="42">
                  <c:v>7.1669999999999963</c:v>
                </c:pt>
                <c:pt idx="43">
                  <c:v>7.3330000000000002</c:v>
                </c:pt>
                <c:pt idx="44">
                  <c:v>7.5010000000000003</c:v>
                </c:pt>
                <c:pt idx="45">
                  <c:v>7.6669999999999963</c:v>
                </c:pt>
                <c:pt idx="46">
                  <c:v>7.8330000000000002</c:v>
                </c:pt>
                <c:pt idx="47">
                  <c:v>8</c:v>
                </c:pt>
                <c:pt idx="48">
                  <c:v>8.1670000000000016</c:v>
                </c:pt>
                <c:pt idx="49">
                  <c:v>8.3330000000000002</c:v>
                </c:pt>
                <c:pt idx="50">
                  <c:v>8.5010000000000012</c:v>
                </c:pt>
                <c:pt idx="51">
                  <c:v>8.6670000000000016</c:v>
                </c:pt>
                <c:pt idx="52">
                  <c:v>8.8330000000000002</c:v>
                </c:pt>
                <c:pt idx="53">
                  <c:v>9</c:v>
                </c:pt>
                <c:pt idx="54">
                  <c:v>9.1670000000000016</c:v>
                </c:pt>
                <c:pt idx="55">
                  <c:v>9.3330000000000002</c:v>
                </c:pt>
                <c:pt idx="56">
                  <c:v>9.5010000000000012</c:v>
                </c:pt>
                <c:pt idx="57">
                  <c:v>9.6670000000000016</c:v>
                </c:pt>
                <c:pt idx="58">
                  <c:v>9.8330000000000002</c:v>
                </c:pt>
                <c:pt idx="59">
                  <c:v>10</c:v>
                </c:pt>
                <c:pt idx="60">
                  <c:v>10.167</c:v>
                </c:pt>
                <c:pt idx="61">
                  <c:v>10.334</c:v>
                </c:pt>
                <c:pt idx="62">
                  <c:v>10.501000000000001</c:v>
                </c:pt>
                <c:pt idx="63">
                  <c:v>10.667</c:v>
                </c:pt>
                <c:pt idx="64">
                  <c:v>10.833</c:v>
                </c:pt>
                <c:pt idx="65">
                  <c:v>11</c:v>
                </c:pt>
                <c:pt idx="66">
                  <c:v>11.167</c:v>
                </c:pt>
                <c:pt idx="67">
                  <c:v>11.334</c:v>
                </c:pt>
                <c:pt idx="68">
                  <c:v>11.5</c:v>
                </c:pt>
                <c:pt idx="69">
                  <c:v>11.667</c:v>
                </c:pt>
                <c:pt idx="70">
                  <c:v>11.834</c:v>
                </c:pt>
                <c:pt idx="71">
                  <c:v>12</c:v>
                </c:pt>
                <c:pt idx="72">
                  <c:v>12.167</c:v>
                </c:pt>
                <c:pt idx="73">
                  <c:v>12.333</c:v>
                </c:pt>
                <c:pt idx="74">
                  <c:v>12.501000000000001</c:v>
                </c:pt>
                <c:pt idx="75">
                  <c:v>12.667</c:v>
                </c:pt>
                <c:pt idx="76">
                  <c:v>12.834</c:v>
                </c:pt>
                <c:pt idx="77">
                  <c:v>13</c:v>
                </c:pt>
                <c:pt idx="78">
                  <c:v>13.167</c:v>
                </c:pt>
                <c:pt idx="79">
                  <c:v>13.334</c:v>
                </c:pt>
                <c:pt idx="80">
                  <c:v>13.501000000000001</c:v>
                </c:pt>
                <c:pt idx="81">
                  <c:v>13.667</c:v>
                </c:pt>
                <c:pt idx="82">
                  <c:v>13.834</c:v>
                </c:pt>
                <c:pt idx="83">
                  <c:v>14</c:v>
                </c:pt>
                <c:pt idx="84">
                  <c:v>14.167</c:v>
                </c:pt>
                <c:pt idx="85">
                  <c:v>14.334</c:v>
                </c:pt>
                <c:pt idx="86">
                  <c:v>14.5</c:v>
                </c:pt>
                <c:pt idx="87">
                  <c:v>14.667</c:v>
                </c:pt>
                <c:pt idx="88">
                  <c:v>14.834</c:v>
                </c:pt>
                <c:pt idx="89">
                  <c:v>15</c:v>
                </c:pt>
                <c:pt idx="90">
                  <c:v>15.167</c:v>
                </c:pt>
                <c:pt idx="91">
                  <c:v>15.333</c:v>
                </c:pt>
                <c:pt idx="92">
                  <c:v>15.501000000000001</c:v>
                </c:pt>
                <c:pt idx="93">
                  <c:v>15.667</c:v>
                </c:pt>
                <c:pt idx="94">
                  <c:v>15.834</c:v>
                </c:pt>
                <c:pt idx="95">
                  <c:v>16</c:v>
                </c:pt>
                <c:pt idx="96">
                  <c:v>16.167000000000005</c:v>
                </c:pt>
                <c:pt idx="97">
                  <c:v>16.334000000000014</c:v>
                </c:pt>
                <c:pt idx="98">
                  <c:v>16.5</c:v>
                </c:pt>
                <c:pt idx="99">
                  <c:v>16.667000000000005</c:v>
                </c:pt>
                <c:pt idx="100">
                  <c:v>16.832999999999988</c:v>
                </c:pt>
                <c:pt idx="101">
                  <c:v>17</c:v>
                </c:pt>
                <c:pt idx="102">
                  <c:v>17.167000000000005</c:v>
                </c:pt>
                <c:pt idx="103">
                  <c:v>17.332999999999988</c:v>
                </c:pt>
                <c:pt idx="104">
                  <c:v>17.501000000000001</c:v>
                </c:pt>
                <c:pt idx="105">
                  <c:v>17.667000000000005</c:v>
                </c:pt>
                <c:pt idx="106">
                  <c:v>17.832999999999988</c:v>
                </c:pt>
                <c:pt idx="107">
                  <c:v>18</c:v>
                </c:pt>
                <c:pt idx="108">
                  <c:v>18.167000000000005</c:v>
                </c:pt>
                <c:pt idx="109">
                  <c:v>18.332999999999988</c:v>
                </c:pt>
                <c:pt idx="110">
                  <c:v>18.501000000000001</c:v>
                </c:pt>
                <c:pt idx="111">
                  <c:v>18.667000000000005</c:v>
                </c:pt>
                <c:pt idx="112">
                  <c:v>18.832999999999988</c:v>
                </c:pt>
                <c:pt idx="113">
                  <c:v>19</c:v>
                </c:pt>
                <c:pt idx="114">
                  <c:v>19.167000000000005</c:v>
                </c:pt>
                <c:pt idx="115">
                  <c:v>19.332999999999988</c:v>
                </c:pt>
                <c:pt idx="116">
                  <c:v>19.501000000000001</c:v>
                </c:pt>
                <c:pt idx="117">
                  <c:v>19.667000000000005</c:v>
                </c:pt>
                <c:pt idx="118">
                  <c:v>19.834000000000014</c:v>
                </c:pt>
                <c:pt idx="119">
                  <c:v>20</c:v>
                </c:pt>
                <c:pt idx="120">
                  <c:v>20.167000000000005</c:v>
                </c:pt>
                <c:pt idx="121">
                  <c:v>20.334000000000014</c:v>
                </c:pt>
                <c:pt idx="122">
                  <c:v>20.5</c:v>
                </c:pt>
                <c:pt idx="123">
                  <c:v>20.667000000000005</c:v>
                </c:pt>
                <c:pt idx="124">
                  <c:v>20.832999999999988</c:v>
                </c:pt>
                <c:pt idx="125">
                  <c:v>21</c:v>
                </c:pt>
                <c:pt idx="126">
                  <c:v>21.167000000000005</c:v>
                </c:pt>
                <c:pt idx="127">
                  <c:v>21.332999999999988</c:v>
                </c:pt>
                <c:pt idx="128">
                  <c:v>21.5</c:v>
                </c:pt>
                <c:pt idx="129">
                  <c:v>21.667000000000005</c:v>
                </c:pt>
                <c:pt idx="130">
                  <c:v>21.832999999999988</c:v>
                </c:pt>
                <c:pt idx="131">
                  <c:v>22</c:v>
                </c:pt>
                <c:pt idx="132">
                  <c:v>22.167000000000005</c:v>
                </c:pt>
                <c:pt idx="133">
                  <c:v>22.332999999999988</c:v>
                </c:pt>
                <c:pt idx="134">
                  <c:v>22.5</c:v>
                </c:pt>
                <c:pt idx="135">
                  <c:v>22.667000000000005</c:v>
                </c:pt>
                <c:pt idx="136">
                  <c:v>22.834000000000014</c:v>
                </c:pt>
                <c:pt idx="137">
                  <c:v>23</c:v>
                </c:pt>
                <c:pt idx="138">
                  <c:v>23.166</c:v>
                </c:pt>
                <c:pt idx="139">
                  <c:v>23.334000000000014</c:v>
                </c:pt>
                <c:pt idx="140">
                  <c:v>23.501000000000001</c:v>
                </c:pt>
                <c:pt idx="141">
                  <c:v>23.667000000000005</c:v>
                </c:pt>
                <c:pt idx="142">
                  <c:v>23.832999999999988</c:v>
                </c:pt>
                <c:pt idx="143">
                  <c:v>24</c:v>
                </c:pt>
                <c:pt idx="144">
                  <c:v>24.166</c:v>
                </c:pt>
                <c:pt idx="145">
                  <c:v>24.334000000000014</c:v>
                </c:pt>
                <c:pt idx="146">
                  <c:v>24.5</c:v>
                </c:pt>
                <c:pt idx="147">
                  <c:v>24.666</c:v>
                </c:pt>
                <c:pt idx="148">
                  <c:v>24.834000000000014</c:v>
                </c:pt>
                <c:pt idx="149">
                  <c:v>25</c:v>
                </c:pt>
                <c:pt idx="150">
                  <c:v>25.166</c:v>
                </c:pt>
                <c:pt idx="151">
                  <c:v>25.334000000000014</c:v>
                </c:pt>
                <c:pt idx="152">
                  <c:v>25.5</c:v>
                </c:pt>
                <c:pt idx="153">
                  <c:v>25.667000000000005</c:v>
                </c:pt>
                <c:pt idx="154">
                  <c:v>25.837000000000014</c:v>
                </c:pt>
                <c:pt idx="155">
                  <c:v>26</c:v>
                </c:pt>
                <c:pt idx="156">
                  <c:v>26.169</c:v>
                </c:pt>
                <c:pt idx="157">
                  <c:v>26.332999999999988</c:v>
                </c:pt>
                <c:pt idx="158">
                  <c:v>26.5</c:v>
                </c:pt>
                <c:pt idx="159">
                  <c:v>26.667000000000005</c:v>
                </c:pt>
                <c:pt idx="160">
                  <c:v>26.832999999999988</c:v>
                </c:pt>
                <c:pt idx="161">
                  <c:v>27</c:v>
                </c:pt>
                <c:pt idx="162">
                  <c:v>27.167000000000005</c:v>
                </c:pt>
                <c:pt idx="163">
                  <c:v>27.332999999999988</c:v>
                </c:pt>
                <c:pt idx="164">
                  <c:v>27.5</c:v>
                </c:pt>
                <c:pt idx="165">
                  <c:v>27.667000000000005</c:v>
                </c:pt>
                <c:pt idx="166">
                  <c:v>27.832999999999988</c:v>
                </c:pt>
                <c:pt idx="167">
                  <c:v>28</c:v>
                </c:pt>
                <c:pt idx="168">
                  <c:v>28.167000000000005</c:v>
                </c:pt>
                <c:pt idx="169">
                  <c:v>28.332999999999988</c:v>
                </c:pt>
                <c:pt idx="170">
                  <c:v>28.5</c:v>
                </c:pt>
                <c:pt idx="171">
                  <c:v>28.667000000000005</c:v>
                </c:pt>
                <c:pt idx="172">
                  <c:v>28.832999999999988</c:v>
                </c:pt>
                <c:pt idx="173">
                  <c:v>29</c:v>
                </c:pt>
                <c:pt idx="174">
                  <c:v>29.167000000000005</c:v>
                </c:pt>
                <c:pt idx="175">
                  <c:v>29.332999999999988</c:v>
                </c:pt>
                <c:pt idx="176">
                  <c:v>29.5</c:v>
                </c:pt>
                <c:pt idx="177">
                  <c:v>29.667000000000005</c:v>
                </c:pt>
                <c:pt idx="178">
                  <c:v>29.834000000000014</c:v>
                </c:pt>
                <c:pt idx="179">
                  <c:v>30</c:v>
                </c:pt>
                <c:pt idx="180">
                  <c:v>30.167000000000005</c:v>
                </c:pt>
                <c:pt idx="181">
                  <c:v>30.332999999999988</c:v>
                </c:pt>
                <c:pt idx="182">
                  <c:v>30.5</c:v>
                </c:pt>
                <c:pt idx="183">
                  <c:v>30.667000000000005</c:v>
                </c:pt>
                <c:pt idx="184">
                  <c:v>30.832999999999988</c:v>
                </c:pt>
                <c:pt idx="185">
                  <c:v>31</c:v>
                </c:pt>
                <c:pt idx="186">
                  <c:v>31.166</c:v>
                </c:pt>
                <c:pt idx="187">
                  <c:v>31.332999999999988</c:v>
                </c:pt>
                <c:pt idx="188">
                  <c:v>31.5</c:v>
                </c:pt>
                <c:pt idx="189">
                  <c:v>31.667000000000005</c:v>
                </c:pt>
                <c:pt idx="190">
                  <c:v>31.832999999999988</c:v>
                </c:pt>
                <c:pt idx="191">
                  <c:v>32</c:v>
                </c:pt>
                <c:pt idx="192">
                  <c:v>32.167000000000002</c:v>
                </c:pt>
                <c:pt idx="193">
                  <c:v>32.333000000000006</c:v>
                </c:pt>
                <c:pt idx="194">
                  <c:v>32.5</c:v>
                </c:pt>
                <c:pt idx="195">
                  <c:v>32.666000000000011</c:v>
                </c:pt>
                <c:pt idx="196">
                  <c:v>32.833000000000006</c:v>
                </c:pt>
                <c:pt idx="197">
                  <c:v>33</c:v>
                </c:pt>
                <c:pt idx="198">
                  <c:v>33.167000000000002</c:v>
                </c:pt>
              </c:numCache>
            </c:numRef>
          </c:xVal>
          <c:yVal>
            <c:numRef>
              <c:f>'LyoV Ch 3'!$M$3:$M$202</c:f>
              <c:numCache>
                <c:formatCode>General</c:formatCode>
                <c:ptCount val="200"/>
                <c:pt idx="0">
                  <c:v>2.44035153709964</c:v>
                </c:pt>
                <c:pt idx="1">
                  <c:v>2.4355975376277548</c:v>
                </c:pt>
                <c:pt idx="2">
                  <c:v>2.4296566924082583</c:v>
                </c:pt>
                <c:pt idx="3">
                  <c:v>2.4225427312813732</c:v>
                </c:pt>
                <c:pt idx="4">
                  <c:v>2.4157820526538885</c:v>
                </c:pt>
                <c:pt idx="5">
                  <c:v>2.5429008308586964</c:v>
                </c:pt>
                <c:pt idx="6">
                  <c:v>2.5334670048845358</c:v>
                </c:pt>
                <c:pt idx="7">
                  <c:v>2.5210636455297988</c:v>
                </c:pt>
                <c:pt idx="8">
                  <c:v>2.5158730492698247</c:v>
                </c:pt>
                <c:pt idx="9">
                  <c:v>2.5569810380985674</c:v>
                </c:pt>
                <c:pt idx="10">
                  <c:v>2.5832007016422041</c:v>
                </c:pt>
                <c:pt idx="11">
                  <c:v>2.321953259599737</c:v>
                </c:pt>
                <c:pt idx="12">
                  <c:v>2.2925196701360981</c:v>
                </c:pt>
                <c:pt idx="13">
                  <c:v>2.2877945662508274</c:v>
                </c:pt>
                <c:pt idx="14">
                  <c:v>2.2857087231209512</c:v>
                </c:pt>
                <c:pt idx="15">
                  <c:v>2.2845789326985741</c:v>
                </c:pt>
                <c:pt idx="16">
                  <c:v>2.2840472574102755</c:v>
                </c:pt>
                <c:pt idx="17">
                  <c:v>2.2837167763235406</c:v>
                </c:pt>
                <c:pt idx="18">
                  <c:v>2.2837088669964896</c:v>
                </c:pt>
                <c:pt idx="19">
                  <c:v>2.283357999948509</c:v>
                </c:pt>
                <c:pt idx="20">
                  <c:v>2.2834278794584359</c:v>
                </c:pt>
                <c:pt idx="21">
                  <c:v>2.2833525719431602</c:v>
                </c:pt>
                <c:pt idx="22">
                  <c:v>2.2833288236220515</c:v>
                </c:pt>
                <c:pt idx="23">
                  <c:v>2.2834371506520998</c:v>
                </c:pt>
                <c:pt idx="24">
                  <c:v>2.2835422857067851</c:v>
                </c:pt>
                <c:pt idx="25">
                  <c:v>2.2834061705233841</c:v>
                </c:pt>
                <c:pt idx="26">
                  <c:v>2.2833819728273368</c:v>
                </c:pt>
                <c:pt idx="27">
                  <c:v>2.2833785805191988</c:v>
                </c:pt>
                <c:pt idx="28">
                  <c:v>2.2836643460969408</c:v>
                </c:pt>
                <c:pt idx="29">
                  <c:v>2.2835915660675887</c:v>
                </c:pt>
                <c:pt idx="30">
                  <c:v>2.3168173373460581</c:v>
                </c:pt>
                <c:pt idx="31">
                  <c:v>2.386857667683266</c:v>
                </c:pt>
                <c:pt idx="32">
                  <c:v>2.4253752435366072</c:v>
                </c:pt>
                <c:pt idx="33">
                  <c:v>2.442951905573183</c:v>
                </c:pt>
                <c:pt idx="34">
                  <c:v>2.4523124878477267</c:v>
                </c:pt>
                <c:pt idx="35">
                  <c:v>2.4565796352546569</c:v>
                </c:pt>
                <c:pt idx="36">
                  <c:v>2.4576333547089919</c:v>
                </c:pt>
                <c:pt idx="37">
                  <c:v>2.4590468750474561</c:v>
                </c:pt>
                <c:pt idx="38">
                  <c:v>2.4592562969916947</c:v>
                </c:pt>
                <c:pt idx="39">
                  <c:v>2.4592593138610335</c:v>
                </c:pt>
                <c:pt idx="40">
                  <c:v>2.4593306567129667</c:v>
                </c:pt>
                <c:pt idx="41">
                  <c:v>2.4593508658769681</c:v>
                </c:pt>
                <c:pt idx="42">
                  <c:v>2.4587609446234437</c:v>
                </c:pt>
                <c:pt idx="43">
                  <c:v>2.4587159394817744</c:v>
                </c:pt>
                <c:pt idx="44">
                  <c:v>2.4583437887770612</c:v>
                </c:pt>
                <c:pt idx="45">
                  <c:v>2.4584000171281528</c:v>
                </c:pt>
                <c:pt idx="46">
                  <c:v>2.4576880098262825</c:v>
                </c:pt>
                <c:pt idx="47">
                  <c:v>2.4572781559899579</c:v>
                </c:pt>
                <c:pt idx="48">
                  <c:v>2.4557820764793532</c:v>
                </c:pt>
                <c:pt idx="49">
                  <c:v>2.3268683644985861</c:v>
                </c:pt>
                <c:pt idx="50">
                  <c:v>2.3392255892119076</c:v>
                </c:pt>
                <c:pt idx="51">
                  <c:v>2.3608924323462768</c:v>
                </c:pt>
                <c:pt idx="52">
                  <c:v>2.3657078843892547</c:v>
                </c:pt>
                <c:pt idx="53">
                  <c:v>2.3681717397529694</c:v>
                </c:pt>
                <c:pt idx="54">
                  <c:v>2.3685440375637801</c:v>
                </c:pt>
                <c:pt idx="55">
                  <c:v>2.366960589087364</c:v>
                </c:pt>
                <c:pt idx="56">
                  <c:v>2.3635956230386994</c:v>
                </c:pt>
                <c:pt idx="57">
                  <c:v>2.3590034575893943</c:v>
                </c:pt>
                <c:pt idx="58">
                  <c:v>2.3535783148944978</c:v>
                </c:pt>
                <c:pt idx="59">
                  <c:v>2.3468998019677931</c:v>
                </c:pt>
                <c:pt idx="60">
                  <c:v>2.3392013269836727</c:v>
                </c:pt>
                <c:pt idx="61">
                  <c:v>2.3307278129849878</c:v>
                </c:pt>
                <c:pt idx="62">
                  <c:v>2.3209561443103013</c:v>
                </c:pt>
                <c:pt idx="63">
                  <c:v>2.3105815919124506</c:v>
                </c:pt>
                <c:pt idx="64">
                  <c:v>2.2995678734351976</c:v>
                </c:pt>
                <c:pt idx="65">
                  <c:v>2.2880398550115588</c:v>
                </c:pt>
                <c:pt idx="66">
                  <c:v>2.2760406330907461</c:v>
                </c:pt>
                <c:pt idx="67">
                  <c:v>2.2636412753572257</c:v>
                </c:pt>
                <c:pt idx="68">
                  <c:v>2.2507694931043987</c:v>
                </c:pt>
                <c:pt idx="69">
                  <c:v>2.2373536927315785</c:v>
                </c:pt>
                <c:pt idx="70">
                  <c:v>2.2236438822019813</c:v>
                </c:pt>
                <c:pt idx="71">
                  <c:v>2.2095026825489246</c:v>
                </c:pt>
                <c:pt idx="72">
                  <c:v>2.1948533200091069</c:v>
                </c:pt>
                <c:pt idx="73">
                  <c:v>2.1795227797843935</c:v>
                </c:pt>
                <c:pt idx="74">
                  <c:v>2.1636690475757039</c:v>
                </c:pt>
                <c:pt idx="75">
                  <c:v>2.1474032974927302</c:v>
                </c:pt>
                <c:pt idx="76">
                  <c:v>2.1305926595058597</c:v>
                </c:pt>
                <c:pt idx="77">
                  <c:v>2.1134071688787088</c:v>
                </c:pt>
                <c:pt idx="78">
                  <c:v>2.0957208516133274</c:v>
                </c:pt>
                <c:pt idx="79">
                  <c:v>2.0779515390813939</c:v>
                </c:pt>
                <c:pt idx="80">
                  <c:v>2.0598136236270594</c:v>
                </c:pt>
                <c:pt idx="81">
                  <c:v>2.0411612629954008</c:v>
                </c:pt>
                <c:pt idx="82">
                  <c:v>2.0220561950239464</c:v>
                </c:pt>
                <c:pt idx="83">
                  <c:v>2.002439516351282</c:v>
                </c:pt>
                <c:pt idx="84">
                  <c:v>1.9822517345891892</c:v>
                </c:pt>
                <c:pt idx="85">
                  <c:v>1.9613310457554158</c:v>
                </c:pt>
                <c:pt idx="86">
                  <c:v>1.939948093817492</c:v>
                </c:pt>
                <c:pt idx="87">
                  <c:v>1.9178888533285403</c:v>
                </c:pt>
                <c:pt idx="88">
                  <c:v>1.8952728931006406</c:v>
                </c:pt>
                <c:pt idx="89">
                  <c:v>1.8719811205711263</c:v>
                </c:pt>
                <c:pt idx="90">
                  <c:v>1.847911141183004</c:v>
                </c:pt>
                <c:pt idx="91">
                  <c:v>1.8235247635009018</c:v>
                </c:pt>
                <c:pt idx="92">
                  <c:v>1.797999890182566</c:v>
                </c:pt>
                <c:pt idx="93">
                  <c:v>1.7724096571214516</c:v>
                </c:pt>
                <c:pt idx="94">
                  <c:v>1.745846618357797</c:v>
                </c:pt>
                <c:pt idx="95">
                  <c:v>1.7187186988418974</c:v>
                </c:pt>
                <c:pt idx="96">
                  <c:v>1.6910119640602344</c:v>
                </c:pt>
                <c:pt idx="97">
                  <c:v>1.6624406809356731</c:v>
                </c:pt>
                <c:pt idx="98">
                  <c:v>1.6333198610492641</c:v>
                </c:pt>
                <c:pt idx="99">
                  <c:v>1.6034109324488275</c:v>
                </c:pt>
                <c:pt idx="100">
                  <c:v>1.5730548033119585</c:v>
                </c:pt>
                <c:pt idx="101">
                  <c:v>1.5420739080794732</c:v>
                </c:pt>
                <c:pt idx="102">
                  <c:v>1.5105035894058341</c:v>
                </c:pt>
                <c:pt idx="103">
                  <c:v>1.4783888458070922</c:v>
                </c:pt>
                <c:pt idx="104">
                  <c:v>1.4464956927662123</c:v>
                </c:pt>
                <c:pt idx="105">
                  <c:v>1.4163325649352529</c:v>
                </c:pt>
                <c:pt idx="106">
                  <c:v>1.3849219443170446</c:v>
                </c:pt>
                <c:pt idx="107">
                  <c:v>1.3530600638910089</c:v>
                </c:pt>
                <c:pt idx="108">
                  <c:v>1.319438578640614</c:v>
                </c:pt>
                <c:pt idx="109">
                  <c:v>1.2847789322376724</c:v>
                </c:pt>
                <c:pt idx="110">
                  <c:v>1.2480571727828669</c:v>
                </c:pt>
                <c:pt idx="111">
                  <c:v>1.209076745833255</c:v>
                </c:pt>
                <c:pt idx="112">
                  <c:v>1.1696782539528761</c:v>
                </c:pt>
                <c:pt idx="113">
                  <c:v>1.1309085868353081</c:v>
                </c:pt>
                <c:pt idx="114">
                  <c:v>1.0913728740915165</c:v>
                </c:pt>
                <c:pt idx="115">
                  <c:v>1.0522632807026226</c:v>
                </c:pt>
                <c:pt idx="116">
                  <c:v>1.0122262529993193</c:v>
                </c:pt>
                <c:pt idx="117">
                  <c:v>0.97131918322627053</c:v>
                </c:pt>
                <c:pt idx="118">
                  <c:v>0.9292314744237028</c:v>
                </c:pt>
                <c:pt idx="119">
                  <c:v>0.8863211480161628</c:v>
                </c:pt>
                <c:pt idx="120">
                  <c:v>0.84215917474575741</c:v>
                </c:pt>
                <c:pt idx="121">
                  <c:v>0.79894937042951775</c:v>
                </c:pt>
                <c:pt idx="122">
                  <c:v>0.75520804486185666</c:v>
                </c:pt>
                <c:pt idx="123">
                  <c:v>0.7082686579120191</c:v>
                </c:pt>
                <c:pt idx="124">
                  <c:v>0.66053042999492906</c:v>
                </c:pt>
                <c:pt idx="125">
                  <c:v>0.61167307984863062</c:v>
                </c:pt>
                <c:pt idx="126">
                  <c:v>0.56227132767556565</c:v>
                </c:pt>
                <c:pt idx="127">
                  <c:v>0.51221276531369608</c:v>
                </c:pt>
                <c:pt idx="128">
                  <c:v>0.46003561163462631</c:v>
                </c:pt>
                <c:pt idx="129">
                  <c:v>0.41143551258179445</c:v>
                </c:pt>
                <c:pt idx="130">
                  <c:v>0.2471898486645337</c:v>
                </c:pt>
                <c:pt idx="131">
                  <c:v>0.20400216429787124</c:v>
                </c:pt>
                <c:pt idx="132">
                  <c:v>0.16622105746492841</c:v>
                </c:pt>
                <c:pt idx="133">
                  <c:v>0.13023306484051228</c:v>
                </c:pt>
                <c:pt idx="134">
                  <c:v>8.2342595016001219E-2</c:v>
                </c:pt>
                <c:pt idx="135">
                  <c:v>5.1518719538248665E-2</c:v>
                </c:pt>
                <c:pt idx="136">
                  <c:v>1.5281961825538354E-3</c:v>
                </c:pt>
                <c:pt idx="137">
                  <c:v>-4.1761075305726571E-2</c:v>
                </c:pt>
                <c:pt idx="138">
                  <c:v>-5.9246162301785206E-2</c:v>
                </c:pt>
                <c:pt idx="139">
                  <c:v>-0.11058668414584218</c:v>
                </c:pt>
                <c:pt idx="140">
                  <c:v>-0.12173161686569869</c:v>
                </c:pt>
                <c:pt idx="141">
                  <c:v>-0.17190324705288082</c:v>
                </c:pt>
                <c:pt idx="142">
                  <c:v>-0.19751218244182475</c:v>
                </c:pt>
                <c:pt idx="143">
                  <c:v>-0.25630354445513287</c:v>
                </c:pt>
                <c:pt idx="144">
                  <c:v>-0.29998963088591435</c:v>
                </c:pt>
                <c:pt idx="145">
                  <c:v>-0.36546570094415654</c:v>
                </c:pt>
                <c:pt idx="146">
                  <c:v>-0.42472010825778678</c:v>
                </c:pt>
                <c:pt idx="147">
                  <c:v>-0.5125543319901712</c:v>
                </c:pt>
                <c:pt idx="148">
                  <c:v>-0.65254742358091111</c:v>
                </c:pt>
                <c:pt idx="149">
                  <c:v>-0.76538655469648764</c:v>
                </c:pt>
                <c:pt idx="150">
                  <c:v>-0.89701913993035487</c:v>
                </c:pt>
                <c:pt idx="151">
                  <c:v>-0.96996405286255361</c:v>
                </c:pt>
                <c:pt idx="152">
                  <c:v>-1.0882086773175215</c:v>
                </c:pt>
                <c:pt idx="153">
                  <c:v>-1.1070416210989684</c:v>
                </c:pt>
                <c:pt idx="154">
                  <c:v>-1.2209604407608328</c:v>
                </c:pt>
                <c:pt idx="155">
                  <c:v>-1.3126349779901596</c:v>
                </c:pt>
                <c:pt idx="156">
                  <c:v>-1.3697830174969376</c:v>
                </c:pt>
                <c:pt idx="157">
                  <c:v>-1.3910771854603989</c:v>
                </c:pt>
                <c:pt idx="158">
                  <c:v>-1.4636796008804556</c:v>
                </c:pt>
                <c:pt idx="159">
                  <c:v>-1.5311558786897903</c:v>
                </c:pt>
                <c:pt idx="160">
                  <c:v>-1.0626949945373154</c:v>
                </c:pt>
                <c:pt idx="161">
                  <c:v>-1.0609690789682669</c:v>
                </c:pt>
                <c:pt idx="162">
                  <c:v>-1.0645677597369685</c:v>
                </c:pt>
                <c:pt idx="163">
                  <c:v>-1.0688191184956759</c:v>
                </c:pt>
                <c:pt idx="164">
                  <c:v>-1.0736355819225787</c:v>
                </c:pt>
                <c:pt idx="165">
                  <c:v>-1.0772803015058021</c:v>
                </c:pt>
                <c:pt idx="166">
                  <c:v>-1.0865020793309421</c:v>
                </c:pt>
                <c:pt idx="167">
                  <c:v>-1.0940620395630538</c:v>
                </c:pt>
                <c:pt idx="168">
                  <c:v>-1.0992704549957302</c:v>
                </c:pt>
                <c:pt idx="169">
                  <c:v>-1.1012999336408291</c:v>
                </c:pt>
                <c:pt idx="170">
                  <c:v>-1.1096531585472913</c:v>
                </c:pt>
                <c:pt idx="171">
                  <c:v>-1.1097261184860834</c:v>
                </c:pt>
                <c:pt idx="172">
                  <c:v>-1.1108716015561342</c:v>
                </c:pt>
                <c:pt idx="173">
                  <c:v>-1.112529720852766</c:v>
                </c:pt>
                <c:pt idx="174">
                  <c:v>-1.1150465182296601</c:v>
                </c:pt>
                <c:pt idx="175">
                  <c:v>-1.1158056464504158</c:v>
                </c:pt>
                <c:pt idx="176">
                  <c:v>-1.1159482726329635</c:v>
                </c:pt>
                <c:pt idx="177">
                  <c:v>-1.115018105017122</c:v>
                </c:pt>
                <c:pt idx="178">
                  <c:v>-1.1188903883631296</c:v>
                </c:pt>
                <c:pt idx="179">
                  <c:v>-1.120749993390898</c:v>
                </c:pt>
                <c:pt idx="180">
                  <c:v>-1.1222385403501511</c:v>
                </c:pt>
                <c:pt idx="181">
                  <c:v>-1.1186453625188681</c:v>
                </c:pt>
                <c:pt idx="182">
                  <c:v>-1.1209963246374524</c:v>
                </c:pt>
                <c:pt idx="183">
                  <c:v>-1.1218388300931499</c:v>
                </c:pt>
                <c:pt idx="184">
                  <c:v>-1.1233706986567029</c:v>
                </c:pt>
                <c:pt idx="185">
                  <c:v>-1.1219433669138421</c:v>
                </c:pt>
                <c:pt idx="186">
                  <c:v>-1.1224250327358605</c:v>
                </c:pt>
                <c:pt idx="187">
                  <c:v>-1.124285585854583</c:v>
                </c:pt>
                <c:pt idx="188">
                  <c:v>-1.1220070903666879</c:v>
                </c:pt>
                <c:pt idx="189">
                  <c:v>-1.1220963074060513</c:v>
                </c:pt>
                <c:pt idx="190">
                  <c:v>-1.124298942228082</c:v>
                </c:pt>
                <c:pt idx="191">
                  <c:v>-1.1240975994518108</c:v>
                </c:pt>
                <c:pt idx="192">
                  <c:v>-1.1234992671277078</c:v>
                </c:pt>
                <c:pt idx="193">
                  <c:v>-1.1250367244968675</c:v>
                </c:pt>
                <c:pt idx="194">
                  <c:v>-1.1251727975368275</c:v>
                </c:pt>
                <c:pt idx="195">
                  <c:v>-1.1264899080688622</c:v>
                </c:pt>
                <c:pt idx="196">
                  <c:v>-1.1231892210737915</c:v>
                </c:pt>
                <c:pt idx="197">
                  <c:v>-1.1234317466230699</c:v>
                </c:pt>
                <c:pt idx="198">
                  <c:v>-1.1251212944667399</c:v>
                </c:pt>
                <c:pt idx="199">
                  <c:v>0</c:v>
                </c:pt>
              </c:numCache>
            </c:numRef>
          </c:yVal>
          <c:smooth val="1"/>
        </c:ser>
        <c:dLbls>
          <c:showLegendKey val="0"/>
          <c:showVal val="0"/>
          <c:showCatName val="0"/>
          <c:showSerName val="0"/>
          <c:showPercent val="0"/>
          <c:showBubbleSize val="0"/>
        </c:dLbls>
        <c:axId val="75615040"/>
        <c:axId val="75615616"/>
      </c:scatterChart>
      <c:valAx>
        <c:axId val="75615040"/>
        <c:scaling>
          <c:orientation val="minMax"/>
          <c:max val="30"/>
        </c:scaling>
        <c:delete val="1"/>
        <c:axPos val="b"/>
        <c:numFmt formatCode="0" sourceLinked="0"/>
        <c:majorTickMark val="out"/>
        <c:minorTickMark val="none"/>
        <c:tickLblPos val="none"/>
        <c:crossAx val="75615616"/>
        <c:crosses val="autoZero"/>
        <c:crossBetween val="midCat"/>
        <c:majorUnit val="5"/>
      </c:valAx>
      <c:valAx>
        <c:axId val="75615616"/>
        <c:scaling>
          <c:orientation val="minMax"/>
          <c:max val="3"/>
          <c:min val="-2.5"/>
        </c:scaling>
        <c:delete val="0"/>
        <c:axPos val="l"/>
        <c:title>
          <c:tx>
            <c:rich>
              <a:bodyPr rot="-5400000" vert="horz"/>
              <a:lstStyle/>
              <a:p>
                <a:pPr>
                  <a:defRPr sz="2400"/>
                </a:pPr>
                <a:r>
                  <a:rPr lang="en-US" sz="2400" dirty="0"/>
                  <a:t>Log C"</a:t>
                </a:r>
                <a:r>
                  <a:rPr lang="en-US" sz="2400" baseline="-25000" dirty="0"/>
                  <a:t>peak</a:t>
                </a:r>
                <a:r>
                  <a:rPr lang="en-US" sz="2400" dirty="0"/>
                  <a:t>/pF</a:t>
                </a:r>
              </a:p>
            </c:rich>
          </c:tx>
          <c:layout>
            <c:manualLayout>
              <c:xMode val="edge"/>
              <c:yMode val="edge"/>
              <c:x val="6.8573902488992995E-4"/>
              <c:y val="2.3956060312876771E-2"/>
            </c:manualLayout>
          </c:layout>
          <c:overlay val="0"/>
        </c:title>
        <c:numFmt formatCode="#,##0.0" sourceLinked="0"/>
        <c:majorTickMark val="out"/>
        <c:minorTickMark val="none"/>
        <c:tickLblPos val="nextTo"/>
        <c:spPr>
          <a:ln w="25400">
            <a:solidFill>
              <a:schemeClr val="tx1"/>
            </a:solidFill>
          </a:ln>
        </c:spPr>
        <c:txPr>
          <a:bodyPr/>
          <a:lstStyle/>
          <a:p>
            <a:pPr>
              <a:defRPr sz="2000"/>
            </a:pPr>
            <a:endParaRPr lang="en-US"/>
          </a:p>
        </c:txPr>
        <c:crossAx val="75615040"/>
        <c:crosses val="autoZero"/>
        <c:crossBetween val="midCat"/>
        <c:majorUnit val="1"/>
      </c:valAx>
    </c:plotArea>
    <c:legend>
      <c:legendPos val="t"/>
      <c:layout>
        <c:manualLayout>
          <c:xMode val="edge"/>
          <c:yMode val="edge"/>
          <c:x val="0.19508030145749497"/>
          <c:y val="0.71972318339100361"/>
          <c:w val="0.71058966503785059"/>
          <c:h val="0.27452796774105703"/>
        </c:manualLayout>
      </c:layout>
      <c:overlay val="0"/>
      <c:txPr>
        <a:bodyPr/>
        <a:lstStyle/>
        <a:p>
          <a:pPr>
            <a:defRPr sz="1600"/>
          </a:pPr>
          <a:endParaRPr lang="en-US"/>
        </a:p>
      </c:txPr>
    </c:legend>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257087246116708"/>
          <c:y val="7.150406168900994E-2"/>
          <c:w val="0.77723116071165177"/>
          <c:h val="0.71112451329785864"/>
        </c:manualLayout>
      </c:layout>
      <c:scatterChart>
        <c:scatterStyle val="lineMarker"/>
        <c:varyColors val="0"/>
        <c:ser>
          <c:idx val="0"/>
          <c:order val="0"/>
          <c:tx>
            <c:strRef>
              <c:f>'Expt Protacol'!$Q$5</c:f>
              <c:strCache>
                <c:ptCount val="1"/>
                <c:pt idx="0">
                  <c:v>Set temperature (C)</c:v>
                </c:pt>
              </c:strCache>
            </c:strRef>
          </c:tx>
          <c:marker>
            <c:symbol val="none"/>
          </c:marker>
          <c:xVal>
            <c:numRef>
              <c:f>'Expt Protacol'!$P$6:$P$21</c:f>
              <c:numCache>
                <c:formatCode>General</c:formatCode>
                <c:ptCount val="16"/>
                <c:pt idx="0">
                  <c:v>0</c:v>
                </c:pt>
                <c:pt idx="1">
                  <c:v>2.5</c:v>
                </c:pt>
                <c:pt idx="2">
                  <c:v>5</c:v>
                </c:pt>
                <c:pt idx="3">
                  <c:v>5.0166666666666684</c:v>
                </c:pt>
                <c:pt idx="4">
                  <c:v>8.0166666666666728</c:v>
                </c:pt>
                <c:pt idx="5">
                  <c:v>8.0333333333333332</c:v>
                </c:pt>
                <c:pt idx="6">
                  <c:v>23.033333333333303</c:v>
                </c:pt>
                <c:pt idx="7">
                  <c:v>24.033333333333303</c:v>
                </c:pt>
                <c:pt idx="8">
                  <c:v>25.033333333333303</c:v>
                </c:pt>
                <c:pt idx="9">
                  <c:v>25.366666666666667</c:v>
                </c:pt>
                <c:pt idx="10">
                  <c:v>28.866666666666667</c:v>
                </c:pt>
                <c:pt idx="11">
                  <c:v>29.2</c:v>
                </c:pt>
                <c:pt idx="12">
                  <c:v>#N/A</c:v>
                </c:pt>
                <c:pt idx="13">
                  <c:v>#N/A</c:v>
                </c:pt>
                <c:pt idx="14">
                  <c:v>#N/A</c:v>
                </c:pt>
                <c:pt idx="15">
                  <c:v>#N/A</c:v>
                </c:pt>
              </c:numCache>
            </c:numRef>
          </c:xVal>
          <c:yVal>
            <c:numRef>
              <c:f>'Expt Protacol'!$Q$6:$Q$21</c:f>
              <c:numCache>
                <c:formatCode>General</c:formatCode>
                <c:ptCount val="16"/>
                <c:pt idx="0">
                  <c:v>27</c:v>
                </c:pt>
                <c:pt idx="1">
                  <c:v>-30</c:v>
                </c:pt>
                <c:pt idx="2">
                  <c:v>-30</c:v>
                </c:pt>
                <c:pt idx="3">
                  <c:v>-10</c:v>
                </c:pt>
                <c:pt idx="4">
                  <c:v>-10</c:v>
                </c:pt>
                <c:pt idx="5">
                  <c:v>-20</c:v>
                </c:pt>
                <c:pt idx="6">
                  <c:v>-20</c:v>
                </c:pt>
                <c:pt idx="7">
                  <c:v>20</c:v>
                </c:pt>
                <c:pt idx="8">
                  <c:v>20</c:v>
                </c:pt>
                <c:pt idx="9">
                  <c:v>40</c:v>
                </c:pt>
                <c:pt idx="10">
                  <c:v>40</c:v>
                </c:pt>
                <c:pt idx="11">
                  <c:v>20</c:v>
                </c:pt>
                <c:pt idx="12">
                  <c:v>0</c:v>
                </c:pt>
                <c:pt idx="13">
                  <c:v>0</c:v>
                </c:pt>
                <c:pt idx="14">
                  <c:v>0</c:v>
                </c:pt>
                <c:pt idx="15">
                  <c:v>0</c:v>
                </c:pt>
              </c:numCache>
            </c:numRef>
          </c:yVal>
          <c:smooth val="0"/>
        </c:ser>
        <c:dLbls>
          <c:showLegendKey val="0"/>
          <c:showVal val="0"/>
          <c:showCatName val="0"/>
          <c:showSerName val="0"/>
          <c:showPercent val="0"/>
          <c:showBubbleSize val="0"/>
        </c:dLbls>
        <c:axId val="75617344"/>
        <c:axId val="75617920"/>
      </c:scatterChart>
      <c:valAx>
        <c:axId val="75617344"/>
        <c:scaling>
          <c:orientation val="minMax"/>
          <c:max val="30"/>
        </c:scaling>
        <c:delete val="0"/>
        <c:axPos val="b"/>
        <c:numFmt formatCode="General" sourceLinked="1"/>
        <c:majorTickMark val="out"/>
        <c:minorTickMark val="none"/>
        <c:tickLblPos val="nextTo"/>
        <c:spPr>
          <a:ln w="25400">
            <a:solidFill>
              <a:prstClr val="black"/>
            </a:solidFill>
          </a:ln>
        </c:spPr>
        <c:txPr>
          <a:bodyPr/>
          <a:lstStyle/>
          <a:p>
            <a:pPr>
              <a:defRPr sz="1600"/>
            </a:pPr>
            <a:endParaRPr lang="en-US"/>
          </a:p>
        </c:txPr>
        <c:crossAx val="75617920"/>
        <c:crossesAt val="-50"/>
        <c:crossBetween val="midCat"/>
      </c:valAx>
      <c:valAx>
        <c:axId val="75617920"/>
        <c:scaling>
          <c:orientation val="minMax"/>
        </c:scaling>
        <c:delete val="0"/>
        <c:axPos val="l"/>
        <c:title>
          <c:tx>
            <c:rich>
              <a:bodyPr rot="-5400000" vert="horz"/>
              <a:lstStyle/>
              <a:p>
                <a:pPr>
                  <a:defRPr sz="2400">
                    <a:latin typeface="+mn-lt"/>
                  </a:defRPr>
                </a:pPr>
                <a:r>
                  <a:rPr lang="en-US" sz="2400" dirty="0">
                    <a:latin typeface="+mn-lt"/>
                  </a:rPr>
                  <a:t>Set T/</a:t>
                </a:r>
                <a:r>
                  <a:rPr lang="en-US" sz="2400" dirty="0">
                    <a:latin typeface="+mn-lt"/>
                    <a:cs typeface="Calibri"/>
                  </a:rPr>
                  <a:t>◦C</a:t>
                </a:r>
                <a:endParaRPr lang="en-US" sz="2400" dirty="0">
                  <a:latin typeface="+mn-lt"/>
                </a:endParaRPr>
              </a:p>
            </c:rich>
          </c:tx>
          <c:layout>
            <c:manualLayout>
              <c:xMode val="edge"/>
              <c:yMode val="edge"/>
              <c:x val="5.0530200578860233E-3"/>
              <c:y val="0.13269836950097941"/>
            </c:manualLayout>
          </c:layout>
          <c:overlay val="0"/>
        </c:title>
        <c:numFmt formatCode="General" sourceLinked="1"/>
        <c:majorTickMark val="out"/>
        <c:minorTickMark val="none"/>
        <c:tickLblPos val="nextTo"/>
        <c:spPr>
          <a:ln w="25400">
            <a:solidFill>
              <a:prstClr val="black"/>
            </a:solidFill>
          </a:ln>
        </c:spPr>
        <c:txPr>
          <a:bodyPr/>
          <a:lstStyle/>
          <a:p>
            <a:pPr>
              <a:defRPr sz="1600"/>
            </a:pPr>
            <a:endParaRPr lang="en-US"/>
          </a:p>
        </c:txPr>
        <c:crossAx val="75617344"/>
        <c:crosses val="autoZero"/>
        <c:crossBetween val="midCat"/>
      </c:valAx>
      <c:spPr>
        <a:noFill/>
      </c:spPr>
    </c:plotArea>
    <c:plotVisOnly val="1"/>
    <c:dispBlanksAs val="gap"/>
    <c:showDLblsOverMax val="0"/>
  </c:chart>
  <c:spPr>
    <a:noFill/>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172507756283991"/>
          <c:y val="2.9785431750608628E-2"/>
          <c:w val="0.77368225879058294"/>
          <c:h val="0.83868432630892265"/>
        </c:manualLayout>
      </c:layout>
      <c:scatterChart>
        <c:scatterStyle val="smoothMarker"/>
        <c:varyColors val="0"/>
        <c:ser>
          <c:idx val="5"/>
          <c:order val="0"/>
          <c:tx>
            <c:strRef>
              <c:f>'LyoV Ch 1'!$A$4</c:f>
              <c:strCache>
                <c:ptCount val="1"/>
                <c:pt idx="0">
                  <c:v>A1. Front (left)</c:v>
                </c:pt>
              </c:strCache>
            </c:strRef>
          </c:tx>
          <c:marker>
            <c:symbol val="none"/>
          </c:marker>
          <c:xVal>
            <c:numRef>
              <c:f>'LyoV Ch 1'!$C$2:$C$201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 1'!$K$2:$K$201</c:f>
              <c:numCache>
                <c:formatCode>General</c:formatCode>
                <c:ptCount val="200"/>
                <c:pt idx="0">
                  <c:v>5.3835939999999995</c:v>
                </c:pt>
                <c:pt idx="1">
                  <c:v>5.3738099999999998</c:v>
                </c:pt>
                <c:pt idx="2">
                  <c:v>5.354241</c:v>
                </c:pt>
                <c:pt idx="3">
                  <c:v>5.3248879999999925</c:v>
                </c:pt>
                <c:pt idx="4">
                  <c:v>5.2759669999999996</c:v>
                </c:pt>
                <c:pt idx="5">
                  <c:v>5.2270459999999961</c:v>
                </c:pt>
                <c:pt idx="6">
                  <c:v>5.1683409999999963</c:v>
                </c:pt>
                <c:pt idx="7">
                  <c:v>5.1096349999999964</c:v>
                </c:pt>
                <c:pt idx="8">
                  <c:v>5.0509299999999975</c:v>
                </c:pt>
                <c:pt idx="9">
                  <c:v>4.9824400000000004</c:v>
                </c:pt>
                <c:pt idx="10">
                  <c:v>4.9530880000000002</c:v>
                </c:pt>
                <c:pt idx="11">
                  <c:v>5.1389879999999959</c:v>
                </c:pt>
                <c:pt idx="12">
                  <c:v>4.3366819999999997</c:v>
                </c:pt>
                <c:pt idx="13">
                  <c:v>3.3973960000000001</c:v>
                </c:pt>
                <c:pt idx="14">
                  <c:v>3.1430060000000002</c:v>
                </c:pt>
                <c:pt idx="15">
                  <c:v>3.0647320000000002</c:v>
                </c:pt>
                <c:pt idx="16">
                  <c:v>3.03538</c:v>
                </c:pt>
                <c:pt idx="17">
                  <c:v>3.025595</c:v>
                </c:pt>
                <c:pt idx="18">
                  <c:v>3.015810999999998</c:v>
                </c:pt>
                <c:pt idx="19">
                  <c:v>3.015810999999998</c:v>
                </c:pt>
                <c:pt idx="20">
                  <c:v>3.006027</c:v>
                </c:pt>
                <c:pt idx="21">
                  <c:v>3.006027</c:v>
                </c:pt>
                <c:pt idx="22">
                  <c:v>3.006027</c:v>
                </c:pt>
                <c:pt idx="23">
                  <c:v>3.006027</c:v>
                </c:pt>
                <c:pt idx="24">
                  <c:v>3.006027</c:v>
                </c:pt>
                <c:pt idx="25">
                  <c:v>3.006027</c:v>
                </c:pt>
                <c:pt idx="26">
                  <c:v>3.006027</c:v>
                </c:pt>
                <c:pt idx="27">
                  <c:v>3.006027</c:v>
                </c:pt>
                <c:pt idx="28">
                  <c:v>2.9962429999999967</c:v>
                </c:pt>
                <c:pt idx="29">
                  <c:v>3.006027</c:v>
                </c:pt>
                <c:pt idx="30">
                  <c:v>2.9962429999999967</c:v>
                </c:pt>
                <c:pt idx="31">
                  <c:v>3.2310639999999982</c:v>
                </c:pt>
                <c:pt idx="32">
                  <c:v>3.514806999999998</c:v>
                </c:pt>
                <c:pt idx="33">
                  <c:v>3.6028649999999987</c:v>
                </c:pt>
                <c:pt idx="34">
                  <c:v>3.6420019999999997</c:v>
                </c:pt>
                <c:pt idx="35">
                  <c:v>3.671354</c:v>
                </c:pt>
                <c:pt idx="36">
                  <c:v>3.6811380000000002</c:v>
                </c:pt>
                <c:pt idx="37">
                  <c:v>3.6909230000000002</c:v>
                </c:pt>
                <c:pt idx="38">
                  <c:v>3.6909230000000002</c:v>
                </c:pt>
                <c:pt idx="39">
                  <c:v>3.7007070000000017</c:v>
                </c:pt>
                <c:pt idx="40">
                  <c:v>3.7007070000000017</c:v>
                </c:pt>
                <c:pt idx="41">
                  <c:v>3.7007070000000017</c:v>
                </c:pt>
                <c:pt idx="42">
                  <c:v>3.7007070000000017</c:v>
                </c:pt>
                <c:pt idx="43">
                  <c:v>3.7007070000000017</c:v>
                </c:pt>
                <c:pt idx="44">
                  <c:v>3.7007070000000017</c:v>
                </c:pt>
                <c:pt idx="45">
                  <c:v>3.7104910000000002</c:v>
                </c:pt>
                <c:pt idx="46">
                  <c:v>3.7104910000000002</c:v>
                </c:pt>
                <c:pt idx="47">
                  <c:v>3.7104910000000002</c:v>
                </c:pt>
                <c:pt idx="48">
                  <c:v>3.7104910000000002</c:v>
                </c:pt>
                <c:pt idx="49">
                  <c:v>3.7104910000000002</c:v>
                </c:pt>
                <c:pt idx="50">
                  <c:v>3.4756699999999978</c:v>
                </c:pt>
                <c:pt idx="51">
                  <c:v>3.2604169999999999</c:v>
                </c:pt>
                <c:pt idx="52">
                  <c:v>3.03538</c:v>
                </c:pt>
                <c:pt idx="53">
                  <c:v>2.966889999999998</c:v>
                </c:pt>
                <c:pt idx="54">
                  <c:v>2.9473210000000019</c:v>
                </c:pt>
                <c:pt idx="55">
                  <c:v>2.9375369999999998</c:v>
                </c:pt>
                <c:pt idx="56">
                  <c:v>2.927753</c:v>
                </c:pt>
                <c:pt idx="57">
                  <c:v>2.927753</c:v>
                </c:pt>
                <c:pt idx="58">
                  <c:v>2.917968999999998</c:v>
                </c:pt>
                <c:pt idx="59">
                  <c:v>2.917968999999998</c:v>
                </c:pt>
                <c:pt idx="60">
                  <c:v>2.917968999999998</c:v>
                </c:pt>
                <c:pt idx="61">
                  <c:v>2.917968999999998</c:v>
                </c:pt>
                <c:pt idx="62">
                  <c:v>2.917968999999998</c:v>
                </c:pt>
                <c:pt idx="63">
                  <c:v>2.917968999999998</c:v>
                </c:pt>
                <c:pt idx="64">
                  <c:v>2.917968999999998</c:v>
                </c:pt>
                <c:pt idx="65">
                  <c:v>2.917968999999998</c:v>
                </c:pt>
                <c:pt idx="66">
                  <c:v>2.917968999999998</c:v>
                </c:pt>
                <c:pt idx="67">
                  <c:v>2.917968999999998</c:v>
                </c:pt>
                <c:pt idx="68">
                  <c:v>2.917968999999998</c:v>
                </c:pt>
                <c:pt idx="69">
                  <c:v>2.917968999999998</c:v>
                </c:pt>
                <c:pt idx="70">
                  <c:v>2.908185</c:v>
                </c:pt>
                <c:pt idx="71">
                  <c:v>2.908185</c:v>
                </c:pt>
                <c:pt idx="72">
                  <c:v>2.908185</c:v>
                </c:pt>
                <c:pt idx="73">
                  <c:v>2.908185</c:v>
                </c:pt>
                <c:pt idx="74">
                  <c:v>2.908185</c:v>
                </c:pt>
                <c:pt idx="75">
                  <c:v>2.908185</c:v>
                </c:pt>
                <c:pt idx="76">
                  <c:v>2.908185</c:v>
                </c:pt>
                <c:pt idx="77">
                  <c:v>2.908185</c:v>
                </c:pt>
                <c:pt idx="78">
                  <c:v>2.908185</c:v>
                </c:pt>
                <c:pt idx="79">
                  <c:v>2.8983999999999988</c:v>
                </c:pt>
                <c:pt idx="80">
                  <c:v>2.8983999999999988</c:v>
                </c:pt>
                <c:pt idx="81">
                  <c:v>2.8983999999999988</c:v>
                </c:pt>
                <c:pt idx="82">
                  <c:v>2.8983999999999988</c:v>
                </c:pt>
                <c:pt idx="83">
                  <c:v>2.8983999999999988</c:v>
                </c:pt>
                <c:pt idx="84">
                  <c:v>2.8983999999999988</c:v>
                </c:pt>
                <c:pt idx="85">
                  <c:v>2.8983999999999988</c:v>
                </c:pt>
                <c:pt idx="86">
                  <c:v>2.8983999999999988</c:v>
                </c:pt>
                <c:pt idx="87">
                  <c:v>2.8983999999999988</c:v>
                </c:pt>
                <c:pt idx="88">
                  <c:v>2.8983999999999988</c:v>
                </c:pt>
                <c:pt idx="89">
                  <c:v>2.8983999999999988</c:v>
                </c:pt>
                <c:pt idx="90">
                  <c:v>2.8886159999999981</c:v>
                </c:pt>
                <c:pt idx="91">
                  <c:v>2.8886159999999981</c:v>
                </c:pt>
                <c:pt idx="92">
                  <c:v>2.8886159999999981</c:v>
                </c:pt>
                <c:pt idx="93">
                  <c:v>2.8886159999999981</c:v>
                </c:pt>
                <c:pt idx="94">
                  <c:v>2.8886159999999981</c:v>
                </c:pt>
                <c:pt idx="95">
                  <c:v>2.8886159999999981</c:v>
                </c:pt>
                <c:pt idx="96">
                  <c:v>2.8886159999999981</c:v>
                </c:pt>
                <c:pt idx="97">
                  <c:v>2.8886159999999981</c:v>
                </c:pt>
                <c:pt idx="98">
                  <c:v>2.8886159999999981</c:v>
                </c:pt>
                <c:pt idx="99">
                  <c:v>2.8886159999999981</c:v>
                </c:pt>
                <c:pt idx="100">
                  <c:v>2.8886159999999981</c:v>
                </c:pt>
                <c:pt idx="101">
                  <c:v>2.8886159999999981</c:v>
                </c:pt>
                <c:pt idx="102">
                  <c:v>2.8886159999999981</c:v>
                </c:pt>
                <c:pt idx="103">
                  <c:v>2.8886159999999981</c:v>
                </c:pt>
                <c:pt idx="104">
                  <c:v>2.8886159999999981</c:v>
                </c:pt>
                <c:pt idx="105">
                  <c:v>2.8886159999999981</c:v>
                </c:pt>
                <c:pt idx="106">
                  <c:v>2.8886159999999981</c:v>
                </c:pt>
                <c:pt idx="107">
                  <c:v>2.8886159999999981</c:v>
                </c:pt>
                <c:pt idx="108">
                  <c:v>2.8886159999999981</c:v>
                </c:pt>
                <c:pt idx="109">
                  <c:v>2.8886159999999981</c:v>
                </c:pt>
                <c:pt idx="110">
                  <c:v>2.8886159999999981</c:v>
                </c:pt>
                <c:pt idx="111">
                  <c:v>2.8886159999999981</c:v>
                </c:pt>
                <c:pt idx="112">
                  <c:v>2.8886159999999981</c:v>
                </c:pt>
                <c:pt idx="113">
                  <c:v>2.8886159999999981</c:v>
                </c:pt>
                <c:pt idx="114">
                  <c:v>2.8886159999999981</c:v>
                </c:pt>
                <c:pt idx="115">
                  <c:v>2.8886159999999981</c:v>
                </c:pt>
                <c:pt idx="116">
                  <c:v>2.8886159999999981</c:v>
                </c:pt>
                <c:pt idx="117">
                  <c:v>2.8886159999999981</c:v>
                </c:pt>
                <c:pt idx="118">
                  <c:v>2.8886159999999981</c:v>
                </c:pt>
                <c:pt idx="119">
                  <c:v>2.8886159999999981</c:v>
                </c:pt>
                <c:pt idx="120">
                  <c:v>2.8886159999999981</c:v>
                </c:pt>
                <c:pt idx="121">
                  <c:v>2.8886159999999981</c:v>
                </c:pt>
                <c:pt idx="122">
                  <c:v>2.8886159999999981</c:v>
                </c:pt>
                <c:pt idx="123">
                  <c:v>2.8983999999999988</c:v>
                </c:pt>
                <c:pt idx="124">
                  <c:v>2.8983999999999988</c:v>
                </c:pt>
                <c:pt idx="125">
                  <c:v>2.8983999999999988</c:v>
                </c:pt>
                <c:pt idx="126">
                  <c:v>2.908185</c:v>
                </c:pt>
                <c:pt idx="127">
                  <c:v>2.908185</c:v>
                </c:pt>
                <c:pt idx="128">
                  <c:v>2.908185</c:v>
                </c:pt>
                <c:pt idx="129">
                  <c:v>2.908185</c:v>
                </c:pt>
                <c:pt idx="130">
                  <c:v>2.917968999999998</c:v>
                </c:pt>
                <c:pt idx="131">
                  <c:v>2.917968999999998</c:v>
                </c:pt>
                <c:pt idx="132">
                  <c:v>2.927753</c:v>
                </c:pt>
                <c:pt idx="133">
                  <c:v>2.917968999999998</c:v>
                </c:pt>
                <c:pt idx="134">
                  <c:v>2.927753</c:v>
                </c:pt>
                <c:pt idx="135">
                  <c:v>2.9375369999999998</c:v>
                </c:pt>
                <c:pt idx="136">
                  <c:v>2.9375369999999998</c:v>
                </c:pt>
                <c:pt idx="137">
                  <c:v>2.9473210000000019</c:v>
                </c:pt>
                <c:pt idx="138">
                  <c:v>2.9473210000000019</c:v>
                </c:pt>
                <c:pt idx="139">
                  <c:v>2.9473210000000019</c:v>
                </c:pt>
                <c:pt idx="140">
                  <c:v>2.957106</c:v>
                </c:pt>
                <c:pt idx="141">
                  <c:v>2.957106</c:v>
                </c:pt>
                <c:pt idx="142">
                  <c:v>2.966889999999998</c:v>
                </c:pt>
                <c:pt idx="143">
                  <c:v>2.9473210000000019</c:v>
                </c:pt>
                <c:pt idx="144">
                  <c:v>2.9473210000000019</c:v>
                </c:pt>
                <c:pt idx="145">
                  <c:v>2.9766739999999978</c:v>
                </c:pt>
                <c:pt idx="146">
                  <c:v>3.015810999999998</c:v>
                </c:pt>
                <c:pt idx="147">
                  <c:v>3.0549479999999987</c:v>
                </c:pt>
                <c:pt idx="148">
                  <c:v>3.0940849999999998</c:v>
                </c:pt>
                <c:pt idx="149">
                  <c:v>3.133222</c:v>
                </c:pt>
                <c:pt idx="150">
                  <c:v>3.1625740000000002</c:v>
                </c:pt>
                <c:pt idx="151">
                  <c:v>3.1919270000000002</c:v>
                </c:pt>
                <c:pt idx="152">
                  <c:v>3.2114959999999981</c:v>
                </c:pt>
                <c:pt idx="153">
                  <c:v>3.2310639999999982</c:v>
                </c:pt>
                <c:pt idx="154">
                  <c:v>3.250632</c:v>
                </c:pt>
                <c:pt idx="155">
                  <c:v>3.2604169999999999</c:v>
                </c:pt>
                <c:pt idx="156">
                  <c:v>3.2897690000000002</c:v>
                </c:pt>
                <c:pt idx="157">
                  <c:v>3.3093379999999999</c:v>
                </c:pt>
                <c:pt idx="158">
                  <c:v>3.3093379999999999</c:v>
                </c:pt>
                <c:pt idx="159">
                  <c:v>3.3191219999999997</c:v>
                </c:pt>
                <c:pt idx="160">
                  <c:v>3.2897690000000002</c:v>
                </c:pt>
                <c:pt idx="161">
                  <c:v>3.2702010000000001</c:v>
                </c:pt>
                <c:pt idx="162">
                  <c:v>3.2897690000000002</c:v>
                </c:pt>
                <c:pt idx="163">
                  <c:v>3.2604169999999999</c:v>
                </c:pt>
                <c:pt idx="164">
                  <c:v>3.2799849999999999</c:v>
                </c:pt>
                <c:pt idx="165">
                  <c:v>3.3289059999999981</c:v>
                </c:pt>
                <c:pt idx="166">
                  <c:v>3.3680429999999979</c:v>
                </c:pt>
                <c:pt idx="167">
                  <c:v>3.3680429999999979</c:v>
                </c:pt>
                <c:pt idx="168">
                  <c:v>3.3680429999999979</c:v>
                </c:pt>
                <c:pt idx="169">
                  <c:v>3.3680429999999979</c:v>
                </c:pt>
                <c:pt idx="170">
                  <c:v>3.3680429999999979</c:v>
                </c:pt>
                <c:pt idx="171">
                  <c:v>3.3680429999999979</c:v>
                </c:pt>
                <c:pt idx="172">
                  <c:v>3.3680429999999979</c:v>
                </c:pt>
                <c:pt idx="173">
                  <c:v>3.3680429999999979</c:v>
                </c:pt>
                <c:pt idx="174">
                  <c:v>3.3680429999999979</c:v>
                </c:pt>
                <c:pt idx="175">
                  <c:v>3.3680429999999979</c:v>
                </c:pt>
                <c:pt idx="176">
                  <c:v>3.3680429999999979</c:v>
                </c:pt>
                <c:pt idx="177">
                  <c:v>3.3680429999999979</c:v>
                </c:pt>
                <c:pt idx="178">
                  <c:v>3.3680429999999979</c:v>
                </c:pt>
                <c:pt idx="179">
                  <c:v>3.3680429999999979</c:v>
                </c:pt>
                <c:pt idx="180">
                  <c:v>3.3680429999999979</c:v>
                </c:pt>
                <c:pt idx="181">
                  <c:v>3.3680429999999979</c:v>
                </c:pt>
                <c:pt idx="182">
                  <c:v>3.3680429999999979</c:v>
                </c:pt>
                <c:pt idx="183">
                  <c:v>3.3680429999999979</c:v>
                </c:pt>
                <c:pt idx="184">
                  <c:v>3.3680429999999979</c:v>
                </c:pt>
                <c:pt idx="185">
                  <c:v>3.3680429999999979</c:v>
                </c:pt>
                <c:pt idx="186">
                  <c:v>3.3680429999999979</c:v>
                </c:pt>
                <c:pt idx="187">
                  <c:v>3.3680429999999979</c:v>
                </c:pt>
                <c:pt idx="188">
                  <c:v>3.3680429999999979</c:v>
                </c:pt>
                <c:pt idx="189">
                  <c:v>3.3680429999999979</c:v>
                </c:pt>
                <c:pt idx="190">
                  <c:v>3.3680429999999979</c:v>
                </c:pt>
                <c:pt idx="191">
                  <c:v>3.3680429999999979</c:v>
                </c:pt>
                <c:pt idx="192">
                  <c:v>3.3680429999999979</c:v>
                </c:pt>
                <c:pt idx="193">
                  <c:v>3.3680429999999979</c:v>
                </c:pt>
                <c:pt idx="194">
                  <c:v>3.3680429999999979</c:v>
                </c:pt>
                <c:pt idx="195">
                  <c:v>3.3680429999999979</c:v>
                </c:pt>
                <c:pt idx="196">
                  <c:v>3.3680429999999979</c:v>
                </c:pt>
                <c:pt idx="197">
                  <c:v>3.3680429999999979</c:v>
                </c:pt>
                <c:pt idx="198">
                  <c:v>3.3680429999999979</c:v>
                </c:pt>
                <c:pt idx="199">
                  <c:v>3.3680429999999979</c:v>
                </c:pt>
              </c:numCache>
            </c:numRef>
          </c:yVal>
          <c:smooth val="1"/>
        </c:ser>
        <c:ser>
          <c:idx val="3"/>
          <c:order val="1"/>
          <c:tx>
            <c:strRef>
              <c:f>'LyoV Ch 4'!$A$4</c:f>
              <c:strCache>
                <c:ptCount val="1"/>
                <c:pt idx="0">
                  <c:v>A3. Front (right)</c:v>
                </c:pt>
              </c:strCache>
            </c:strRef>
          </c:tx>
          <c:marker>
            <c:symbol val="none"/>
          </c:marker>
          <c:xVal>
            <c:numRef>
              <c:f>'LyoV Ch 4'!$C$2:$C$201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 4'!$K$2:$K$201</c:f>
              <c:numCache>
                <c:formatCode>General</c:formatCode>
                <c:ptCount val="200"/>
                <c:pt idx="0">
                  <c:v>5.4325149999999969</c:v>
                </c:pt>
                <c:pt idx="1">
                  <c:v>5.4227309999999962</c:v>
                </c:pt>
                <c:pt idx="2">
                  <c:v>5.3835939999999995</c:v>
                </c:pt>
                <c:pt idx="3">
                  <c:v>5.3444569999999958</c:v>
                </c:pt>
                <c:pt idx="4">
                  <c:v>5.30532</c:v>
                </c:pt>
                <c:pt idx="5">
                  <c:v>5.2563990000000036</c:v>
                </c:pt>
                <c:pt idx="6">
                  <c:v>5.1879089999999959</c:v>
                </c:pt>
                <c:pt idx="7">
                  <c:v>5.1194199999999963</c:v>
                </c:pt>
                <c:pt idx="8">
                  <c:v>5.0509299999999975</c:v>
                </c:pt>
                <c:pt idx="9">
                  <c:v>4.9824400000000004</c:v>
                </c:pt>
                <c:pt idx="10">
                  <c:v>5.1781249999999961</c:v>
                </c:pt>
                <c:pt idx="11">
                  <c:v>4.2584080000000002</c:v>
                </c:pt>
                <c:pt idx="12">
                  <c:v>3.250632</c:v>
                </c:pt>
                <c:pt idx="13">
                  <c:v>3.113652999999998</c:v>
                </c:pt>
                <c:pt idx="14">
                  <c:v>3.074516</c:v>
                </c:pt>
                <c:pt idx="15">
                  <c:v>3.0549479999999987</c:v>
                </c:pt>
                <c:pt idx="16">
                  <c:v>3.0549479999999987</c:v>
                </c:pt>
                <c:pt idx="17">
                  <c:v>3.0451640000000002</c:v>
                </c:pt>
                <c:pt idx="18">
                  <c:v>3.0451640000000002</c:v>
                </c:pt>
                <c:pt idx="19">
                  <c:v>3.0451640000000002</c:v>
                </c:pt>
                <c:pt idx="20">
                  <c:v>3.0451640000000002</c:v>
                </c:pt>
                <c:pt idx="21">
                  <c:v>3.0451640000000002</c:v>
                </c:pt>
                <c:pt idx="22">
                  <c:v>3.0451640000000002</c:v>
                </c:pt>
                <c:pt idx="23">
                  <c:v>3.0451640000000002</c:v>
                </c:pt>
                <c:pt idx="24">
                  <c:v>3.0451640000000002</c:v>
                </c:pt>
                <c:pt idx="25">
                  <c:v>3.0451640000000002</c:v>
                </c:pt>
                <c:pt idx="26">
                  <c:v>3.0451640000000002</c:v>
                </c:pt>
                <c:pt idx="27">
                  <c:v>3.0451640000000002</c:v>
                </c:pt>
                <c:pt idx="28">
                  <c:v>3.0451640000000002</c:v>
                </c:pt>
                <c:pt idx="29">
                  <c:v>3.0451640000000002</c:v>
                </c:pt>
                <c:pt idx="30">
                  <c:v>3.0451640000000002</c:v>
                </c:pt>
                <c:pt idx="31">
                  <c:v>3.4658849999999997</c:v>
                </c:pt>
                <c:pt idx="32">
                  <c:v>3.632216999999998</c:v>
                </c:pt>
                <c:pt idx="33">
                  <c:v>3.6909230000000002</c:v>
                </c:pt>
                <c:pt idx="34">
                  <c:v>3.7104910000000002</c:v>
                </c:pt>
                <c:pt idx="35">
                  <c:v>3.720275</c:v>
                </c:pt>
                <c:pt idx="36">
                  <c:v>3.7300599999999982</c:v>
                </c:pt>
                <c:pt idx="37">
                  <c:v>3.7398439999999984</c:v>
                </c:pt>
                <c:pt idx="38">
                  <c:v>3.7398439999999984</c:v>
                </c:pt>
                <c:pt idx="39">
                  <c:v>3.7398439999999984</c:v>
                </c:pt>
                <c:pt idx="40">
                  <c:v>3.7398439999999984</c:v>
                </c:pt>
                <c:pt idx="41">
                  <c:v>3.749628</c:v>
                </c:pt>
                <c:pt idx="42">
                  <c:v>3.749628</c:v>
                </c:pt>
                <c:pt idx="43">
                  <c:v>3.749628</c:v>
                </c:pt>
                <c:pt idx="44">
                  <c:v>3.749628</c:v>
                </c:pt>
                <c:pt idx="45">
                  <c:v>3.749628</c:v>
                </c:pt>
                <c:pt idx="46">
                  <c:v>3.749628</c:v>
                </c:pt>
                <c:pt idx="47">
                  <c:v>3.749628</c:v>
                </c:pt>
                <c:pt idx="48">
                  <c:v>3.749628</c:v>
                </c:pt>
                <c:pt idx="49">
                  <c:v>3.7300599999999982</c:v>
                </c:pt>
                <c:pt idx="50">
                  <c:v>3.3484749999999988</c:v>
                </c:pt>
                <c:pt idx="51">
                  <c:v>3.2408479999999997</c:v>
                </c:pt>
                <c:pt idx="52">
                  <c:v>3.250632</c:v>
                </c:pt>
                <c:pt idx="53">
                  <c:v>3.1919270000000002</c:v>
                </c:pt>
                <c:pt idx="54">
                  <c:v>3.1625740000000002</c:v>
                </c:pt>
                <c:pt idx="55">
                  <c:v>3.1430060000000002</c:v>
                </c:pt>
                <c:pt idx="56">
                  <c:v>3.1234380000000002</c:v>
                </c:pt>
                <c:pt idx="57">
                  <c:v>3.103869</c:v>
                </c:pt>
                <c:pt idx="58">
                  <c:v>3.103869</c:v>
                </c:pt>
                <c:pt idx="59">
                  <c:v>3.103869</c:v>
                </c:pt>
                <c:pt idx="60">
                  <c:v>3.103869</c:v>
                </c:pt>
                <c:pt idx="61">
                  <c:v>3.103869</c:v>
                </c:pt>
                <c:pt idx="62">
                  <c:v>3.103869</c:v>
                </c:pt>
                <c:pt idx="63">
                  <c:v>3.103869</c:v>
                </c:pt>
                <c:pt idx="64">
                  <c:v>3.103869</c:v>
                </c:pt>
                <c:pt idx="65">
                  <c:v>3.103869</c:v>
                </c:pt>
                <c:pt idx="66">
                  <c:v>3.103869</c:v>
                </c:pt>
                <c:pt idx="67">
                  <c:v>3.103869</c:v>
                </c:pt>
                <c:pt idx="68">
                  <c:v>3.103869</c:v>
                </c:pt>
                <c:pt idx="69">
                  <c:v>3.103869</c:v>
                </c:pt>
                <c:pt idx="70">
                  <c:v>3.103869</c:v>
                </c:pt>
                <c:pt idx="71">
                  <c:v>3.103869</c:v>
                </c:pt>
                <c:pt idx="72">
                  <c:v>3.103869</c:v>
                </c:pt>
                <c:pt idx="73">
                  <c:v>3.103869</c:v>
                </c:pt>
                <c:pt idx="74">
                  <c:v>3.113652999999998</c:v>
                </c:pt>
                <c:pt idx="75">
                  <c:v>3.113652999999998</c:v>
                </c:pt>
                <c:pt idx="76">
                  <c:v>3.113652999999998</c:v>
                </c:pt>
                <c:pt idx="77">
                  <c:v>3.113652999999998</c:v>
                </c:pt>
                <c:pt idx="78">
                  <c:v>3.113652999999998</c:v>
                </c:pt>
                <c:pt idx="79">
                  <c:v>3.113652999999998</c:v>
                </c:pt>
                <c:pt idx="80">
                  <c:v>3.113652999999998</c:v>
                </c:pt>
                <c:pt idx="81">
                  <c:v>3.113652999999998</c:v>
                </c:pt>
                <c:pt idx="82">
                  <c:v>3.113652999999998</c:v>
                </c:pt>
                <c:pt idx="83">
                  <c:v>3.1234380000000002</c:v>
                </c:pt>
                <c:pt idx="84">
                  <c:v>3.1234380000000002</c:v>
                </c:pt>
                <c:pt idx="85">
                  <c:v>3.1234380000000002</c:v>
                </c:pt>
                <c:pt idx="86">
                  <c:v>3.1234380000000002</c:v>
                </c:pt>
                <c:pt idx="87">
                  <c:v>3.1234380000000002</c:v>
                </c:pt>
                <c:pt idx="88">
                  <c:v>3.1234380000000002</c:v>
                </c:pt>
                <c:pt idx="89">
                  <c:v>3.133222</c:v>
                </c:pt>
                <c:pt idx="90">
                  <c:v>3.133222</c:v>
                </c:pt>
                <c:pt idx="91">
                  <c:v>3.133222</c:v>
                </c:pt>
                <c:pt idx="92">
                  <c:v>3.133222</c:v>
                </c:pt>
                <c:pt idx="93">
                  <c:v>3.133222</c:v>
                </c:pt>
                <c:pt idx="94">
                  <c:v>3.1430060000000002</c:v>
                </c:pt>
                <c:pt idx="95">
                  <c:v>3.1430060000000002</c:v>
                </c:pt>
                <c:pt idx="96">
                  <c:v>3.1430060000000002</c:v>
                </c:pt>
                <c:pt idx="97">
                  <c:v>3.1430060000000002</c:v>
                </c:pt>
                <c:pt idx="98">
                  <c:v>3.15279</c:v>
                </c:pt>
                <c:pt idx="99">
                  <c:v>3.15279</c:v>
                </c:pt>
                <c:pt idx="100">
                  <c:v>3.15279</c:v>
                </c:pt>
                <c:pt idx="101">
                  <c:v>3.15279</c:v>
                </c:pt>
                <c:pt idx="102">
                  <c:v>3.1625740000000002</c:v>
                </c:pt>
                <c:pt idx="103">
                  <c:v>3.1625740000000002</c:v>
                </c:pt>
                <c:pt idx="104">
                  <c:v>3.1625740000000002</c:v>
                </c:pt>
                <c:pt idx="105">
                  <c:v>3.1625740000000002</c:v>
                </c:pt>
                <c:pt idx="106">
                  <c:v>3.1723589999999984</c:v>
                </c:pt>
                <c:pt idx="107">
                  <c:v>3.1723589999999984</c:v>
                </c:pt>
                <c:pt idx="108">
                  <c:v>3.1723589999999984</c:v>
                </c:pt>
                <c:pt idx="109">
                  <c:v>3.1821429999999982</c:v>
                </c:pt>
                <c:pt idx="110">
                  <c:v>3.1821429999999982</c:v>
                </c:pt>
                <c:pt idx="111">
                  <c:v>3.1919270000000002</c:v>
                </c:pt>
                <c:pt idx="112">
                  <c:v>3.1919270000000002</c:v>
                </c:pt>
                <c:pt idx="113">
                  <c:v>3.1919270000000002</c:v>
                </c:pt>
                <c:pt idx="114">
                  <c:v>3.2017110000000018</c:v>
                </c:pt>
                <c:pt idx="115">
                  <c:v>3.2017110000000018</c:v>
                </c:pt>
                <c:pt idx="116">
                  <c:v>3.2114959999999981</c:v>
                </c:pt>
                <c:pt idx="117">
                  <c:v>3.2114959999999981</c:v>
                </c:pt>
                <c:pt idx="118">
                  <c:v>3.2212800000000001</c:v>
                </c:pt>
                <c:pt idx="119">
                  <c:v>3.2212800000000001</c:v>
                </c:pt>
                <c:pt idx="120">
                  <c:v>3.2310639999999982</c:v>
                </c:pt>
                <c:pt idx="121">
                  <c:v>3.2408479999999997</c:v>
                </c:pt>
                <c:pt idx="122">
                  <c:v>3.2408479999999997</c:v>
                </c:pt>
                <c:pt idx="123">
                  <c:v>3.250632</c:v>
                </c:pt>
                <c:pt idx="124">
                  <c:v>3.2604169999999999</c:v>
                </c:pt>
                <c:pt idx="125">
                  <c:v>3.2702010000000001</c:v>
                </c:pt>
                <c:pt idx="126">
                  <c:v>3.2799849999999999</c:v>
                </c:pt>
                <c:pt idx="127">
                  <c:v>3.2897690000000002</c:v>
                </c:pt>
                <c:pt idx="128">
                  <c:v>3.2995540000000001</c:v>
                </c:pt>
                <c:pt idx="129">
                  <c:v>3.2995540000000001</c:v>
                </c:pt>
                <c:pt idx="130">
                  <c:v>3.3093379999999999</c:v>
                </c:pt>
                <c:pt idx="131">
                  <c:v>3.3191219999999997</c:v>
                </c:pt>
                <c:pt idx="132">
                  <c:v>3.3289059999999981</c:v>
                </c:pt>
                <c:pt idx="133">
                  <c:v>3.3289059999999981</c:v>
                </c:pt>
                <c:pt idx="134">
                  <c:v>3.3386909999999981</c:v>
                </c:pt>
                <c:pt idx="135">
                  <c:v>3.3484749999999988</c:v>
                </c:pt>
                <c:pt idx="136">
                  <c:v>3.3484749999999988</c:v>
                </c:pt>
                <c:pt idx="137">
                  <c:v>3.3582589999999963</c:v>
                </c:pt>
                <c:pt idx="138">
                  <c:v>3.3582589999999963</c:v>
                </c:pt>
                <c:pt idx="139">
                  <c:v>3.3582589999999963</c:v>
                </c:pt>
                <c:pt idx="140">
                  <c:v>3.3680429999999979</c:v>
                </c:pt>
                <c:pt idx="141">
                  <c:v>3.3778269999999981</c:v>
                </c:pt>
                <c:pt idx="142">
                  <c:v>3.3778269999999981</c:v>
                </c:pt>
                <c:pt idx="143">
                  <c:v>3.3876119999999998</c:v>
                </c:pt>
                <c:pt idx="144">
                  <c:v>3.4267489999999978</c:v>
                </c:pt>
                <c:pt idx="145">
                  <c:v>3.5050219999999999</c:v>
                </c:pt>
                <c:pt idx="146">
                  <c:v>3.6028649999999987</c:v>
                </c:pt>
                <c:pt idx="147">
                  <c:v>3.7300599999999982</c:v>
                </c:pt>
                <c:pt idx="148">
                  <c:v>3.8474699999999982</c:v>
                </c:pt>
                <c:pt idx="149">
                  <c:v>3.9648810000000001</c:v>
                </c:pt>
                <c:pt idx="150">
                  <c:v>4.0333709999999998</c:v>
                </c:pt>
                <c:pt idx="151">
                  <c:v>4.0822919999999998</c:v>
                </c:pt>
                <c:pt idx="152">
                  <c:v>4.121429</c:v>
                </c:pt>
                <c:pt idx="153">
                  <c:v>4.1605659999999958</c:v>
                </c:pt>
                <c:pt idx="154">
                  <c:v>4.1801339999999962</c:v>
                </c:pt>
                <c:pt idx="155">
                  <c:v>4.2094870000000002</c:v>
                </c:pt>
                <c:pt idx="156">
                  <c:v>4.2486240000000004</c:v>
                </c:pt>
                <c:pt idx="157">
                  <c:v>4.3562500000000002</c:v>
                </c:pt>
                <c:pt idx="158">
                  <c:v>4.4638770000000001</c:v>
                </c:pt>
                <c:pt idx="159">
                  <c:v>4.4932290000000039</c:v>
                </c:pt>
                <c:pt idx="160">
                  <c:v>4.5225819999999937</c:v>
                </c:pt>
                <c:pt idx="161">
                  <c:v>4.5421499999999995</c:v>
                </c:pt>
                <c:pt idx="162">
                  <c:v>4.5519349999999958</c:v>
                </c:pt>
                <c:pt idx="163">
                  <c:v>4.5519349999999958</c:v>
                </c:pt>
                <c:pt idx="164">
                  <c:v>4.5519349999999958</c:v>
                </c:pt>
                <c:pt idx="165">
                  <c:v>4.5323659999999997</c:v>
                </c:pt>
                <c:pt idx="166">
                  <c:v>4.5127980000000001</c:v>
                </c:pt>
                <c:pt idx="167">
                  <c:v>4.4834449999999997</c:v>
                </c:pt>
                <c:pt idx="168">
                  <c:v>4.4638770000000001</c:v>
                </c:pt>
                <c:pt idx="169">
                  <c:v>4.4443080000000004</c:v>
                </c:pt>
                <c:pt idx="170">
                  <c:v>4.4247399999999963</c:v>
                </c:pt>
                <c:pt idx="171">
                  <c:v>4.3953869999999968</c:v>
                </c:pt>
                <c:pt idx="172">
                  <c:v>4.3758179999999962</c:v>
                </c:pt>
                <c:pt idx="173">
                  <c:v>4.3562500000000002</c:v>
                </c:pt>
                <c:pt idx="174">
                  <c:v>4.3366819999999997</c:v>
                </c:pt>
                <c:pt idx="175">
                  <c:v>4.3366819999999997</c:v>
                </c:pt>
                <c:pt idx="176">
                  <c:v>4.3171129999999946</c:v>
                </c:pt>
                <c:pt idx="177">
                  <c:v>4.3073290000000002</c:v>
                </c:pt>
                <c:pt idx="178">
                  <c:v>4.2975449999999968</c:v>
                </c:pt>
                <c:pt idx="179">
                  <c:v>4.2486240000000004</c:v>
                </c:pt>
                <c:pt idx="180">
                  <c:v>4.189917999999996</c:v>
                </c:pt>
                <c:pt idx="181">
                  <c:v>4.140996999999996</c:v>
                </c:pt>
                <c:pt idx="182">
                  <c:v>4.1116440000000001</c:v>
                </c:pt>
                <c:pt idx="183">
                  <c:v>4.0725069999999963</c:v>
                </c:pt>
                <c:pt idx="184">
                  <c:v>4.0431549999999961</c:v>
                </c:pt>
                <c:pt idx="185">
                  <c:v>4.0138020000000001</c:v>
                </c:pt>
                <c:pt idx="186">
                  <c:v>3.9746649999999981</c:v>
                </c:pt>
                <c:pt idx="187">
                  <c:v>3.9355279999999997</c:v>
                </c:pt>
                <c:pt idx="188">
                  <c:v>3.8963909999999982</c:v>
                </c:pt>
                <c:pt idx="189">
                  <c:v>3.8572539999999984</c:v>
                </c:pt>
                <c:pt idx="190">
                  <c:v>3.8083330000000002</c:v>
                </c:pt>
                <c:pt idx="191">
                  <c:v>3.7398439999999984</c:v>
                </c:pt>
                <c:pt idx="192">
                  <c:v>3.671354</c:v>
                </c:pt>
                <c:pt idx="193">
                  <c:v>3.5832959999999998</c:v>
                </c:pt>
                <c:pt idx="194">
                  <c:v>3.5050219999999999</c:v>
                </c:pt>
                <c:pt idx="195">
                  <c:v>3.8083330000000002</c:v>
                </c:pt>
                <c:pt idx="196">
                  <c:v>3.8083330000000002</c:v>
                </c:pt>
                <c:pt idx="197">
                  <c:v>3.8083330000000002</c:v>
                </c:pt>
                <c:pt idx="198">
                  <c:v>3.8083330000000002</c:v>
                </c:pt>
                <c:pt idx="199">
                  <c:v>3.8083330000000002</c:v>
                </c:pt>
              </c:numCache>
            </c:numRef>
          </c:yVal>
          <c:smooth val="1"/>
        </c:ser>
        <c:ser>
          <c:idx val="4"/>
          <c:order val="2"/>
          <c:tx>
            <c:strRef>
              <c:f>'LyoV Ch5'!$A$4</c:f>
              <c:strCache>
                <c:ptCount val="1"/>
                <c:pt idx="0">
                  <c:v>B2. Middle (centre)</c:v>
                </c:pt>
              </c:strCache>
            </c:strRef>
          </c:tx>
          <c:marker>
            <c:symbol val="none"/>
          </c:marker>
          <c:xVal>
            <c:numRef>
              <c:f>'LyoV Ch5'!$C$2:$C$201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Ch5'!$K$2:$K$201</c:f>
              <c:numCache>
                <c:formatCode>General</c:formatCode>
                <c:ptCount val="200"/>
                <c:pt idx="0">
                  <c:v>5.354241</c:v>
                </c:pt>
                <c:pt idx="1">
                  <c:v>5.3346730000000004</c:v>
                </c:pt>
                <c:pt idx="2">
                  <c:v>5.3151039999999963</c:v>
                </c:pt>
                <c:pt idx="3">
                  <c:v>5.2661829999999963</c:v>
                </c:pt>
                <c:pt idx="4">
                  <c:v>5.2172619999999998</c:v>
                </c:pt>
                <c:pt idx="5">
                  <c:v>5.1585569999999947</c:v>
                </c:pt>
                <c:pt idx="6">
                  <c:v>5.0998510000000001</c:v>
                </c:pt>
                <c:pt idx="7">
                  <c:v>5.0313620000000041</c:v>
                </c:pt>
                <c:pt idx="8">
                  <c:v>4.9726559999999997</c:v>
                </c:pt>
                <c:pt idx="9">
                  <c:v>4.913951</c:v>
                </c:pt>
                <c:pt idx="10">
                  <c:v>4.7769719999999998</c:v>
                </c:pt>
                <c:pt idx="11">
                  <c:v>3.573512</c:v>
                </c:pt>
                <c:pt idx="12">
                  <c:v>3.3778269999999981</c:v>
                </c:pt>
                <c:pt idx="13">
                  <c:v>3.113652999999998</c:v>
                </c:pt>
                <c:pt idx="14">
                  <c:v>3.025595</c:v>
                </c:pt>
                <c:pt idx="15">
                  <c:v>2.9962429999999967</c:v>
                </c:pt>
                <c:pt idx="16">
                  <c:v>2.9766739999999978</c:v>
                </c:pt>
                <c:pt idx="17">
                  <c:v>2.9766739999999978</c:v>
                </c:pt>
                <c:pt idx="18">
                  <c:v>2.966889999999998</c:v>
                </c:pt>
                <c:pt idx="19">
                  <c:v>2.966889999999998</c:v>
                </c:pt>
                <c:pt idx="20">
                  <c:v>2.966889999999998</c:v>
                </c:pt>
                <c:pt idx="21">
                  <c:v>2.966889999999998</c:v>
                </c:pt>
                <c:pt idx="22">
                  <c:v>2.966889999999998</c:v>
                </c:pt>
                <c:pt idx="23">
                  <c:v>2.966889999999998</c:v>
                </c:pt>
                <c:pt idx="24">
                  <c:v>2.966889999999998</c:v>
                </c:pt>
                <c:pt idx="25">
                  <c:v>2.966889999999998</c:v>
                </c:pt>
                <c:pt idx="26">
                  <c:v>2.957106</c:v>
                </c:pt>
                <c:pt idx="27">
                  <c:v>2.957106</c:v>
                </c:pt>
                <c:pt idx="28">
                  <c:v>2.957106</c:v>
                </c:pt>
                <c:pt idx="29">
                  <c:v>2.966889999999998</c:v>
                </c:pt>
                <c:pt idx="30">
                  <c:v>2.957106</c:v>
                </c:pt>
                <c:pt idx="31">
                  <c:v>3.3582589999999963</c:v>
                </c:pt>
                <c:pt idx="32">
                  <c:v>3.5832959999999998</c:v>
                </c:pt>
                <c:pt idx="33">
                  <c:v>3.632216999999998</c:v>
                </c:pt>
                <c:pt idx="34">
                  <c:v>3.6615700000000002</c:v>
                </c:pt>
                <c:pt idx="35">
                  <c:v>3.671354</c:v>
                </c:pt>
                <c:pt idx="36">
                  <c:v>3.6811380000000002</c:v>
                </c:pt>
                <c:pt idx="37">
                  <c:v>3.6811380000000002</c:v>
                </c:pt>
                <c:pt idx="38">
                  <c:v>3.6909230000000002</c:v>
                </c:pt>
                <c:pt idx="39">
                  <c:v>3.6909230000000002</c:v>
                </c:pt>
                <c:pt idx="40">
                  <c:v>3.6909230000000002</c:v>
                </c:pt>
                <c:pt idx="41">
                  <c:v>3.6909230000000002</c:v>
                </c:pt>
                <c:pt idx="42">
                  <c:v>3.6909230000000002</c:v>
                </c:pt>
                <c:pt idx="43">
                  <c:v>3.6909230000000002</c:v>
                </c:pt>
                <c:pt idx="44">
                  <c:v>3.6909230000000002</c:v>
                </c:pt>
                <c:pt idx="45">
                  <c:v>3.6909230000000002</c:v>
                </c:pt>
                <c:pt idx="46">
                  <c:v>3.6909230000000002</c:v>
                </c:pt>
                <c:pt idx="47">
                  <c:v>3.6909230000000002</c:v>
                </c:pt>
                <c:pt idx="48">
                  <c:v>3.6909230000000002</c:v>
                </c:pt>
                <c:pt idx="49">
                  <c:v>3.671354</c:v>
                </c:pt>
                <c:pt idx="50">
                  <c:v>3.3484749999999988</c:v>
                </c:pt>
                <c:pt idx="51">
                  <c:v>3.1723589999999984</c:v>
                </c:pt>
                <c:pt idx="52">
                  <c:v>3.006027</c:v>
                </c:pt>
                <c:pt idx="53">
                  <c:v>2.9473210000000019</c:v>
                </c:pt>
                <c:pt idx="54">
                  <c:v>2.917968999999998</c:v>
                </c:pt>
                <c:pt idx="55">
                  <c:v>2.908185</c:v>
                </c:pt>
                <c:pt idx="56">
                  <c:v>2.908185</c:v>
                </c:pt>
                <c:pt idx="57">
                  <c:v>2.8983999999999988</c:v>
                </c:pt>
                <c:pt idx="58">
                  <c:v>2.8983999999999988</c:v>
                </c:pt>
                <c:pt idx="59">
                  <c:v>2.8983999999999988</c:v>
                </c:pt>
                <c:pt idx="60">
                  <c:v>2.8886159999999981</c:v>
                </c:pt>
                <c:pt idx="61">
                  <c:v>2.8886159999999981</c:v>
                </c:pt>
                <c:pt idx="62">
                  <c:v>2.8886159999999981</c:v>
                </c:pt>
                <c:pt idx="63">
                  <c:v>2.8788319999999987</c:v>
                </c:pt>
                <c:pt idx="64">
                  <c:v>2.8788319999999987</c:v>
                </c:pt>
                <c:pt idx="65">
                  <c:v>2.8788319999999987</c:v>
                </c:pt>
                <c:pt idx="66">
                  <c:v>2.8788319999999987</c:v>
                </c:pt>
                <c:pt idx="67">
                  <c:v>2.869047999999998</c:v>
                </c:pt>
                <c:pt idx="68">
                  <c:v>2.869047999999998</c:v>
                </c:pt>
                <c:pt idx="69">
                  <c:v>2.869047999999998</c:v>
                </c:pt>
                <c:pt idx="70">
                  <c:v>2.869047999999998</c:v>
                </c:pt>
                <c:pt idx="71">
                  <c:v>2.8592629999999963</c:v>
                </c:pt>
                <c:pt idx="72">
                  <c:v>2.8592629999999963</c:v>
                </c:pt>
                <c:pt idx="73">
                  <c:v>2.8592629999999963</c:v>
                </c:pt>
                <c:pt idx="74">
                  <c:v>2.8494789999999979</c:v>
                </c:pt>
                <c:pt idx="75">
                  <c:v>2.8494789999999979</c:v>
                </c:pt>
                <c:pt idx="76">
                  <c:v>2.8494789999999979</c:v>
                </c:pt>
                <c:pt idx="77">
                  <c:v>2.8494789999999979</c:v>
                </c:pt>
                <c:pt idx="78">
                  <c:v>2.8494789999999979</c:v>
                </c:pt>
                <c:pt idx="79">
                  <c:v>2.8396949999999981</c:v>
                </c:pt>
                <c:pt idx="80">
                  <c:v>2.8396949999999981</c:v>
                </c:pt>
                <c:pt idx="81">
                  <c:v>2.8396949999999981</c:v>
                </c:pt>
                <c:pt idx="82">
                  <c:v>2.8396949999999981</c:v>
                </c:pt>
                <c:pt idx="83">
                  <c:v>2.8299110000000001</c:v>
                </c:pt>
                <c:pt idx="84">
                  <c:v>2.8299110000000001</c:v>
                </c:pt>
                <c:pt idx="85">
                  <c:v>2.8299110000000001</c:v>
                </c:pt>
                <c:pt idx="86">
                  <c:v>2.8201269999999998</c:v>
                </c:pt>
                <c:pt idx="87">
                  <c:v>2.8201269999999998</c:v>
                </c:pt>
                <c:pt idx="88">
                  <c:v>2.8201269999999998</c:v>
                </c:pt>
                <c:pt idx="89">
                  <c:v>2.8201269999999998</c:v>
                </c:pt>
                <c:pt idx="90">
                  <c:v>2.8103419999999981</c:v>
                </c:pt>
                <c:pt idx="91">
                  <c:v>2.8103419999999981</c:v>
                </c:pt>
                <c:pt idx="92">
                  <c:v>2.8103419999999981</c:v>
                </c:pt>
                <c:pt idx="93">
                  <c:v>2.8103419999999981</c:v>
                </c:pt>
                <c:pt idx="94">
                  <c:v>2.8103419999999981</c:v>
                </c:pt>
                <c:pt idx="95">
                  <c:v>2.8103419999999981</c:v>
                </c:pt>
                <c:pt idx="96">
                  <c:v>2.8103419999999981</c:v>
                </c:pt>
                <c:pt idx="97">
                  <c:v>2.8005579999999997</c:v>
                </c:pt>
                <c:pt idx="98">
                  <c:v>2.8005579999999997</c:v>
                </c:pt>
                <c:pt idx="99">
                  <c:v>2.8005579999999997</c:v>
                </c:pt>
                <c:pt idx="100">
                  <c:v>2.8005579999999997</c:v>
                </c:pt>
                <c:pt idx="101">
                  <c:v>2.8005579999999997</c:v>
                </c:pt>
                <c:pt idx="102">
                  <c:v>2.7907739999999999</c:v>
                </c:pt>
                <c:pt idx="103">
                  <c:v>2.7907739999999999</c:v>
                </c:pt>
                <c:pt idx="104">
                  <c:v>2.7907739999999999</c:v>
                </c:pt>
                <c:pt idx="105">
                  <c:v>2.7907739999999999</c:v>
                </c:pt>
                <c:pt idx="106">
                  <c:v>2.7809900000000018</c:v>
                </c:pt>
                <c:pt idx="107">
                  <c:v>2.7809900000000018</c:v>
                </c:pt>
                <c:pt idx="108">
                  <c:v>2.7809900000000018</c:v>
                </c:pt>
                <c:pt idx="109">
                  <c:v>2.7809900000000018</c:v>
                </c:pt>
                <c:pt idx="110">
                  <c:v>2.7712049999999997</c:v>
                </c:pt>
                <c:pt idx="111">
                  <c:v>2.7712049999999997</c:v>
                </c:pt>
                <c:pt idx="112">
                  <c:v>2.7712049999999997</c:v>
                </c:pt>
                <c:pt idx="113">
                  <c:v>2.7614209999999999</c:v>
                </c:pt>
                <c:pt idx="114">
                  <c:v>2.7614209999999999</c:v>
                </c:pt>
                <c:pt idx="115">
                  <c:v>2.7516370000000001</c:v>
                </c:pt>
                <c:pt idx="116">
                  <c:v>2.7516370000000001</c:v>
                </c:pt>
                <c:pt idx="117">
                  <c:v>2.7418529999999981</c:v>
                </c:pt>
                <c:pt idx="118">
                  <c:v>2.7418529999999981</c:v>
                </c:pt>
                <c:pt idx="119">
                  <c:v>2.7320689999999979</c:v>
                </c:pt>
                <c:pt idx="120">
                  <c:v>2.7320689999999979</c:v>
                </c:pt>
                <c:pt idx="121">
                  <c:v>2.7320689999999979</c:v>
                </c:pt>
                <c:pt idx="122">
                  <c:v>2.7320689999999979</c:v>
                </c:pt>
                <c:pt idx="123">
                  <c:v>2.7320689999999979</c:v>
                </c:pt>
                <c:pt idx="124">
                  <c:v>2.7320689999999979</c:v>
                </c:pt>
                <c:pt idx="125">
                  <c:v>2.7320689999999979</c:v>
                </c:pt>
                <c:pt idx="126">
                  <c:v>2.7320689999999979</c:v>
                </c:pt>
                <c:pt idx="127">
                  <c:v>2.7320689999999979</c:v>
                </c:pt>
                <c:pt idx="128">
                  <c:v>2.7320689999999979</c:v>
                </c:pt>
                <c:pt idx="129">
                  <c:v>2.7320689999999979</c:v>
                </c:pt>
                <c:pt idx="130">
                  <c:v>2.7418529999999981</c:v>
                </c:pt>
                <c:pt idx="131">
                  <c:v>2.7418529999999981</c:v>
                </c:pt>
                <c:pt idx="132">
                  <c:v>2.7418529999999981</c:v>
                </c:pt>
                <c:pt idx="133">
                  <c:v>2.7418529999999981</c:v>
                </c:pt>
                <c:pt idx="134">
                  <c:v>2.7516370000000001</c:v>
                </c:pt>
                <c:pt idx="135">
                  <c:v>2.7516370000000001</c:v>
                </c:pt>
                <c:pt idx="136">
                  <c:v>2.7516370000000001</c:v>
                </c:pt>
                <c:pt idx="137">
                  <c:v>2.7516370000000001</c:v>
                </c:pt>
                <c:pt idx="138">
                  <c:v>2.7516370000000001</c:v>
                </c:pt>
                <c:pt idx="139">
                  <c:v>2.7516370000000001</c:v>
                </c:pt>
                <c:pt idx="140">
                  <c:v>2.7516370000000001</c:v>
                </c:pt>
                <c:pt idx="141">
                  <c:v>2.7614209999999999</c:v>
                </c:pt>
                <c:pt idx="142">
                  <c:v>2.7614209999999999</c:v>
                </c:pt>
                <c:pt idx="143">
                  <c:v>2.7320689999999979</c:v>
                </c:pt>
                <c:pt idx="144">
                  <c:v>2.7614209999999999</c:v>
                </c:pt>
                <c:pt idx="145">
                  <c:v>2.8201269999999998</c:v>
                </c:pt>
                <c:pt idx="146">
                  <c:v>2.869047999999998</c:v>
                </c:pt>
                <c:pt idx="147">
                  <c:v>2.957106</c:v>
                </c:pt>
                <c:pt idx="148">
                  <c:v>3.025595</c:v>
                </c:pt>
                <c:pt idx="149">
                  <c:v>3.103869</c:v>
                </c:pt>
                <c:pt idx="150">
                  <c:v>3.1234380000000002</c:v>
                </c:pt>
                <c:pt idx="151">
                  <c:v>3.133222</c:v>
                </c:pt>
                <c:pt idx="152">
                  <c:v>3.1430060000000002</c:v>
                </c:pt>
                <c:pt idx="153">
                  <c:v>3.1430060000000002</c:v>
                </c:pt>
                <c:pt idx="154">
                  <c:v>3.133222</c:v>
                </c:pt>
                <c:pt idx="155">
                  <c:v>3.1430060000000002</c:v>
                </c:pt>
                <c:pt idx="156">
                  <c:v>3.15279</c:v>
                </c:pt>
                <c:pt idx="157">
                  <c:v>3.15279</c:v>
                </c:pt>
                <c:pt idx="158">
                  <c:v>3.1625740000000002</c:v>
                </c:pt>
                <c:pt idx="159">
                  <c:v>3.15279</c:v>
                </c:pt>
                <c:pt idx="160">
                  <c:v>3.1821429999999982</c:v>
                </c:pt>
                <c:pt idx="161">
                  <c:v>3.1430060000000002</c:v>
                </c:pt>
                <c:pt idx="162">
                  <c:v>3.2212800000000001</c:v>
                </c:pt>
                <c:pt idx="163">
                  <c:v>3.3191219999999997</c:v>
                </c:pt>
                <c:pt idx="164">
                  <c:v>3.3191219999999997</c:v>
                </c:pt>
                <c:pt idx="165">
                  <c:v>3.3191219999999997</c:v>
                </c:pt>
                <c:pt idx="166">
                  <c:v>3.3191219999999997</c:v>
                </c:pt>
                <c:pt idx="167">
                  <c:v>3.3191219999999997</c:v>
                </c:pt>
                <c:pt idx="168">
                  <c:v>3.3191219999999997</c:v>
                </c:pt>
                <c:pt idx="169">
                  <c:v>3.3191219999999997</c:v>
                </c:pt>
                <c:pt idx="170">
                  <c:v>3.3191219999999997</c:v>
                </c:pt>
                <c:pt idx="171">
                  <c:v>3.3191219999999997</c:v>
                </c:pt>
                <c:pt idx="172">
                  <c:v>3.3191219999999997</c:v>
                </c:pt>
                <c:pt idx="173">
                  <c:v>3.3191219999999997</c:v>
                </c:pt>
                <c:pt idx="174">
                  <c:v>3.3191219999999997</c:v>
                </c:pt>
                <c:pt idx="175">
                  <c:v>3.3191219999999997</c:v>
                </c:pt>
                <c:pt idx="176">
                  <c:v>3.3191219999999997</c:v>
                </c:pt>
                <c:pt idx="177">
                  <c:v>3.3191219999999997</c:v>
                </c:pt>
                <c:pt idx="178">
                  <c:v>3.3191219999999997</c:v>
                </c:pt>
                <c:pt idx="179">
                  <c:v>3.3191219999999997</c:v>
                </c:pt>
                <c:pt idx="180">
                  <c:v>3.3191219999999997</c:v>
                </c:pt>
                <c:pt idx="181">
                  <c:v>3.3191219999999997</c:v>
                </c:pt>
                <c:pt idx="182">
                  <c:v>3.3191219999999997</c:v>
                </c:pt>
                <c:pt idx="183">
                  <c:v>3.3191219999999997</c:v>
                </c:pt>
                <c:pt idx="184">
                  <c:v>3.3191219999999997</c:v>
                </c:pt>
                <c:pt idx="185">
                  <c:v>3.3191219999999997</c:v>
                </c:pt>
                <c:pt idx="186">
                  <c:v>3.3191219999999997</c:v>
                </c:pt>
                <c:pt idx="187">
                  <c:v>3.3191219999999997</c:v>
                </c:pt>
                <c:pt idx="188">
                  <c:v>3.3191219999999997</c:v>
                </c:pt>
                <c:pt idx="189">
                  <c:v>3.3191219999999997</c:v>
                </c:pt>
                <c:pt idx="190">
                  <c:v>3.3191219999999997</c:v>
                </c:pt>
                <c:pt idx="191">
                  <c:v>3.3191219999999997</c:v>
                </c:pt>
                <c:pt idx="192">
                  <c:v>3.3191219999999997</c:v>
                </c:pt>
                <c:pt idx="193">
                  <c:v>3.3191219999999997</c:v>
                </c:pt>
                <c:pt idx="194">
                  <c:v>3.3191219999999997</c:v>
                </c:pt>
                <c:pt idx="195">
                  <c:v>3.3191219999999997</c:v>
                </c:pt>
                <c:pt idx="196">
                  <c:v>3.3191219999999997</c:v>
                </c:pt>
                <c:pt idx="197">
                  <c:v>3.3191219999999997</c:v>
                </c:pt>
                <c:pt idx="198">
                  <c:v>3.3191219999999997</c:v>
                </c:pt>
                <c:pt idx="199">
                  <c:v>3.3191219999999997</c:v>
                </c:pt>
              </c:numCache>
            </c:numRef>
          </c:yVal>
          <c:smooth val="1"/>
        </c:ser>
        <c:ser>
          <c:idx val="1"/>
          <c:order val="3"/>
          <c:tx>
            <c:strRef>
              <c:f>'LyoV Ch 2'!$A$4</c:f>
              <c:strCache>
                <c:ptCount val="1"/>
                <c:pt idx="0">
                  <c:v>C1. Rear (left)</c:v>
                </c:pt>
              </c:strCache>
            </c:strRef>
          </c:tx>
          <c:marker>
            <c:symbol val="none"/>
          </c:marker>
          <c:xVal>
            <c:numRef>
              <c:f>'LyoV Ch 2'!$C$3:$C$202</c:f>
              <c:numCache>
                <c:formatCode>General</c:formatCode>
                <c:ptCount val="200"/>
                <c:pt idx="0">
                  <c:v>0.16600000000000001</c:v>
                </c:pt>
                <c:pt idx="1">
                  <c:v>0.33300000000000035</c:v>
                </c:pt>
                <c:pt idx="2">
                  <c:v>0.5</c:v>
                </c:pt>
                <c:pt idx="3">
                  <c:v>0.6670000000000007</c:v>
                </c:pt>
                <c:pt idx="4">
                  <c:v>0.83300000000000041</c:v>
                </c:pt>
                <c:pt idx="5">
                  <c:v>1</c:v>
                </c:pt>
                <c:pt idx="6">
                  <c:v>1.167</c:v>
                </c:pt>
                <c:pt idx="7">
                  <c:v>1.333</c:v>
                </c:pt>
                <c:pt idx="8">
                  <c:v>1.5</c:v>
                </c:pt>
                <c:pt idx="9">
                  <c:v>1.665999999999999</c:v>
                </c:pt>
                <c:pt idx="10">
                  <c:v>1.833</c:v>
                </c:pt>
                <c:pt idx="11">
                  <c:v>2</c:v>
                </c:pt>
                <c:pt idx="12">
                  <c:v>2.1669999999999998</c:v>
                </c:pt>
                <c:pt idx="13">
                  <c:v>2.3329999999999984</c:v>
                </c:pt>
                <c:pt idx="14">
                  <c:v>2.5</c:v>
                </c:pt>
                <c:pt idx="15">
                  <c:v>2.6669999999999998</c:v>
                </c:pt>
                <c:pt idx="16">
                  <c:v>2.8329999999999984</c:v>
                </c:pt>
                <c:pt idx="17">
                  <c:v>3</c:v>
                </c:pt>
                <c:pt idx="18">
                  <c:v>3.1669999999999998</c:v>
                </c:pt>
                <c:pt idx="19">
                  <c:v>3.3329999999999984</c:v>
                </c:pt>
                <c:pt idx="20">
                  <c:v>3.5</c:v>
                </c:pt>
                <c:pt idx="21">
                  <c:v>3.6669999999999998</c:v>
                </c:pt>
                <c:pt idx="22">
                  <c:v>3.8329999999999984</c:v>
                </c:pt>
                <c:pt idx="23">
                  <c:v>4</c:v>
                </c:pt>
                <c:pt idx="24">
                  <c:v>4.1659999999999968</c:v>
                </c:pt>
                <c:pt idx="25">
                  <c:v>4.3330000000000002</c:v>
                </c:pt>
                <c:pt idx="26">
                  <c:v>4.5010000000000003</c:v>
                </c:pt>
                <c:pt idx="27">
                  <c:v>4.6669999999999963</c:v>
                </c:pt>
                <c:pt idx="28">
                  <c:v>4.8339999999999996</c:v>
                </c:pt>
                <c:pt idx="29">
                  <c:v>5</c:v>
                </c:pt>
                <c:pt idx="30">
                  <c:v>5.1669999999999963</c:v>
                </c:pt>
                <c:pt idx="31">
                  <c:v>5.3339999999999996</c:v>
                </c:pt>
                <c:pt idx="32">
                  <c:v>5.5010000000000003</c:v>
                </c:pt>
                <c:pt idx="33">
                  <c:v>5.6669999999999963</c:v>
                </c:pt>
                <c:pt idx="34">
                  <c:v>5.8330000000000002</c:v>
                </c:pt>
                <c:pt idx="35">
                  <c:v>6</c:v>
                </c:pt>
                <c:pt idx="36">
                  <c:v>6.1669999999999963</c:v>
                </c:pt>
                <c:pt idx="37">
                  <c:v>6.3339999999999996</c:v>
                </c:pt>
                <c:pt idx="38">
                  <c:v>6.5</c:v>
                </c:pt>
                <c:pt idx="39">
                  <c:v>6.6669999999999963</c:v>
                </c:pt>
                <c:pt idx="40">
                  <c:v>6.8339999999999996</c:v>
                </c:pt>
                <c:pt idx="41">
                  <c:v>7</c:v>
                </c:pt>
                <c:pt idx="42">
                  <c:v>7.1669999999999963</c:v>
                </c:pt>
                <c:pt idx="43">
                  <c:v>7.3330000000000002</c:v>
                </c:pt>
                <c:pt idx="44">
                  <c:v>7.5010000000000003</c:v>
                </c:pt>
                <c:pt idx="45">
                  <c:v>7.6669999999999963</c:v>
                </c:pt>
                <c:pt idx="46">
                  <c:v>7.8330000000000002</c:v>
                </c:pt>
                <c:pt idx="47">
                  <c:v>8</c:v>
                </c:pt>
                <c:pt idx="48">
                  <c:v>8.1670000000000016</c:v>
                </c:pt>
                <c:pt idx="49">
                  <c:v>8.3330000000000002</c:v>
                </c:pt>
                <c:pt idx="50">
                  <c:v>8.5010000000000012</c:v>
                </c:pt>
                <c:pt idx="51">
                  <c:v>8.6670000000000016</c:v>
                </c:pt>
                <c:pt idx="52">
                  <c:v>8.8330000000000002</c:v>
                </c:pt>
                <c:pt idx="53">
                  <c:v>9</c:v>
                </c:pt>
                <c:pt idx="54">
                  <c:v>9.1670000000000016</c:v>
                </c:pt>
                <c:pt idx="55">
                  <c:v>9.3330000000000002</c:v>
                </c:pt>
                <c:pt idx="56">
                  <c:v>9.5010000000000012</c:v>
                </c:pt>
                <c:pt idx="57">
                  <c:v>9.6670000000000016</c:v>
                </c:pt>
                <c:pt idx="58">
                  <c:v>9.8330000000000002</c:v>
                </c:pt>
                <c:pt idx="59">
                  <c:v>10</c:v>
                </c:pt>
                <c:pt idx="60">
                  <c:v>10.167</c:v>
                </c:pt>
                <c:pt idx="61">
                  <c:v>10.334</c:v>
                </c:pt>
                <c:pt idx="62">
                  <c:v>10.501000000000001</c:v>
                </c:pt>
                <c:pt idx="63">
                  <c:v>10.667</c:v>
                </c:pt>
                <c:pt idx="64">
                  <c:v>10.833</c:v>
                </c:pt>
                <c:pt idx="65">
                  <c:v>11</c:v>
                </c:pt>
                <c:pt idx="66">
                  <c:v>11.167</c:v>
                </c:pt>
                <c:pt idx="67">
                  <c:v>11.334</c:v>
                </c:pt>
                <c:pt idx="68">
                  <c:v>11.5</c:v>
                </c:pt>
                <c:pt idx="69">
                  <c:v>11.667</c:v>
                </c:pt>
                <c:pt idx="70">
                  <c:v>11.834</c:v>
                </c:pt>
                <c:pt idx="71">
                  <c:v>12</c:v>
                </c:pt>
                <c:pt idx="72">
                  <c:v>12.167</c:v>
                </c:pt>
                <c:pt idx="73">
                  <c:v>12.333</c:v>
                </c:pt>
                <c:pt idx="74">
                  <c:v>12.501000000000001</c:v>
                </c:pt>
                <c:pt idx="75">
                  <c:v>12.667</c:v>
                </c:pt>
                <c:pt idx="76">
                  <c:v>12.834</c:v>
                </c:pt>
                <c:pt idx="77">
                  <c:v>13</c:v>
                </c:pt>
                <c:pt idx="78">
                  <c:v>13.167</c:v>
                </c:pt>
                <c:pt idx="79">
                  <c:v>13.334</c:v>
                </c:pt>
                <c:pt idx="80">
                  <c:v>13.501000000000001</c:v>
                </c:pt>
                <c:pt idx="81">
                  <c:v>13.667</c:v>
                </c:pt>
                <c:pt idx="82">
                  <c:v>13.834</c:v>
                </c:pt>
                <c:pt idx="83">
                  <c:v>14</c:v>
                </c:pt>
                <c:pt idx="84">
                  <c:v>14.167</c:v>
                </c:pt>
                <c:pt idx="85">
                  <c:v>14.334</c:v>
                </c:pt>
                <c:pt idx="86">
                  <c:v>14.5</c:v>
                </c:pt>
                <c:pt idx="87">
                  <c:v>14.667</c:v>
                </c:pt>
                <c:pt idx="88">
                  <c:v>14.834</c:v>
                </c:pt>
                <c:pt idx="89">
                  <c:v>15</c:v>
                </c:pt>
                <c:pt idx="90">
                  <c:v>15.167</c:v>
                </c:pt>
                <c:pt idx="91">
                  <c:v>15.333</c:v>
                </c:pt>
                <c:pt idx="92">
                  <c:v>15.501000000000001</c:v>
                </c:pt>
                <c:pt idx="93">
                  <c:v>15.667</c:v>
                </c:pt>
                <c:pt idx="94">
                  <c:v>15.834</c:v>
                </c:pt>
                <c:pt idx="95">
                  <c:v>16</c:v>
                </c:pt>
                <c:pt idx="96">
                  <c:v>16.167000000000005</c:v>
                </c:pt>
                <c:pt idx="97">
                  <c:v>16.334000000000014</c:v>
                </c:pt>
                <c:pt idx="98">
                  <c:v>16.5</c:v>
                </c:pt>
                <c:pt idx="99">
                  <c:v>16.667000000000005</c:v>
                </c:pt>
                <c:pt idx="100">
                  <c:v>16.832999999999988</c:v>
                </c:pt>
                <c:pt idx="101">
                  <c:v>17</c:v>
                </c:pt>
                <c:pt idx="102">
                  <c:v>17.167000000000005</c:v>
                </c:pt>
                <c:pt idx="103">
                  <c:v>17.332999999999988</c:v>
                </c:pt>
                <c:pt idx="104">
                  <c:v>17.501000000000001</c:v>
                </c:pt>
                <c:pt idx="105">
                  <c:v>17.667000000000005</c:v>
                </c:pt>
                <c:pt idx="106">
                  <c:v>17.832999999999988</c:v>
                </c:pt>
                <c:pt idx="107">
                  <c:v>18</c:v>
                </c:pt>
                <c:pt idx="108">
                  <c:v>18.167000000000005</c:v>
                </c:pt>
                <c:pt idx="109">
                  <c:v>18.332999999999988</c:v>
                </c:pt>
                <c:pt idx="110">
                  <c:v>18.501000000000001</c:v>
                </c:pt>
                <c:pt idx="111">
                  <c:v>18.667000000000005</c:v>
                </c:pt>
                <c:pt idx="112">
                  <c:v>18.832999999999988</c:v>
                </c:pt>
                <c:pt idx="113">
                  <c:v>19</c:v>
                </c:pt>
                <c:pt idx="114">
                  <c:v>19.167000000000005</c:v>
                </c:pt>
                <c:pt idx="115">
                  <c:v>19.332999999999988</c:v>
                </c:pt>
                <c:pt idx="116">
                  <c:v>19.501000000000001</c:v>
                </c:pt>
                <c:pt idx="117">
                  <c:v>19.667000000000005</c:v>
                </c:pt>
                <c:pt idx="118">
                  <c:v>19.834000000000014</c:v>
                </c:pt>
                <c:pt idx="119">
                  <c:v>20</c:v>
                </c:pt>
                <c:pt idx="120">
                  <c:v>20.167000000000005</c:v>
                </c:pt>
                <c:pt idx="121">
                  <c:v>20.334000000000014</c:v>
                </c:pt>
                <c:pt idx="122">
                  <c:v>20.5</c:v>
                </c:pt>
                <c:pt idx="123">
                  <c:v>20.667000000000005</c:v>
                </c:pt>
                <c:pt idx="124">
                  <c:v>20.832999999999988</c:v>
                </c:pt>
                <c:pt idx="125">
                  <c:v>21</c:v>
                </c:pt>
                <c:pt idx="126">
                  <c:v>21.167000000000005</c:v>
                </c:pt>
                <c:pt idx="127">
                  <c:v>21.332999999999988</c:v>
                </c:pt>
                <c:pt idx="128">
                  <c:v>21.5</c:v>
                </c:pt>
                <c:pt idx="129">
                  <c:v>21.667000000000005</c:v>
                </c:pt>
                <c:pt idx="130">
                  <c:v>21.832999999999988</c:v>
                </c:pt>
                <c:pt idx="131">
                  <c:v>22</c:v>
                </c:pt>
                <c:pt idx="132">
                  <c:v>22.167000000000005</c:v>
                </c:pt>
                <c:pt idx="133">
                  <c:v>22.332999999999988</c:v>
                </c:pt>
                <c:pt idx="134">
                  <c:v>22.5</c:v>
                </c:pt>
                <c:pt idx="135">
                  <c:v>22.667000000000005</c:v>
                </c:pt>
                <c:pt idx="136">
                  <c:v>22.834000000000014</c:v>
                </c:pt>
                <c:pt idx="137">
                  <c:v>23</c:v>
                </c:pt>
                <c:pt idx="138">
                  <c:v>23.166</c:v>
                </c:pt>
                <c:pt idx="139">
                  <c:v>23.334000000000014</c:v>
                </c:pt>
                <c:pt idx="140">
                  <c:v>23.501000000000001</c:v>
                </c:pt>
                <c:pt idx="141">
                  <c:v>23.667000000000005</c:v>
                </c:pt>
                <c:pt idx="142">
                  <c:v>23.832999999999988</c:v>
                </c:pt>
                <c:pt idx="143">
                  <c:v>24</c:v>
                </c:pt>
                <c:pt idx="144">
                  <c:v>24.166</c:v>
                </c:pt>
                <c:pt idx="145">
                  <c:v>24.334000000000014</c:v>
                </c:pt>
                <c:pt idx="146">
                  <c:v>24.5</c:v>
                </c:pt>
                <c:pt idx="147">
                  <c:v>24.666</c:v>
                </c:pt>
                <c:pt idx="148">
                  <c:v>24.834000000000014</c:v>
                </c:pt>
                <c:pt idx="149">
                  <c:v>25</c:v>
                </c:pt>
                <c:pt idx="150">
                  <c:v>25.166</c:v>
                </c:pt>
                <c:pt idx="151">
                  <c:v>25.334000000000014</c:v>
                </c:pt>
                <c:pt idx="152">
                  <c:v>25.5</c:v>
                </c:pt>
                <c:pt idx="153">
                  <c:v>25.667000000000005</c:v>
                </c:pt>
                <c:pt idx="154">
                  <c:v>25.837000000000014</c:v>
                </c:pt>
                <c:pt idx="155">
                  <c:v>26</c:v>
                </c:pt>
                <c:pt idx="156">
                  <c:v>26.169</c:v>
                </c:pt>
                <c:pt idx="157">
                  <c:v>26.332999999999988</c:v>
                </c:pt>
                <c:pt idx="158">
                  <c:v>26.5</c:v>
                </c:pt>
                <c:pt idx="159">
                  <c:v>26.667000000000005</c:v>
                </c:pt>
                <c:pt idx="160">
                  <c:v>26.832999999999988</c:v>
                </c:pt>
                <c:pt idx="161">
                  <c:v>27</c:v>
                </c:pt>
                <c:pt idx="162">
                  <c:v>27.167000000000005</c:v>
                </c:pt>
                <c:pt idx="163">
                  <c:v>27.332999999999988</c:v>
                </c:pt>
                <c:pt idx="164">
                  <c:v>27.5</c:v>
                </c:pt>
                <c:pt idx="165">
                  <c:v>27.667000000000005</c:v>
                </c:pt>
                <c:pt idx="166">
                  <c:v>27.832999999999988</c:v>
                </c:pt>
                <c:pt idx="167">
                  <c:v>28</c:v>
                </c:pt>
                <c:pt idx="168">
                  <c:v>28.167000000000005</c:v>
                </c:pt>
                <c:pt idx="169">
                  <c:v>28.332999999999988</c:v>
                </c:pt>
                <c:pt idx="170">
                  <c:v>28.5</c:v>
                </c:pt>
                <c:pt idx="171">
                  <c:v>28.667000000000005</c:v>
                </c:pt>
                <c:pt idx="172">
                  <c:v>28.832999999999988</c:v>
                </c:pt>
                <c:pt idx="173">
                  <c:v>29</c:v>
                </c:pt>
                <c:pt idx="174">
                  <c:v>29.167000000000005</c:v>
                </c:pt>
                <c:pt idx="175">
                  <c:v>29.332999999999988</c:v>
                </c:pt>
                <c:pt idx="176">
                  <c:v>29.5</c:v>
                </c:pt>
                <c:pt idx="177">
                  <c:v>29.667000000000005</c:v>
                </c:pt>
                <c:pt idx="178">
                  <c:v>29.834000000000014</c:v>
                </c:pt>
                <c:pt idx="179">
                  <c:v>30</c:v>
                </c:pt>
                <c:pt idx="180">
                  <c:v>30.167000000000005</c:v>
                </c:pt>
                <c:pt idx="181">
                  <c:v>30.332999999999988</c:v>
                </c:pt>
                <c:pt idx="182">
                  <c:v>30.5</c:v>
                </c:pt>
                <c:pt idx="183">
                  <c:v>30.667000000000005</c:v>
                </c:pt>
                <c:pt idx="184">
                  <c:v>30.832999999999988</c:v>
                </c:pt>
                <c:pt idx="185">
                  <c:v>31</c:v>
                </c:pt>
                <c:pt idx="186">
                  <c:v>31.166</c:v>
                </c:pt>
                <c:pt idx="187">
                  <c:v>31.332999999999988</c:v>
                </c:pt>
                <c:pt idx="188">
                  <c:v>31.5</c:v>
                </c:pt>
                <c:pt idx="189">
                  <c:v>31.667000000000005</c:v>
                </c:pt>
                <c:pt idx="190">
                  <c:v>31.832999999999988</c:v>
                </c:pt>
                <c:pt idx="191">
                  <c:v>32</c:v>
                </c:pt>
                <c:pt idx="192">
                  <c:v>32.167000000000002</c:v>
                </c:pt>
                <c:pt idx="193">
                  <c:v>32.333000000000006</c:v>
                </c:pt>
                <c:pt idx="194">
                  <c:v>32.5</c:v>
                </c:pt>
                <c:pt idx="195">
                  <c:v>32.666000000000011</c:v>
                </c:pt>
                <c:pt idx="196">
                  <c:v>32.833000000000006</c:v>
                </c:pt>
                <c:pt idx="197">
                  <c:v>33</c:v>
                </c:pt>
                <c:pt idx="198">
                  <c:v>33.167000000000002</c:v>
                </c:pt>
              </c:numCache>
            </c:numRef>
          </c:xVal>
          <c:yVal>
            <c:numRef>
              <c:f>'LyoV Ch 2'!$K$3:$K$202</c:f>
              <c:numCache>
                <c:formatCode>General</c:formatCode>
                <c:ptCount val="200"/>
                <c:pt idx="0">
                  <c:v>5.3444569999999958</c:v>
                </c:pt>
                <c:pt idx="1">
                  <c:v>5.3248879999999925</c:v>
                </c:pt>
                <c:pt idx="2">
                  <c:v>5.2857510000000003</c:v>
                </c:pt>
                <c:pt idx="3">
                  <c:v>5.2368300000000003</c:v>
                </c:pt>
                <c:pt idx="4">
                  <c:v>5.1781249999999961</c:v>
                </c:pt>
                <c:pt idx="5">
                  <c:v>5.1292039999999997</c:v>
                </c:pt>
                <c:pt idx="6">
                  <c:v>5.0607139999999964</c:v>
                </c:pt>
                <c:pt idx="7">
                  <c:v>5.0020090000000001</c:v>
                </c:pt>
                <c:pt idx="8">
                  <c:v>4.9335190000000004</c:v>
                </c:pt>
                <c:pt idx="9">
                  <c:v>4.6693449999999963</c:v>
                </c:pt>
                <c:pt idx="10">
                  <c:v>3.6420019999999997</c:v>
                </c:pt>
                <c:pt idx="11">
                  <c:v>3.5245910000000018</c:v>
                </c:pt>
                <c:pt idx="12">
                  <c:v>3.2604169999999999</c:v>
                </c:pt>
                <c:pt idx="13">
                  <c:v>3.074516</c:v>
                </c:pt>
                <c:pt idx="14">
                  <c:v>3.025595</c:v>
                </c:pt>
                <c:pt idx="15">
                  <c:v>2.9962429999999967</c:v>
                </c:pt>
                <c:pt idx="16">
                  <c:v>2.9864579999999981</c:v>
                </c:pt>
                <c:pt idx="17">
                  <c:v>2.9864579999999981</c:v>
                </c:pt>
                <c:pt idx="18">
                  <c:v>2.9864579999999981</c:v>
                </c:pt>
                <c:pt idx="19">
                  <c:v>2.9766739999999978</c:v>
                </c:pt>
                <c:pt idx="20">
                  <c:v>2.9766739999999978</c:v>
                </c:pt>
                <c:pt idx="21">
                  <c:v>2.9766739999999978</c:v>
                </c:pt>
                <c:pt idx="22">
                  <c:v>2.9766739999999978</c:v>
                </c:pt>
                <c:pt idx="23">
                  <c:v>2.9766739999999978</c:v>
                </c:pt>
                <c:pt idx="24">
                  <c:v>2.9766739999999978</c:v>
                </c:pt>
                <c:pt idx="25">
                  <c:v>2.9766739999999978</c:v>
                </c:pt>
                <c:pt idx="26">
                  <c:v>2.966889999999998</c:v>
                </c:pt>
                <c:pt idx="27">
                  <c:v>2.966889999999998</c:v>
                </c:pt>
                <c:pt idx="28">
                  <c:v>2.966889999999998</c:v>
                </c:pt>
                <c:pt idx="29">
                  <c:v>2.966889999999998</c:v>
                </c:pt>
                <c:pt idx="30">
                  <c:v>3.2897690000000002</c:v>
                </c:pt>
                <c:pt idx="31">
                  <c:v>3.5343749999999998</c:v>
                </c:pt>
                <c:pt idx="32">
                  <c:v>3.6126489999999967</c:v>
                </c:pt>
                <c:pt idx="33">
                  <c:v>3.651786</c:v>
                </c:pt>
                <c:pt idx="34">
                  <c:v>3.671354</c:v>
                </c:pt>
                <c:pt idx="35">
                  <c:v>3.6811380000000002</c:v>
                </c:pt>
                <c:pt idx="36">
                  <c:v>3.6811380000000002</c:v>
                </c:pt>
                <c:pt idx="37">
                  <c:v>3.6909230000000002</c:v>
                </c:pt>
                <c:pt idx="38">
                  <c:v>3.6909230000000002</c:v>
                </c:pt>
                <c:pt idx="39">
                  <c:v>3.6909230000000002</c:v>
                </c:pt>
                <c:pt idx="40">
                  <c:v>3.6909230000000002</c:v>
                </c:pt>
                <c:pt idx="41">
                  <c:v>3.7007070000000017</c:v>
                </c:pt>
                <c:pt idx="42">
                  <c:v>3.6909230000000002</c:v>
                </c:pt>
                <c:pt idx="43">
                  <c:v>3.7007070000000017</c:v>
                </c:pt>
                <c:pt idx="44">
                  <c:v>3.7007070000000017</c:v>
                </c:pt>
                <c:pt idx="45">
                  <c:v>3.7007070000000017</c:v>
                </c:pt>
                <c:pt idx="46">
                  <c:v>3.7007070000000017</c:v>
                </c:pt>
                <c:pt idx="47">
                  <c:v>3.7007070000000017</c:v>
                </c:pt>
                <c:pt idx="48">
                  <c:v>3.7007070000000017</c:v>
                </c:pt>
                <c:pt idx="49">
                  <c:v>3.4267489999999978</c:v>
                </c:pt>
                <c:pt idx="50">
                  <c:v>3.1821429999999982</c:v>
                </c:pt>
                <c:pt idx="51">
                  <c:v>2.9864579999999981</c:v>
                </c:pt>
                <c:pt idx="52">
                  <c:v>2.927753</c:v>
                </c:pt>
                <c:pt idx="53">
                  <c:v>2.908185</c:v>
                </c:pt>
                <c:pt idx="54">
                  <c:v>2.8983999999999988</c:v>
                </c:pt>
                <c:pt idx="55">
                  <c:v>2.8983999999999988</c:v>
                </c:pt>
                <c:pt idx="56">
                  <c:v>2.8886159999999981</c:v>
                </c:pt>
                <c:pt idx="57">
                  <c:v>2.8886159999999981</c:v>
                </c:pt>
                <c:pt idx="58">
                  <c:v>2.8788319999999987</c:v>
                </c:pt>
                <c:pt idx="59">
                  <c:v>2.8788319999999987</c:v>
                </c:pt>
                <c:pt idx="60">
                  <c:v>2.8788319999999987</c:v>
                </c:pt>
                <c:pt idx="61">
                  <c:v>2.8788319999999987</c:v>
                </c:pt>
                <c:pt idx="62">
                  <c:v>2.8788319999999987</c:v>
                </c:pt>
                <c:pt idx="63">
                  <c:v>2.8788319999999987</c:v>
                </c:pt>
                <c:pt idx="64">
                  <c:v>2.8788319999999987</c:v>
                </c:pt>
                <c:pt idx="65">
                  <c:v>2.869047999999998</c:v>
                </c:pt>
                <c:pt idx="66">
                  <c:v>2.869047999999998</c:v>
                </c:pt>
                <c:pt idx="67">
                  <c:v>2.869047999999998</c:v>
                </c:pt>
                <c:pt idx="68">
                  <c:v>2.869047999999998</c:v>
                </c:pt>
                <c:pt idx="69">
                  <c:v>2.869047999999998</c:v>
                </c:pt>
                <c:pt idx="70">
                  <c:v>2.869047999999998</c:v>
                </c:pt>
                <c:pt idx="71">
                  <c:v>2.8592629999999963</c:v>
                </c:pt>
                <c:pt idx="72">
                  <c:v>2.8592629999999963</c:v>
                </c:pt>
                <c:pt idx="73">
                  <c:v>2.8592629999999963</c:v>
                </c:pt>
                <c:pt idx="74">
                  <c:v>2.8592629999999963</c:v>
                </c:pt>
                <c:pt idx="75">
                  <c:v>2.8592629999999963</c:v>
                </c:pt>
                <c:pt idx="76">
                  <c:v>2.8592629999999963</c:v>
                </c:pt>
                <c:pt idx="77">
                  <c:v>2.8494789999999979</c:v>
                </c:pt>
                <c:pt idx="78">
                  <c:v>2.8494789999999979</c:v>
                </c:pt>
                <c:pt idx="79">
                  <c:v>2.8494789999999979</c:v>
                </c:pt>
                <c:pt idx="80">
                  <c:v>2.8494789999999979</c:v>
                </c:pt>
                <c:pt idx="81">
                  <c:v>2.8494789999999979</c:v>
                </c:pt>
                <c:pt idx="82">
                  <c:v>2.8396949999999981</c:v>
                </c:pt>
                <c:pt idx="83">
                  <c:v>2.8396949999999981</c:v>
                </c:pt>
                <c:pt idx="84">
                  <c:v>2.8396949999999981</c:v>
                </c:pt>
                <c:pt idx="85">
                  <c:v>2.8396949999999981</c:v>
                </c:pt>
                <c:pt idx="86">
                  <c:v>2.8299110000000001</c:v>
                </c:pt>
                <c:pt idx="87">
                  <c:v>2.8299110000000001</c:v>
                </c:pt>
                <c:pt idx="88">
                  <c:v>2.8299110000000001</c:v>
                </c:pt>
                <c:pt idx="89">
                  <c:v>2.8201269999999998</c:v>
                </c:pt>
                <c:pt idx="90">
                  <c:v>2.8201269999999998</c:v>
                </c:pt>
                <c:pt idx="91">
                  <c:v>2.8201269999999998</c:v>
                </c:pt>
                <c:pt idx="92">
                  <c:v>2.8201269999999998</c:v>
                </c:pt>
                <c:pt idx="93">
                  <c:v>2.8103419999999981</c:v>
                </c:pt>
                <c:pt idx="94">
                  <c:v>2.8103419999999981</c:v>
                </c:pt>
                <c:pt idx="95">
                  <c:v>2.8103419999999981</c:v>
                </c:pt>
                <c:pt idx="96">
                  <c:v>2.8103419999999981</c:v>
                </c:pt>
                <c:pt idx="97">
                  <c:v>2.8005579999999997</c:v>
                </c:pt>
                <c:pt idx="98">
                  <c:v>2.8005579999999997</c:v>
                </c:pt>
                <c:pt idx="99">
                  <c:v>2.8005579999999997</c:v>
                </c:pt>
                <c:pt idx="100">
                  <c:v>2.7907739999999999</c:v>
                </c:pt>
                <c:pt idx="101">
                  <c:v>2.7907739999999999</c:v>
                </c:pt>
                <c:pt idx="102">
                  <c:v>2.7907739999999999</c:v>
                </c:pt>
                <c:pt idx="103">
                  <c:v>2.7907739999999999</c:v>
                </c:pt>
                <c:pt idx="104">
                  <c:v>2.7907739999999999</c:v>
                </c:pt>
                <c:pt idx="105">
                  <c:v>2.7907739999999999</c:v>
                </c:pt>
                <c:pt idx="106">
                  <c:v>2.7907739999999999</c:v>
                </c:pt>
                <c:pt idx="107">
                  <c:v>2.7907739999999999</c:v>
                </c:pt>
                <c:pt idx="108">
                  <c:v>2.7907739999999999</c:v>
                </c:pt>
                <c:pt idx="109">
                  <c:v>2.7907739999999999</c:v>
                </c:pt>
                <c:pt idx="110">
                  <c:v>2.8005579999999997</c:v>
                </c:pt>
                <c:pt idx="111">
                  <c:v>2.8005579999999997</c:v>
                </c:pt>
                <c:pt idx="112">
                  <c:v>2.8103419999999981</c:v>
                </c:pt>
                <c:pt idx="113">
                  <c:v>2.8201269999999998</c:v>
                </c:pt>
                <c:pt idx="114">
                  <c:v>2.8299110000000001</c:v>
                </c:pt>
                <c:pt idx="115">
                  <c:v>2.8494789999999979</c:v>
                </c:pt>
                <c:pt idx="116">
                  <c:v>2.869047999999998</c:v>
                </c:pt>
                <c:pt idx="117">
                  <c:v>2.8886159999999981</c:v>
                </c:pt>
                <c:pt idx="118">
                  <c:v>2.917968999999998</c:v>
                </c:pt>
                <c:pt idx="119">
                  <c:v>2.9375369999999998</c:v>
                </c:pt>
                <c:pt idx="120">
                  <c:v>2.957106</c:v>
                </c:pt>
                <c:pt idx="121">
                  <c:v>2.9864579999999981</c:v>
                </c:pt>
                <c:pt idx="122">
                  <c:v>3.015810999999998</c:v>
                </c:pt>
                <c:pt idx="123">
                  <c:v>3.025595</c:v>
                </c:pt>
                <c:pt idx="124">
                  <c:v>3.0549479999999987</c:v>
                </c:pt>
                <c:pt idx="125">
                  <c:v>3.0843010000000017</c:v>
                </c:pt>
                <c:pt idx="126">
                  <c:v>3.0940849999999998</c:v>
                </c:pt>
                <c:pt idx="127">
                  <c:v>3.103869</c:v>
                </c:pt>
                <c:pt idx="128">
                  <c:v>3.113652999999998</c:v>
                </c:pt>
                <c:pt idx="129">
                  <c:v>3.103869</c:v>
                </c:pt>
                <c:pt idx="130">
                  <c:v>3.103869</c:v>
                </c:pt>
                <c:pt idx="131">
                  <c:v>3.0940849999999998</c:v>
                </c:pt>
                <c:pt idx="132">
                  <c:v>3.0843010000000017</c:v>
                </c:pt>
                <c:pt idx="133">
                  <c:v>3.0843010000000017</c:v>
                </c:pt>
                <c:pt idx="134">
                  <c:v>3.0843010000000017</c:v>
                </c:pt>
                <c:pt idx="135">
                  <c:v>3.074516</c:v>
                </c:pt>
                <c:pt idx="136">
                  <c:v>3.0549479999999987</c:v>
                </c:pt>
                <c:pt idx="137">
                  <c:v>3.0549479999999987</c:v>
                </c:pt>
                <c:pt idx="138">
                  <c:v>3.015810999999998</c:v>
                </c:pt>
                <c:pt idx="139">
                  <c:v>3.006027</c:v>
                </c:pt>
                <c:pt idx="140">
                  <c:v>2.9766739999999978</c:v>
                </c:pt>
                <c:pt idx="141">
                  <c:v>2.9766739999999978</c:v>
                </c:pt>
                <c:pt idx="142">
                  <c:v>2.9962429999999967</c:v>
                </c:pt>
                <c:pt idx="143">
                  <c:v>2.9962429999999967</c:v>
                </c:pt>
                <c:pt idx="144">
                  <c:v>2.9962429999999967</c:v>
                </c:pt>
                <c:pt idx="145">
                  <c:v>2.9962429999999967</c:v>
                </c:pt>
                <c:pt idx="146">
                  <c:v>2.9962429999999967</c:v>
                </c:pt>
                <c:pt idx="147">
                  <c:v>2.9962429999999967</c:v>
                </c:pt>
                <c:pt idx="148">
                  <c:v>2.9962429999999967</c:v>
                </c:pt>
                <c:pt idx="149">
                  <c:v>2.9962429999999967</c:v>
                </c:pt>
                <c:pt idx="150">
                  <c:v>2.9962429999999967</c:v>
                </c:pt>
                <c:pt idx="151">
                  <c:v>2.9962429999999967</c:v>
                </c:pt>
                <c:pt idx="152">
                  <c:v>2.9962429999999967</c:v>
                </c:pt>
                <c:pt idx="153">
                  <c:v>2.9962429999999967</c:v>
                </c:pt>
                <c:pt idx="154">
                  <c:v>2.9962429999999967</c:v>
                </c:pt>
                <c:pt idx="155">
                  <c:v>2.9962429999999967</c:v>
                </c:pt>
                <c:pt idx="156">
                  <c:v>2.9962429999999967</c:v>
                </c:pt>
                <c:pt idx="157">
                  <c:v>2.9962429999999967</c:v>
                </c:pt>
                <c:pt idx="158">
                  <c:v>2.9962429999999967</c:v>
                </c:pt>
                <c:pt idx="159">
                  <c:v>2.9962429999999967</c:v>
                </c:pt>
                <c:pt idx="160">
                  <c:v>2.9962429999999967</c:v>
                </c:pt>
                <c:pt idx="161">
                  <c:v>2.9962429999999967</c:v>
                </c:pt>
                <c:pt idx="162">
                  <c:v>2.9962429999999967</c:v>
                </c:pt>
                <c:pt idx="163">
                  <c:v>2.9962429999999967</c:v>
                </c:pt>
                <c:pt idx="164">
                  <c:v>2.9962429999999967</c:v>
                </c:pt>
                <c:pt idx="165">
                  <c:v>2.9962429999999967</c:v>
                </c:pt>
                <c:pt idx="166">
                  <c:v>2.9962429999999967</c:v>
                </c:pt>
                <c:pt idx="167">
                  <c:v>2.9962429999999967</c:v>
                </c:pt>
                <c:pt idx="168">
                  <c:v>2.9962429999999967</c:v>
                </c:pt>
                <c:pt idx="169">
                  <c:v>2.9962429999999967</c:v>
                </c:pt>
                <c:pt idx="170">
                  <c:v>2.9962429999999967</c:v>
                </c:pt>
                <c:pt idx="171">
                  <c:v>2.9962429999999967</c:v>
                </c:pt>
                <c:pt idx="172">
                  <c:v>2.9962429999999967</c:v>
                </c:pt>
                <c:pt idx="173">
                  <c:v>2.9962429999999967</c:v>
                </c:pt>
                <c:pt idx="174">
                  <c:v>2.9962429999999967</c:v>
                </c:pt>
                <c:pt idx="175">
                  <c:v>2.9962429999999967</c:v>
                </c:pt>
                <c:pt idx="176">
                  <c:v>2.9962429999999967</c:v>
                </c:pt>
                <c:pt idx="177">
                  <c:v>2.9962429999999967</c:v>
                </c:pt>
                <c:pt idx="178">
                  <c:v>2.9962429999999967</c:v>
                </c:pt>
                <c:pt idx="179">
                  <c:v>2.9962429999999967</c:v>
                </c:pt>
                <c:pt idx="180">
                  <c:v>2.9962429999999967</c:v>
                </c:pt>
                <c:pt idx="181">
                  <c:v>2.9962429999999967</c:v>
                </c:pt>
                <c:pt idx="182">
                  <c:v>2.9962429999999967</c:v>
                </c:pt>
                <c:pt idx="183">
                  <c:v>2.9962429999999967</c:v>
                </c:pt>
                <c:pt idx="184">
                  <c:v>2.9962429999999967</c:v>
                </c:pt>
                <c:pt idx="185">
                  <c:v>2.9962429999999967</c:v>
                </c:pt>
                <c:pt idx="186">
                  <c:v>2.9962429999999967</c:v>
                </c:pt>
                <c:pt idx="187">
                  <c:v>2.9962429999999967</c:v>
                </c:pt>
                <c:pt idx="188">
                  <c:v>2.9962429999999967</c:v>
                </c:pt>
                <c:pt idx="189">
                  <c:v>2.9962429999999967</c:v>
                </c:pt>
                <c:pt idx="190">
                  <c:v>2.9962429999999967</c:v>
                </c:pt>
                <c:pt idx="191">
                  <c:v>2.9962429999999967</c:v>
                </c:pt>
                <c:pt idx="192">
                  <c:v>2.9962429999999967</c:v>
                </c:pt>
                <c:pt idx="193">
                  <c:v>2.9962429999999967</c:v>
                </c:pt>
                <c:pt idx="194">
                  <c:v>2.9962429999999967</c:v>
                </c:pt>
                <c:pt idx="195">
                  <c:v>2.9962429999999967</c:v>
                </c:pt>
                <c:pt idx="196">
                  <c:v>2.9962429999999967</c:v>
                </c:pt>
                <c:pt idx="197">
                  <c:v>2.9962429999999967</c:v>
                </c:pt>
                <c:pt idx="198">
                  <c:v>2.9962429999999967</c:v>
                </c:pt>
              </c:numCache>
            </c:numRef>
          </c:yVal>
          <c:smooth val="1"/>
        </c:ser>
        <c:ser>
          <c:idx val="2"/>
          <c:order val="4"/>
          <c:tx>
            <c:strRef>
              <c:f>'LyoV Ch 3'!$A$4</c:f>
              <c:strCache>
                <c:ptCount val="1"/>
                <c:pt idx="0">
                  <c:v>C3. Rear (right)</c:v>
                </c:pt>
              </c:strCache>
            </c:strRef>
          </c:tx>
          <c:marker>
            <c:symbol val="none"/>
          </c:marker>
          <c:xVal>
            <c:numRef>
              <c:f>'LyoV Ch 3'!$C$3:$C$202</c:f>
              <c:numCache>
                <c:formatCode>General</c:formatCode>
                <c:ptCount val="200"/>
                <c:pt idx="0">
                  <c:v>0.16600000000000001</c:v>
                </c:pt>
                <c:pt idx="1">
                  <c:v>0.33300000000000035</c:v>
                </c:pt>
                <c:pt idx="2">
                  <c:v>0.5</c:v>
                </c:pt>
                <c:pt idx="3">
                  <c:v>0.6670000000000007</c:v>
                </c:pt>
                <c:pt idx="4">
                  <c:v>0.83300000000000041</c:v>
                </c:pt>
                <c:pt idx="5">
                  <c:v>1</c:v>
                </c:pt>
                <c:pt idx="6">
                  <c:v>1.167</c:v>
                </c:pt>
                <c:pt idx="7">
                  <c:v>1.333</c:v>
                </c:pt>
                <c:pt idx="8">
                  <c:v>1.5</c:v>
                </c:pt>
                <c:pt idx="9">
                  <c:v>1.665999999999999</c:v>
                </c:pt>
                <c:pt idx="10">
                  <c:v>1.833</c:v>
                </c:pt>
                <c:pt idx="11">
                  <c:v>2</c:v>
                </c:pt>
                <c:pt idx="12">
                  <c:v>2.1669999999999998</c:v>
                </c:pt>
                <c:pt idx="13">
                  <c:v>2.3329999999999984</c:v>
                </c:pt>
                <c:pt idx="14">
                  <c:v>2.5</c:v>
                </c:pt>
                <c:pt idx="15">
                  <c:v>2.6669999999999998</c:v>
                </c:pt>
                <c:pt idx="16">
                  <c:v>2.8329999999999984</c:v>
                </c:pt>
                <c:pt idx="17">
                  <c:v>3</c:v>
                </c:pt>
                <c:pt idx="18">
                  <c:v>3.1669999999999998</c:v>
                </c:pt>
                <c:pt idx="19">
                  <c:v>3.3329999999999984</c:v>
                </c:pt>
                <c:pt idx="20">
                  <c:v>3.5</c:v>
                </c:pt>
                <c:pt idx="21">
                  <c:v>3.6669999999999998</c:v>
                </c:pt>
                <c:pt idx="22">
                  <c:v>3.8329999999999984</c:v>
                </c:pt>
                <c:pt idx="23">
                  <c:v>4</c:v>
                </c:pt>
                <c:pt idx="24">
                  <c:v>4.1659999999999968</c:v>
                </c:pt>
                <c:pt idx="25">
                  <c:v>4.3330000000000002</c:v>
                </c:pt>
                <c:pt idx="26">
                  <c:v>4.5010000000000003</c:v>
                </c:pt>
                <c:pt idx="27">
                  <c:v>4.6669999999999963</c:v>
                </c:pt>
                <c:pt idx="28">
                  <c:v>4.8339999999999996</c:v>
                </c:pt>
                <c:pt idx="29">
                  <c:v>5</c:v>
                </c:pt>
                <c:pt idx="30">
                  <c:v>5.1669999999999963</c:v>
                </c:pt>
                <c:pt idx="31">
                  <c:v>5.3339999999999996</c:v>
                </c:pt>
                <c:pt idx="32">
                  <c:v>5.5010000000000003</c:v>
                </c:pt>
                <c:pt idx="33">
                  <c:v>5.6669999999999963</c:v>
                </c:pt>
                <c:pt idx="34">
                  <c:v>5.8330000000000002</c:v>
                </c:pt>
                <c:pt idx="35">
                  <c:v>6</c:v>
                </c:pt>
                <c:pt idx="36">
                  <c:v>6.1669999999999963</c:v>
                </c:pt>
                <c:pt idx="37">
                  <c:v>6.3339999999999996</c:v>
                </c:pt>
                <c:pt idx="38">
                  <c:v>6.5</c:v>
                </c:pt>
                <c:pt idx="39">
                  <c:v>6.6669999999999963</c:v>
                </c:pt>
                <c:pt idx="40">
                  <c:v>6.8339999999999996</c:v>
                </c:pt>
                <c:pt idx="41">
                  <c:v>7</c:v>
                </c:pt>
                <c:pt idx="42">
                  <c:v>7.1669999999999963</c:v>
                </c:pt>
                <c:pt idx="43">
                  <c:v>7.3330000000000002</c:v>
                </c:pt>
                <c:pt idx="44">
                  <c:v>7.5010000000000003</c:v>
                </c:pt>
                <c:pt idx="45">
                  <c:v>7.6669999999999963</c:v>
                </c:pt>
                <c:pt idx="46">
                  <c:v>7.8330000000000002</c:v>
                </c:pt>
                <c:pt idx="47">
                  <c:v>8</c:v>
                </c:pt>
                <c:pt idx="48">
                  <c:v>8.1670000000000016</c:v>
                </c:pt>
                <c:pt idx="49">
                  <c:v>8.3330000000000002</c:v>
                </c:pt>
                <c:pt idx="50">
                  <c:v>8.5010000000000012</c:v>
                </c:pt>
                <c:pt idx="51">
                  <c:v>8.6670000000000016</c:v>
                </c:pt>
                <c:pt idx="52">
                  <c:v>8.8330000000000002</c:v>
                </c:pt>
                <c:pt idx="53">
                  <c:v>9</c:v>
                </c:pt>
                <c:pt idx="54">
                  <c:v>9.1670000000000016</c:v>
                </c:pt>
                <c:pt idx="55">
                  <c:v>9.3330000000000002</c:v>
                </c:pt>
                <c:pt idx="56">
                  <c:v>9.5010000000000012</c:v>
                </c:pt>
                <c:pt idx="57">
                  <c:v>9.6670000000000016</c:v>
                </c:pt>
                <c:pt idx="58">
                  <c:v>9.8330000000000002</c:v>
                </c:pt>
                <c:pt idx="59">
                  <c:v>10</c:v>
                </c:pt>
                <c:pt idx="60">
                  <c:v>10.167</c:v>
                </c:pt>
                <c:pt idx="61">
                  <c:v>10.334</c:v>
                </c:pt>
                <c:pt idx="62">
                  <c:v>10.501000000000001</c:v>
                </c:pt>
                <c:pt idx="63">
                  <c:v>10.667</c:v>
                </c:pt>
                <c:pt idx="64">
                  <c:v>10.833</c:v>
                </c:pt>
                <c:pt idx="65">
                  <c:v>11</c:v>
                </c:pt>
                <c:pt idx="66">
                  <c:v>11.167</c:v>
                </c:pt>
                <c:pt idx="67">
                  <c:v>11.334</c:v>
                </c:pt>
                <c:pt idx="68">
                  <c:v>11.5</c:v>
                </c:pt>
                <c:pt idx="69">
                  <c:v>11.667</c:v>
                </c:pt>
                <c:pt idx="70">
                  <c:v>11.834</c:v>
                </c:pt>
                <c:pt idx="71">
                  <c:v>12</c:v>
                </c:pt>
                <c:pt idx="72">
                  <c:v>12.167</c:v>
                </c:pt>
                <c:pt idx="73">
                  <c:v>12.333</c:v>
                </c:pt>
                <c:pt idx="74">
                  <c:v>12.501000000000001</c:v>
                </c:pt>
                <c:pt idx="75">
                  <c:v>12.667</c:v>
                </c:pt>
                <c:pt idx="76">
                  <c:v>12.834</c:v>
                </c:pt>
                <c:pt idx="77">
                  <c:v>13</c:v>
                </c:pt>
                <c:pt idx="78">
                  <c:v>13.167</c:v>
                </c:pt>
                <c:pt idx="79">
                  <c:v>13.334</c:v>
                </c:pt>
                <c:pt idx="80">
                  <c:v>13.501000000000001</c:v>
                </c:pt>
                <c:pt idx="81">
                  <c:v>13.667</c:v>
                </c:pt>
                <c:pt idx="82">
                  <c:v>13.834</c:v>
                </c:pt>
                <c:pt idx="83">
                  <c:v>14</c:v>
                </c:pt>
                <c:pt idx="84">
                  <c:v>14.167</c:v>
                </c:pt>
                <c:pt idx="85">
                  <c:v>14.334</c:v>
                </c:pt>
                <c:pt idx="86">
                  <c:v>14.5</c:v>
                </c:pt>
                <c:pt idx="87">
                  <c:v>14.667</c:v>
                </c:pt>
                <c:pt idx="88">
                  <c:v>14.834</c:v>
                </c:pt>
                <c:pt idx="89">
                  <c:v>15</c:v>
                </c:pt>
                <c:pt idx="90">
                  <c:v>15.167</c:v>
                </c:pt>
                <c:pt idx="91">
                  <c:v>15.333</c:v>
                </c:pt>
                <c:pt idx="92">
                  <c:v>15.501000000000001</c:v>
                </c:pt>
                <c:pt idx="93">
                  <c:v>15.667</c:v>
                </c:pt>
                <c:pt idx="94">
                  <c:v>15.834</c:v>
                </c:pt>
                <c:pt idx="95">
                  <c:v>16</c:v>
                </c:pt>
                <c:pt idx="96">
                  <c:v>16.167000000000005</c:v>
                </c:pt>
                <c:pt idx="97">
                  <c:v>16.334000000000014</c:v>
                </c:pt>
                <c:pt idx="98">
                  <c:v>16.5</c:v>
                </c:pt>
                <c:pt idx="99">
                  <c:v>16.667000000000005</c:v>
                </c:pt>
                <c:pt idx="100">
                  <c:v>16.832999999999988</c:v>
                </c:pt>
                <c:pt idx="101">
                  <c:v>17</c:v>
                </c:pt>
                <c:pt idx="102">
                  <c:v>17.167000000000005</c:v>
                </c:pt>
                <c:pt idx="103">
                  <c:v>17.332999999999988</c:v>
                </c:pt>
                <c:pt idx="104">
                  <c:v>17.501000000000001</c:v>
                </c:pt>
                <c:pt idx="105">
                  <c:v>17.667000000000005</c:v>
                </c:pt>
                <c:pt idx="106">
                  <c:v>17.832999999999988</c:v>
                </c:pt>
                <c:pt idx="107">
                  <c:v>18</c:v>
                </c:pt>
                <c:pt idx="108">
                  <c:v>18.167000000000005</c:v>
                </c:pt>
                <c:pt idx="109">
                  <c:v>18.332999999999988</c:v>
                </c:pt>
                <c:pt idx="110">
                  <c:v>18.501000000000001</c:v>
                </c:pt>
                <c:pt idx="111">
                  <c:v>18.667000000000005</c:v>
                </c:pt>
                <c:pt idx="112">
                  <c:v>18.832999999999988</c:v>
                </c:pt>
                <c:pt idx="113">
                  <c:v>19</c:v>
                </c:pt>
                <c:pt idx="114">
                  <c:v>19.167000000000005</c:v>
                </c:pt>
                <c:pt idx="115">
                  <c:v>19.332999999999988</c:v>
                </c:pt>
                <c:pt idx="116">
                  <c:v>19.501000000000001</c:v>
                </c:pt>
                <c:pt idx="117">
                  <c:v>19.667000000000005</c:v>
                </c:pt>
                <c:pt idx="118">
                  <c:v>19.834000000000014</c:v>
                </c:pt>
                <c:pt idx="119">
                  <c:v>20</c:v>
                </c:pt>
                <c:pt idx="120">
                  <c:v>20.167000000000005</c:v>
                </c:pt>
                <c:pt idx="121">
                  <c:v>20.334000000000014</c:v>
                </c:pt>
                <c:pt idx="122">
                  <c:v>20.5</c:v>
                </c:pt>
                <c:pt idx="123">
                  <c:v>20.667000000000005</c:v>
                </c:pt>
                <c:pt idx="124">
                  <c:v>20.832999999999988</c:v>
                </c:pt>
                <c:pt idx="125">
                  <c:v>21</c:v>
                </c:pt>
                <c:pt idx="126">
                  <c:v>21.167000000000005</c:v>
                </c:pt>
                <c:pt idx="127">
                  <c:v>21.332999999999988</c:v>
                </c:pt>
                <c:pt idx="128">
                  <c:v>21.5</c:v>
                </c:pt>
                <c:pt idx="129">
                  <c:v>21.667000000000005</c:v>
                </c:pt>
                <c:pt idx="130">
                  <c:v>21.832999999999988</c:v>
                </c:pt>
                <c:pt idx="131">
                  <c:v>22</c:v>
                </c:pt>
                <c:pt idx="132">
                  <c:v>22.167000000000005</c:v>
                </c:pt>
                <c:pt idx="133">
                  <c:v>22.332999999999988</c:v>
                </c:pt>
                <c:pt idx="134">
                  <c:v>22.5</c:v>
                </c:pt>
                <c:pt idx="135">
                  <c:v>22.667000000000005</c:v>
                </c:pt>
                <c:pt idx="136">
                  <c:v>22.834000000000014</c:v>
                </c:pt>
                <c:pt idx="137">
                  <c:v>23</c:v>
                </c:pt>
                <c:pt idx="138">
                  <c:v>23.166</c:v>
                </c:pt>
                <c:pt idx="139">
                  <c:v>23.334000000000014</c:v>
                </c:pt>
                <c:pt idx="140">
                  <c:v>23.501000000000001</c:v>
                </c:pt>
                <c:pt idx="141">
                  <c:v>23.667000000000005</c:v>
                </c:pt>
                <c:pt idx="142">
                  <c:v>23.832999999999988</c:v>
                </c:pt>
                <c:pt idx="143">
                  <c:v>24</c:v>
                </c:pt>
                <c:pt idx="144">
                  <c:v>24.166</c:v>
                </c:pt>
                <c:pt idx="145">
                  <c:v>24.334000000000014</c:v>
                </c:pt>
                <c:pt idx="146">
                  <c:v>24.5</c:v>
                </c:pt>
                <c:pt idx="147">
                  <c:v>24.666</c:v>
                </c:pt>
                <c:pt idx="148">
                  <c:v>24.834000000000014</c:v>
                </c:pt>
                <c:pt idx="149">
                  <c:v>25</c:v>
                </c:pt>
                <c:pt idx="150">
                  <c:v>25.166</c:v>
                </c:pt>
                <c:pt idx="151">
                  <c:v>25.334000000000014</c:v>
                </c:pt>
                <c:pt idx="152">
                  <c:v>25.5</c:v>
                </c:pt>
                <c:pt idx="153">
                  <c:v>25.667000000000005</c:v>
                </c:pt>
                <c:pt idx="154">
                  <c:v>25.837000000000014</c:v>
                </c:pt>
                <c:pt idx="155">
                  <c:v>26</c:v>
                </c:pt>
                <c:pt idx="156">
                  <c:v>26.169</c:v>
                </c:pt>
                <c:pt idx="157">
                  <c:v>26.332999999999988</c:v>
                </c:pt>
                <c:pt idx="158">
                  <c:v>26.5</c:v>
                </c:pt>
                <c:pt idx="159">
                  <c:v>26.667000000000005</c:v>
                </c:pt>
                <c:pt idx="160">
                  <c:v>26.832999999999988</c:v>
                </c:pt>
                <c:pt idx="161">
                  <c:v>27</c:v>
                </c:pt>
                <c:pt idx="162">
                  <c:v>27.167000000000005</c:v>
                </c:pt>
                <c:pt idx="163">
                  <c:v>27.332999999999988</c:v>
                </c:pt>
                <c:pt idx="164">
                  <c:v>27.5</c:v>
                </c:pt>
                <c:pt idx="165">
                  <c:v>27.667000000000005</c:v>
                </c:pt>
                <c:pt idx="166">
                  <c:v>27.832999999999988</c:v>
                </c:pt>
                <c:pt idx="167">
                  <c:v>28</c:v>
                </c:pt>
                <c:pt idx="168">
                  <c:v>28.167000000000005</c:v>
                </c:pt>
                <c:pt idx="169">
                  <c:v>28.332999999999988</c:v>
                </c:pt>
                <c:pt idx="170">
                  <c:v>28.5</c:v>
                </c:pt>
                <c:pt idx="171">
                  <c:v>28.667000000000005</c:v>
                </c:pt>
                <c:pt idx="172">
                  <c:v>28.832999999999988</c:v>
                </c:pt>
                <c:pt idx="173">
                  <c:v>29</c:v>
                </c:pt>
                <c:pt idx="174">
                  <c:v>29.167000000000005</c:v>
                </c:pt>
                <c:pt idx="175">
                  <c:v>29.332999999999988</c:v>
                </c:pt>
                <c:pt idx="176">
                  <c:v>29.5</c:v>
                </c:pt>
                <c:pt idx="177">
                  <c:v>29.667000000000005</c:v>
                </c:pt>
                <c:pt idx="178">
                  <c:v>29.834000000000014</c:v>
                </c:pt>
                <c:pt idx="179">
                  <c:v>30</c:v>
                </c:pt>
                <c:pt idx="180">
                  <c:v>30.167000000000005</c:v>
                </c:pt>
                <c:pt idx="181">
                  <c:v>30.332999999999988</c:v>
                </c:pt>
                <c:pt idx="182">
                  <c:v>30.5</c:v>
                </c:pt>
                <c:pt idx="183">
                  <c:v>30.667000000000005</c:v>
                </c:pt>
                <c:pt idx="184">
                  <c:v>30.832999999999988</c:v>
                </c:pt>
                <c:pt idx="185">
                  <c:v>31</c:v>
                </c:pt>
                <c:pt idx="186">
                  <c:v>31.166</c:v>
                </c:pt>
                <c:pt idx="187">
                  <c:v>31.332999999999988</c:v>
                </c:pt>
                <c:pt idx="188">
                  <c:v>31.5</c:v>
                </c:pt>
                <c:pt idx="189">
                  <c:v>31.667000000000005</c:v>
                </c:pt>
                <c:pt idx="190">
                  <c:v>31.832999999999988</c:v>
                </c:pt>
                <c:pt idx="191">
                  <c:v>32</c:v>
                </c:pt>
                <c:pt idx="192">
                  <c:v>32.167000000000002</c:v>
                </c:pt>
                <c:pt idx="193">
                  <c:v>32.333000000000006</c:v>
                </c:pt>
                <c:pt idx="194">
                  <c:v>32.5</c:v>
                </c:pt>
                <c:pt idx="195">
                  <c:v>32.666000000000011</c:v>
                </c:pt>
                <c:pt idx="196">
                  <c:v>32.833000000000006</c:v>
                </c:pt>
                <c:pt idx="197">
                  <c:v>33</c:v>
                </c:pt>
                <c:pt idx="198">
                  <c:v>33.167000000000002</c:v>
                </c:pt>
              </c:numCache>
            </c:numRef>
          </c:xVal>
          <c:yVal>
            <c:numRef>
              <c:f>'LyoV Ch 3'!$K$3:$K$202</c:f>
              <c:numCache>
                <c:formatCode>General</c:formatCode>
                <c:ptCount val="200"/>
                <c:pt idx="0">
                  <c:v>5.3738099999999998</c:v>
                </c:pt>
                <c:pt idx="1">
                  <c:v>5.354241</c:v>
                </c:pt>
                <c:pt idx="2">
                  <c:v>5.3151039999999963</c:v>
                </c:pt>
                <c:pt idx="3">
                  <c:v>5.2759669999999996</c:v>
                </c:pt>
                <c:pt idx="4">
                  <c:v>5.2172619999999998</c:v>
                </c:pt>
                <c:pt idx="5">
                  <c:v>5.1585569999999947</c:v>
                </c:pt>
                <c:pt idx="6">
                  <c:v>5.0900670000000003</c:v>
                </c:pt>
                <c:pt idx="7">
                  <c:v>5.0215769999999962</c:v>
                </c:pt>
                <c:pt idx="8">
                  <c:v>4.9530880000000002</c:v>
                </c:pt>
                <c:pt idx="9">
                  <c:v>5.1096349999999964</c:v>
                </c:pt>
                <c:pt idx="10">
                  <c:v>4.4051710000000002</c:v>
                </c:pt>
                <c:pt idx="11">
                  <c:v>3.3582589999999963</c:v>
                </c:pt>
                <c:pt idx="12">
                  <c:v>3.103869</c:v>
                </c:pt>
                <c:pt idx="13">
                  <c:v>3.03538</c:v>
                </c:pt>
                <c:pt idx="14">
                  <c:v>3.015810999999998</c:v>
                </c:pt>
                <c:pt idx="15">
                  <c:v>3.006027</c:v>
                </c:pt>
                <c:pt idx="16">
                  <c:v>3.006027</c:v>
                </c:pt>
                <c:pt idx="17">
                  <c:v>3.006027</c:v>
                </c:pt>
                <c:pt idx="18">
                  <c:v>2.9962429999999967</c:v>
                </c:pt>
                <c:pt idx="19">
                  <c:v>2.9962429999999967</c:v>
                </c:pt>
                <c:pt idx="20">
                  <c:v>2.9962429999999967</c:v>
                </c:pt>
                <c:pt idx="21">
                  <c:v>2.9962429999999967</c:v>
                </c:pt>
                <c:pt idx="22">
                  <c:v>2.9962429999999967</c:v>
                </c:pt>
                <c:pt idx="23">
                  <c:v>2.9962429999999967</c:v>
                </c:pt>
                <c:pt idx="24">
                  <c:v>2.9962429999999967</c:v>
                </c:pt>
                <c:pt idx="25">
                  <c:v>2.9962429999999967</c:v>
                </c:pt>
                <c:pt idx="26">
                  <c:v>2.9962429999999967</c:v>
                </c:pt>
                <c:pt idx="27">
                  <c:v>2.9864579999999981</c:v>
                </c:pt>
                <c:pt idx="28">
                  <c:v>2.9962429999999967</c:v>
                </c:pt>
                <c:pt idx="29">
                  <c:v>2.9864579999999981</c:v>
                </c:pt>
                <c:pt idx="30">
                  <c:v>3.3386909999999981</c:v>
                </c:pt>
                <c:pt idx="31">
                  <c:v>3.5637280000000002</c:v>
                </c:pt>
                <c:pt idx="32">
                  <c:v>3.632216999999998</c:v>
                </c:pt>
                <c:pt idx="33">
                  <c:v>3.6615700000000002</c:v>
                </c:pt>
                <c:pt idx="34">
                  <c:v>3.6811380000000002</c:v>
                </c:pt>
                <c:pt idx="35">
                  <c:v>3.6909230000000002</c:v>
                </c:pt>
                <c:pt idx="36">
                  <c:v>3.6909230000000002</c:v>
                </c:pt>
                <c:pt idx="37">
                  <c:v>3.6909230000000002</c:v>
                </c:pt>
                <c:pt idx="38">
                  <c:v>3.7007070000000017</c:v>
                </c:pt>
                <c:pt idx="39">
                  <c:v>3.7007070000000017</c:v>
                </c:pt>
                <c:pt idx="40">
                  <c:v>3.7007070000000017</c:v>
                </c:pt>
                <c:pt idx="41">
                  <c:v>3.7007070000000017</c:v>
                </c:pt>
                <c:pt idx="42">
                  <c:v>3.7007070000000017</c:v>
                </c:pt>
                <c:pt idx="43">
                  <c:v>3.7007070000000017</c:v>
                </c:pt>
                <c:pt idx="44">
                  <c:v>3.7007070000000017</c:v>
                </c:pt>
                <c:pt idx="45">
                  <c:v>3.7104910000000002</c:v>
                </c:pt>
                <c:pt idx="46">
                  <c:v>3.7007070000000017</c:v>
                </c:pt>
                <c:pt idx="47">
                  <c:v>3.7104910000000002</c:v>
                </c:pt>
                <c:pt idx="48">
                  <c:v>3.7007070000000017</c:v>
                </c:pt>
                <c:pt idx="49">
                  <c:v>3.3680429999999979</c:v>
                </c:pt>
                <c:pt idx="50">
                  <c:v>3.1919270000000002</c:v>
                </c:pt>
                <c:pt idx="51">
                  <c:v>3.015810999999998</c:v>
                </c:pt>
                <c:pt idx="52">
                  <c:v>2.966889999999998</c:v>
                </c:pt>
                <c:pt idx="53">
                  <c:v>2.9473210000000019</c:v>
                </c:pt>
                <c:pt idx="54">
                  <c:v>2.9375369999999998</c:v>
                </c:pt>
                <c:pt idx="55">
                  <c:v>2.9375369999999998</c:v>
                </c:pt>
                <c:pt idx="56">
                  <c:v>2.927753</c:v>
                </c:pt>
                <c:pt idx="57">
                  <c:v>2.927753</c:v>
                </c:pt>
                <c:pt idx="58">
                  <c:v>2.927753</c:v>
                </c:pt>
                <c:pt idx="59">
                  <c:v>2.927753</c:v>
                </c:pt>
                <c:pt idx="60">
                  <c:v>2.917968999999998</c:v>
                </c:pt>
                <c:pt idx="61">
                  <c:v>2.917968999999998</c:v>
                </c:pt>
                <c:pt idx="62">
                  <c:v>2.917968999999998</c:v>
                </c:pt>
                <c:pt idx="63">
                  <c:v>2.917968999999998</c:v>
                </c:pt>
                <c:pt idx="64">
                  <c:v>2.908185</c:v>
                </c:pt>
                <c:pt idx="65">
                  <c:v>2.908185</c:v>
                </c:pt>
                <c:pt idx="66">
                  <c:v>2.908185</c:v>
                </c:pt>
                <c:pt idx="67">
                  <c:v>2.908185</c:v>
                </c:pt>
                <c:pt idx="68">
                  <c:v>2.908185</c:v>
                </c:pt>
                <c:pt idx="69">
                  <c:v>2.908185</c:v>
                </c:pt>
                <c:pt idx="70">
                  <c:v>2.908185</c:v>
                </c:pt>
                <c:pt idx="71">
                  <c:v>2.8983999999999988</c:v>
                </c:pt>
                <c:pt idx="72">
                  <c:v>2.8983999999999988</c:v>
                </c:pt>
                <c:pt idx="73">
                  <c:v>2.8983999999999988</c:v>
                </c:pt>
                <c:pt idx="74">
                  <c:v>2.8983999999999988</c:v>
                </c:pt>
                <c:pt idx="75">
                  <c:v>2.8983999999999988</c:v>
                </c:pt>
                <c:pt idx="76">
                  <c:v>2.8983999999999988</c:v>
                </c:pt>
                <c:pt idx="77">
                  <c:v>2.8983999999999988</c:v>
                </c:pt>
                <c:pt idx="78">
                  <c:v>2.8983999999999988</c:v>
                </c:pt>
                <c:pt idx="79">
                  <c:v>2.8886159999999981</c:v>
                </c:pt>
                <c:pt idx="80">
                  <c:v>2.8886159999999981</c:v>
                </c:pt>
                <c:pt idx="81">
                  <c:v>2.8886159999999981</c:v>
                </c:pt>
                <c:pt idx="82">
                  <c:v>2.8886159999999981</c:v>
                </c:pt>
                <c:pt idx="83">
                  <c:v>2.8886159999999981</c:v>
                </c:pt>
                <c:pt idx="84">
                  <c:v>2.8788319999999987</c:v>
                </c:pt>
                <c:pt idx="85">
                  <c:v>2.8788319999999987</c:v>
                </c:pt>
                <c:pt idx="86">
                  <c:v>2.8788319999999987</c:v>
                </c:pt>
                <c:pt idx="87">
                  <c:v>2.8788319999999987</c:v>
                </c:pt>
                <c:pt idx="88">
                  <c:v>2.8788319999999987</c:v>
                </c:pt>
                <c:pt idx="89">
                  <c:v>2.869047999999998</c:v>
                </c:pt>
                <c:pt idx="90">
                  <c:v>2.869047999999998</c:v>
                </c:pt>
                <c:pt idx="91">
                  <c:v>2.869047999999998</c:v>
                </c:pt>
                <c:pt idx="92">
                  <c:v>2.869047999999998</c:v>
                </c:pt>
                <c:pt idx="93">
                  <c:v>2.8592629999999963</c:v>
                </c:pt>
                <c:pt idx="94">
                  <c:v>2.8592629999999963</c:v>
                </c:pt>
                <c:pt idx="95">
                  <c:v>2.8592629999999963</c:v>
                </c:pt>
                <c:pt idx="96">
                  <c:v>2.8494789999999979</c:v>
                </c:pt>
                <c:pt idx="97">
                  <c:v>2.8494789999999979</c:v>
                </c:pt>
                <c:pt idx="98">
                  <c:v>2.8494789999999979</c:v>
                </c:pt>
                <c:pt idx="99">
                  <c:v>2.8494789999999979</c:v>
                </c:pt>
                <c:pt idx="100">
                  <c:v>2.8396949999999981</c:v>
                </c:pt>
                <c:pt idx="101">
                  <c:v>2.8396949999999981</c:v>
                </c:pt>
                <c:pt idx="102">
                  <c:v>2.8396949999999981</c:v>
                </c:pt>
                <c:pt idx="103">
                  <c:v>2.8299110000000001</c:v>
                </c:pt>
                <c:pt idx="104">
                  <c:v>2.8201269999999998</c:v>
                </c:pt>
                <c:pt idx="105">
                  <c:v>2.8201269999999998</c:v>
                </c:pt>
                <c:pt idx="106">
                  <c:v>2.8201269999999998</c:v>
                </c:pt>
                <c:pt idx="107">
                  <c:v>2.8103419999999981</c:v>
                </c:pt>
                <c:pt idx="108">
                  <c:v>2.8103419999999981</c:v>
                </c:pt>
                <c:pt idx="109">
                  <c:v>2.8103419999999981</c:v>
                </c:pt>
                <c:pt idx="110">
                  <c:v>2.8103419999999981</c:v>
                </c:pt>
                <c:pt idx="111">
                  <c:v>2.8103419999999981</c:v>
                </c:pt>
                <c:pt idx="112">
                  <c:v>2.8103419999999981</c:v>
                </c:pt>
                <c:pt idx="113">
                  <c:v>2.8103419999999981</c:v>
                </c:pt>
                <c:pt idx="114">
                  <c:v>2.8201269999999998</c:v>
                </c:pt>
                <c:pt idx="115">
                  <c:v>2.8201269999999998</c:v>
                </c:pt>
                <c:pt idx="116">
                  <c:v>2.8201269999999998</c:v>
                </c:pt>
                <c:pt idx="117">
                  <c:v>2.8201269999999998</c:v>
                </c:pt>
                <c:pt idx="118">
                  <c:v>2.8299110000000001</c:v>
                </c:pt>
                <c:pt idx="119">
                  <c:v>2.8299110000000001</c:v>
                </c:pt>
                <c:pt idx="120">
                  <c:v>2.8396949999999981</c:v>
                </c:pt>
                <c:pt idx="121">
                  <c:v>2.8494789999999979</c:v>
                </c:pt>
                <c:pt idx="122">
                  <c:v>2.8592629999999963</c:v>
                </c:pt>
                <c:pt idx="123">
                  <c:v>2.869047999999998</c:v>
                </c:pt>
                <c:pt idx="124">
                  <c:v>2.8886159999999981</c:v>
                </c:pt>
                <c:pt idx="125">
                  <c:v>2.908185</c:v>
                </c:pt>
                <c:pt idx="126">
                  <c:v>2.917968999999998</c:v>
                </c:pt>
                <c:pt idx="127">
                  <c:v>2.9375369999999998</c:v>
                </c:pt>
                <c:pt idx="128">
                  <c:v>2.957106</c:v>
                </c:pt>
                <c:pt idx="129">
                  <c:v>2.9766739999999978</c:v>
                </c:pt>
                <c:pt idx="130">
                  <c:v>3.006027</c:v>
                </c:pt>
                <c:pt idx="131">
                  <c:v>3.015810999999998</c:v>
                </c:pt>
                <c:pt idx="132">
                  <c:v>3.03538</c:v>
                </c:pt>
                <c:pt idx="133">
                  <c:v>3.0451640000000002</c:v>
                </c:pt>
                <c:pt idx="134">
                  <c:v>3.0549479999999987</c:v>
                </c:pt>
                <c:pt idx="135">
                  <c:v>3.0549479999999987</c:v>
                </c:pt>
                <c:pt idx="136">
                  <c:v>3.0647320000000002</c:v>
                </c:pt>
                <c:pt idx="137">
                  <c:v>3.0647320000000002</c:v>
                </c:pt>
                <c:pt idx="138">
                  <c:v>3.0647320000000002</c:v>
                </c:pt>
                <c:pt idx="139">
                  <c:v>3.0647320000000002</c:v>
                </c:pt>
                <c:pt idx="140">
                  <c:v>3.0647320000000002</c:v>
                </c:pt>
                <c:pt idx="141">
                  <c:v>3.074516</c:v>
                </c:pt>
                <c:pt idx="142">
                  <c:v>3.0451640000000002</c:v>
                </c:pt>
                <c:pt idx="143">
                  <c:v>3.0549479999999987</c:v>
                </c:pt>
                <c:pt idx="144">
                  <c:v>3.074516</c:v>
                </c:pt>
                <c:pt idx="145">
                  <c:v>3.103869</c:v>
                </c:pt>
                <c:pt idx="146">
                  <c:v>3.133222</c:v>
                </c:pt>
                <c:pt idx="147">
                  <c:v>3.1625740000000002</c:v>
                </c:pt>
                <c:pt idx="148">
                  <c:v>3.1919270000000002</c:v>
                </c:pt>
                <c:pt idx="149">
                  <c:v>3.2408479999999997</c:v>
                </c:pt>
                <c:pt idx="150">
                  <c:v>3.2604169999999999</c:v>
                </c:pt>
                <c:pt idx="151">
                  <c:v>3.2702010000000001</c:v>
                </c:pt>
                <c:pt idx="152">
                  <c:v>3.2799849999999999</c:v>
                </c:pt>
                <c:pt idx="153">
                  <c:v>3.2897690000000002</c:v>
                </c:pt>
                <c:pt idx="154">
                  <c:v>3.2995540000000001</c:v>
                </c:pt>
                <c:pt idx="155">
                  <c:v>3.3093379999999999</c:v>
                </c:pt>
                <c:pt idx="156">
                  <c:v>3.3386909999999981</c:v>
                </c:pt>
                <c:pt idx="157">
                  <c:v>3.3582589999999963</c:v>
                </c:pt>
                <c:pt idx="158">
                  <c:v>3.3973960000000001</c:v>
                </c:pt>
                <c:pt idx="159">
                  <c:v>3.4071799999999999</c:v>
                </c:pt>
                <c:pt idx="160">
                  <c:v>3.4071799999999999</c:v>
                </c:pt>
                <c:pt idx="161">
                  <c:v>3.4071799999999999</c:v>
                </c:pt>
                <c:pt idx="162">
                  <c:v>3.4071799999999999</c:v>
                </c:pt>
                <c:pt idx="163">
                  <c:v>3.4071799999999999</c:v>
                </c:pt>
                <c:pt idx="164">
                  <c:v>3.4071799999999999</c:v>
                </c:pt>
                <c:pt idx="165">
                  <c:v>3.4071799999999999</c:v>
                </c:pt>
                <c:pt idx="166">
                  <c:v>3.4071799999999999</c:v>
                </c:pt>
                <c:pt idx="167">
                  <c:v>3.4071799999999999</c:v>
                </c:pt>
                <c:pt idx="168">
                  <c:v>3.4071799999999999</c:v>
                </c:pt>
                <c:pt idx="169">
                  <c:v>3.4071799999999999</c:v>
                </c:pt>
                <c:pt idx="170">
                  <c:v>3.4071799999999999</c:v>
                </c:pt>
                <c:pt idx="171">
                  <c:v>3.4071799999999999</c:v>
                </c:pt>
                <c:pt idx="172">
                  <c:v>3.4071799999999999</c:v>
                </c:pt>
                <c:pt idx="173">
                  <c:v>3.4071799999999999</c:v>
                </c:pt>
                <c:pt idx="174">
                  <c:v>3.4071799999999999</c:v>
                </c:pt>
                <c:pt idx="175">
                  <c:v>3.4071799999999999</c:v>
                </c:pt>
                <c:pt idx="176">
                  <c:v>3.4071799999999999</c:v>
                </c:pt>
                <c:pt idx="177">
                  <c:v>3.4071799999999999</c:v>
                </c:pt>
                <c:pt idx="178">
                  <c:v>3.4071799999999999</c:v>
                </c:pt>
                <c:pt idx="179">
                  <c:v>3.4071799999999999</c:v>
                </c:pt>
                <c:pt idx="180">
                  <c:v>3.4071799999999999</c:v>
                </c:pt>
                <c:pt idx="181">
                  <c:v>3.4071799999999999</c:v>
                </c:pt>
                <c:pt idx="182">
                  <c:v>3.4071799999999999</c:v>
                </c:pt>
                <c:pt idx="183">
                  <c:v>3.4071799999999999</c:v>
                </c:pt>
                <c:pt idx="184">
                  <c:v>3.4071799999999999</c:v>
                </c:pt>
                <c:pt idx="185">
                  <c:v>3.4071799999999999</c:v>
                </c:pt>
                <c:pt idx="186">
                  <c:v>3.4071799999999999</c:v>
                </c:pt>
                <c:pt idx="187">
                  <c:v>3.4071799999999999</c:v>
                </c:pt>
                <c:pt idx="188">
                  <c:v>3.4071799999999999</c:v>
                </c:pt>
                <c:pt idx="189">
                  <c:v>3.4071799999999999</c:v>
                </c:pt>
                <c:pt idx="190">
                  <c:v>3.4071799999999999</c:v>
                </c:pt>
                <c:pt idx="191">
                  <c:v>3.4071799999999999</c:v>
                </c:pt>
                <c:pt idx="192">
                  <c:v>3.4071799999999999</c:v>
                </c:pt>
                <c:pt idx="193">
                  <c:v>3.4071799999999999</c:v>
                </c:pt>
                <c:pt idx="194">
                  <c:v>3.4071799999999999</c:v>
                </c:pt>
                <c:pt idx="195">
                  <c:v>3.4071799999999999</c:v>
                </c:pt>
                <c:pt idx="196">
                  <c:v>3.4071799999999999</c:v>
                </c:pt>
                <c:pt idx="197">
                  <c:v>3.4071799999999999</c:v>
                </c:pt>
                <c:pt idx="198">
                  <c:v>3.4071799999999999</c:v>
                </c:pt>
              </c:numCache>
            </c:numRef>
          </c:yVal>
          <c:smooth val="1"/>
        </c:ser>
        <c:dLbls>
          <c:showLegendKey val="0"/>
          <c:showVal val="0"/>
          <c:showCatName val="0"/>
          <c:showSerName val="0"/>
          <c:showPercent val="0"/>
          <c:showBubbleSize val="0"/>
        </c:dLbls>
        <c:axId val="75619648"/>
        <c:axId val="76316672"/>
      </c:scatterChart>
      <c:valAx>
        <c:axId val="75619648"/>
        <c:scaling>
          <c:orientation val="minMax"/>
          <c:max val="30"/>
          <c:min val="0"/>
        </c:scaling>
        <c:delete val="1"/>
        <c:axPos val="b"/>
        <c:numFmt formatCode="General" sourceLinked="1"/>
        <c:majorTickMark val="out"/>
        <c:minorTickMark val="none"/>
        <c:tickLblPos val="none"/>
        <c:crossAx val="76316672"/>
        <c:crossesAt val="2"/>
        <c:crossBetween val="midCat"/>
      </c:valAx>
      <c:valAx>
        <c:axId val="76316672"/>
        <c:scaling>
          <c:orientation val="minMax"/>
          <c:max val="5.5"/>
          <c:min val="2.5"/>
        </c:scaling>
        <c:delete val="0"/>
        <c:axPos val="l"/>
        <c:title>
          <c:tx>
            <c:rich>
              <a:bodyPr rot="-5400000" vert="horz"/>
              <a:lstStyle/>
              <a:p>
                <a:pPr marL="0" marR="0" indent="0" algn="ctr" defTabSz="914400" rtl="0" eaLnBrk="1" fontAlgn="auto" latinLnBrk="0" hangingPunct="1">
                  <a:lnSpc>
                    <a:spcPct val="100000"/>
                  </a:lnSpc>
                  <a:spcBef>
                    <a:spcPts val="0"/>
                  </a:spcBef>
                  <a:spcAft>
                    <a:spcPts val="0"/>
                  </a:spcAft>
                  <a:buClrTx/>
                  <a:buSzTx/>
                  <a:buFontTx/>
                  <a:buNone/>
                  <a:tabLst/>
                  <a:defRPr sz="2400" b="1" i="0" u="none" strike="noStrike" kern="1200" baseline="0">
                    <a:solidFill>
                      <a:sysClr val="windowText" lastClr="000000"/>
                    </a:solidFill>
                    <a:latin typeface="+mn-lt"/>
                    <a:ea typeface="+mn-ea"/>
                    <a:cs typeface="+mn-cs"/>
                  </a:defRPr>
                </a:pPr>
                <a:r>
                  <a:rPr lang="en-US" sz="2400" b="1" i="0" baseline="0" dirty="0"/>
                  <a:t>Log f</a:t>
                </a:r>
                <a:r>
                  <a:rPr lang="en-US" sz="2400" b="1" i="0" baseline="-25000" dirty="0"/>
                  <a:t>peak</a:t>
                </a:r>
                <a:r>
                  <a:rPr lang="en-US" sz="2400" b="1" i="0" baseline="0" dirty="0"/>
                  <a:t>/Hz</a:t>
                </a:r>
                <a:endParaRPr lang="en-GB" sz="2400" dirty="0"/>
              </a:p>
            </c:rich>
          </c:tx>
          <c:layout>
            <c:manualLayout>
              <c:xMode val="edge"/>
              <c:yMode val="edge"/>
              <c:x val="2.7894966737405285E-3"/>
              <c:y val="2.2293933485157541E-2"/>
            </c:manualLayout>
          </c:layout>
          <c:overlay val="0"/>
        </c:title>
        <c:numFmt formatCode="#,##0.0" sourceLinked="0"/>
        <c:majorTickMark val="out"/>
        <c:minorTickMark val="none"/>
        <c:tickLblPos val="nextTo"/>
        <c:spPr>
          <a:ln w="25400">
            <a:solidFill>
              <a:schemeClr val="tx1"/>
            </a:solidFill>
          </a:ln>
        </c:spPr>
        <c:txPr>
          <a:bodyPr/>
          <a:lstStyle/>
          <a:p>
            <a:pPr>
              <a:defRPr sz="2000"/>
            </a:pPr>
            <a:endParaRPr lang="en-US"/>
          </a:p>
        </c:txPr>
        <c:crossAx val="75619648"/>
        <c:crosses val="autoZero"/>
        <c:crossBetween val="midCat"/>
        <c:majorUnit val="1"/>
      </c:valAx>
      <c:spPr>
        <a:noFill/>
      </c:spPr>
    </c:plotArea>
    <c:plotVisOnly val="1"/>
    <c:dispBlanksAs val="gap"/>
    <c:showDLblsOverMax val="0"/>
  </c:chart>
  <c:spPr>
    <a:noFill/>
    <a:ln>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504463335892624"/>
          <c:y val="5.9236724701271518E-2"/>
          <c:w val="0.74350454926465159"/>
          <c:h val="0.77595909482279801"/>
        </c:manualLayout>
      </c:layout>
      <c:scatterChart>
        <c:scatterStyle val="lineMarker"/>
        <c:varyColors val="0"/>
        <c:ser>
          <c:idx val="0"/>
          <c:order val="0"/>
          <c:tx>
            <c:strRef>
              <c:f>'LyoV Ch 1'!$A$4</c:f>
              <c:strCache>
                <c:ptCount val="1"/>
                <c:pt idx="0">
                  <c:v>A1. Front (left)</c:v>
                </c:pt>
              </c:strCache>
            </c:strRef>
          </c:tx>
          <c:marker>
            <c:symbol val="none"/>
          </c:marker>
          <c:xVal>
            <c:numRef>
              <c:f>'LyoV Ch 1'!$C$2:$C$301</c:f>
              <c:numCache>
                <c:formatCode>General</c:formatCode>
                <c:ptCount val="3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pt idx="200">
                  <c:v>33.333000000000006</c:v>
                </c:pt>
                <c:pt idx="201">
                  <c:v>33.499000000000002</c:v>
                </c:pt>
                <c:pt idx="202">
                  <c:v>33.666000000000011</c:v>
                </c:pt>
                <c:pt idx="203">
                  <c:v>33.833000000000006</c:v>
                </c:pt>
                <c:pt idx="204">
                  <c:v>33.999000000000002</c:v>
                </c:pt>
                <c:pt idx="205">
                  <c:v>34.166000000000011</c:v>
                </c:pt>
                <c:pt idx="206">
                  <c:v>34.333000000000006</c:v>
                </c:pt>
                <c:pt idx="207">
                  <c:v>34.499000000000002</c:v>
                </c:pt>
                <c:pt idx="208">
                  <c:v>34.666000000000011</c:v>
                </c:pt>
                <c:pt idx="209">
                  <c:v>34.833000000000006</c:v>
                </c:pt>
                <c:pt idx="210">
                  <c:v>34.999000000000002</c:v>
                </c:pt>
                <c:pt idx="211">
                  <c:v>35.166000000000011</c:v>
                </c:pt>
                <c:pt idx="212">
                  <c:v>35.333000000000006</c:v>
                </c:pt>
                <c:pt idx="213">
                  <c:v>35.499000000000002</c:v>
                </c:pt>
                <c:pt idx="214">
                  <c:v>35.666000000000011</c:v>
                </c:pt>
                <c:pt idx="215">
                  <c:v>35.833000000000006</c:v>
                </c:pt>
                <c:pt idx="216">
                  <c:v>35.999000000000002</c:v>
                </c:pt>
                <c:pt idx="217">
                  <c:v>36.166000000000011</c:v>
                </c:pt>
                <c:pt idx="218">
                  <c:v>36.333000000000006</c:v>
                </c:pt>
                <c:pt idx="219">
                  <c:v>36.499000000000002</c:v>
                </c:pt>
                <c:pt idx="220">
                  <c:v>36.666000000000011</c:v>
                </c:pt>
                <c:pt idx="221">
                  <c:v>36.833000000000006</c:v>
                </c:pt>
                <c:pt idx="222">
                  <c:v>36.999000000000002</c:v>
                </c:pt>
                <c:pt idx="223">
                  <c:v>37.166000000000011</c:v>
                </c:pt>
                <c:pt idx="224">
                  <c:v>37.333000000000006</c:v>
                </c:pt>
                <c:pt idx="225">
                  <c:v>37.499000000000002</c:v>
                </c:pt>
                <c:pt idx="226">
                  <c:v>37.666000000000011</c:v>
                </c:pt>
                <c:pt idx="227">
                  <c:v>37.833000000000006</c:v>
                </c:pt>
                <c:pt idx="228">
                  <c:v>37.999000000000002</c:v>
                </c:pt>
                <c:pt idx="229">
                  <c:v>38.166000000000011</c:v>
                </c:pt>
                <c:pt idx="230">
                  <c:v>38.333000000000006</c:v>
                </c:pt>
                <c:pt idx="231">
                  <c:v>38.499000000000002</c:v>
                </c:pt>
                <c:pt idx="232">
                  <c:v>38.666000000000011</c:v>
                </c:pt>
                <c:pt idx="233">
                  <c:v>38.833000000000006</c:v>
                </c:pt>
                <c:pt idx="234">
                  <c:v>38.999000000000002</c:v>
                </c:pt>
                <c:pt idx="235">
                  <c:v>39.166000000000011</c:v>
                </c:pt>
                <c:pt idx="236">
                  <c:v>39.333000000000006</c:v>
                </c:pt>
                <c:pt idx="237">
                  <c:v>39.499000000000002</c:v>
                </c:pt>
                <c:pt idx="238">
                  <c:v>39.666000000000011</c:v>
                </c:pt>
                <c:pt idx="239">
                  <c:v>39.833000000000006</c:v>
                </c:pt>
                <c:pt idx="240">
                  <c:v>39.999000000000002</c:v>
                </c:pt>
                <c:pt idx="241">
                  <c:v>40.166000000000011</c:v>
                </c:pt>
                <c:pt idx="242">
                  <c:v>40.333000000000006</c:v>
                </c:pt>
                <c:pt idx="243">
                  <c:v>40.499000000000002</c:v>
                </c:pt>
                <c:pt idx="244">
                  <c:v>40.666000000000011</c:v>
                </c:pt>
                <c:pt idx="245">
                  <c:v>40.833000000000006</c:v>
                </c:pt>
                <c:pt idx="246">
                  <c:v>40.999000000000002</c:v>
                </c:pt>
                <c:pt idx="247">
                  <c:v>41.166000000000011</c:v>
                </c:pt>
                <c:pt idx="248">
                  <c:v>41.333000000000006</c:v>
                </c:pt>
                <c:pt idx="249">
                  <c:v>41.499000000000002</c:v>
                </c:pt>
                <c:pt idx="250">
                  <c:v>41.666000000000011</c:v>
                </c:pt>
                <c:pt idx="251">
                  <c:v>41.833000000000006</c:v>
                </c:pt>
                <c:pt idx="252">
                  <c:v>41.999000000000002</c:v>
                </c:pt>
                <c:pt idx="253">
                  <c:v>42.166000000000011</c:v>
                </c:pt>
                <c:pt idx="254">
                  <c:v>42.333000000000006</c:v>
                </c:pt>
                <c:pt idx="255">
                  <c:v>42.499000000000002</c:v>
                </c:pt>
                <c:pt idx="256">
                  <c:v>42.666000000000011</c:v>
                </c:pt>
                <c:pt idx="257">
                  <c:v>42.833000000000006</c:v>
                </c:pt>
                <c:pt idx="258">
                  <c:v>42.999000000000002</c:v>
                </c:pt>
                <c:pt idx="259">
                  <c:v>43.166000000000011</c:v>
                </c:pt>
                <c:pt idx="260">
                  <c:v>43.333000000000006</c:v>
                </c:pt>
                <c:pt idx="261">
                  <c:v>43.499000000000002</c:v>
                </c:pt>
                <c:pt idx="262">
                  <c:v>43.666000000000011</c:v>
                </c:pt>
                <c:pt idx="263">
                  <c:v>43.833000000000006</c:v>
                </c:pt>
                <c:pt idx="264">
                  <c:v>43.999000000000002</c:v>
                </c:pt>
                <c:pt idx="265">
                  <c:v>44.166000000000011</c:v>
                </c:pt>
                <c:pt idx="266">
                  <c:v>44.333000000000006</c:v>
                </c:pt>
                <c:pt idx="267">
                  <c:v>44.499000000000002</c:v>
                </c:pt>
                <c:pt idx="268">
                  <c:v>44.666000000000011</c:v>
                </c:pt>
                <c:pt idx="269">
                  <c:v>44.833000000000006</c:v>
                </c:pt>
                <c:pt idx="270">
                  <c:v>44.999000000000002</c:v>
                </c:pt>
                <c:pt idx="271">
                  <c:v>45.166000000000011</c:v>
                </c:pt>
                <c:pt idx="272">
                  <c:v>45.333000000000006</c:v>
                </c:pt>
                <c:pt idx="273">
                  <c:v>45.499000000000002</c:v>
                </c:pt>
                <c:pt idx="274">
                  <c:v>45.666000000000011</c:v>
                </c:pt>
                <c:pt idx="275">
                  <c:v>45.833000000000006</c:v>
                </c:pt>
                <c:pt idx="276">
                  <c:v>45.999000000000002</c:v>
                </c:pt>
                <c:pt idx="277">
                  <c:v>46.166000000000011</c:v>
                </c:pt>
                <c:pt idx="278">
                  <c:v>46.333000000000006</c:v>
                </c:pt>
                <c:pt idx="279">
                  <c:v>46.499000000000002</c:v>
                </c:pt>
                <c:pt idx="280">
                  <c:v>46.666000000000011</c:v>
                </c:pt>
                <c:pt idx="281">
                  <c:v>46.833000000000006</c:v>
                </c:pt>
                <c:pt idx="282">
                  <c:v>46.999000000000002</c:v>
                </c:pt>
                <c:pt idx="283">
                  <c:v>47.166000000000011</c:v>
                </c:pt>
                <c:pt idx="284">
                  <c:v>47.333000000000006</c:v>
                </c:pt>
                <c:pt idx="285">
                  <c:v>47.499000000000002</c:v>
                </c:pt>
                <c:pt idx="286">
                  <c:v>47.666000000000011</c:v>
                </c:pt>
                <c:pt idx="287">
                  <c:v>47.833000000000006</c:v>
                </c:pt>
                <c:pt idx="288">
                  <c:v>47.999000000000002</c:v>
                </c:pt>
                <c:pt idx="289">
                  <c:v>48.166000000000011</c:v>
                </c:pt>
                <c:pt idx="290">
                  <c:v>48.333000000000006</c:v>
                </c:pt>
                <c:pt idx="291">
                  <c:v>48.499000000000002</c:v>
                </c:pt>
                <c:pt idx="292">
                  <c:v>48.666000000000011</c:v>
                </c:pt>
                <c:pt idx="293">
                  <c:v>48.833000000000006</c:v>
                </c:pt>
                <c:pt idx="294">
                  <c:v>48.999000000000002</c:v>
                </c:pt>
                <c:pt idx="295">
                  <c:v>49.166000000000011</c:v>
                </c:pt>
                <c:pt idx="296">
                  <c:v>49.333000000000006</c:v>
                </c:pt>
                <c:pt idx="297">
                  <c:v>49.499000000000002</c:v>
                </c:pt>
                <c:pt idx="298">
                  <c:v>49.666000000000011</c:v>
                </c:pt>
                <c:pt idx="299">
                  <c:v>49.833000000000006</c:v>
                </c:pt>
              </c:numCache>
            </c:numRef>
          </c:xVal>
          <c:yVal>
            <c:numRef>
              <c:f>'LyoV Ch 1'!$H$2:$H$301</c:f>
              <c:numCache>
                <c:formatCode>0.00E+00</c:formatCode>
                <c:ptCount val="300"/>
                <c:pt idx="0">
                  <c:v>5.8284549999999963E-3</c:v>
                </c:pt>
                <c:pt idx="1">
                  <c:v>-7.6365710000000061E-3</c:v>
                </c:pt>
                <c:pt idx="2">
                  <c:v>3.0577600000000017E-2</c:v>
                </c:pt>
                <c:pt idx="3">
                  <c:v>5.0289210000000001E-2</c:v>
                </c:pt>
                <c:pt idx="4">
                  <c:v>3.3812780000000001E-2</c:v>
                </c:pt>
                <c:pt idx="5">
                  <c:v>2.6489200000000029E-2</c:v>
                </c:pt>
                <c:pt idx="6">
                  <c:v>4.2974390000000001E-2</c:v>
                </c:pt>
                <c:pt idx="7">
                  <c:v>7.4188900000000058E-2</c:v>
                </c:pt>
                <c:pt idx="8">
                  <c:v>2.0888440000000001E-2</c:v>
                </c:pt>
                <c:pt idx="9">
                  <c:v>-7.2434090000000034E-2</c:v>
                </c:pt>
                <c:pt idx="10">
                  <c:v>-9.8186050000000025E-2</c:v>
                </c:pt>
                <c:pt idx="11">
                  <c:v>-9.35295500000001E-2</c:v>
                </c:pt>
                <c:pt idx="12">
                  <c:v>-9.1766720000000024E-2</c:v>
                </c:pt>
                <c:pt idx="13">
                  <c:v>-8.8793030000000023E-2</c:v>
                </c:pt>
                <c:pt idx="14">
                  <c:v>-8.2192660000000001E-2</c:v>
                </c:pt>
                <c:pt idx="15">
                  <c:v>-9.7534840000000123E-2</c:v>
                </c:pt>
                <c:pt idx="16">
                  <c:v>-0.12676940000000012</c:v>
                </c:pt>
                <c:pt idx="17">
                  <c:v>-6.6986720000000013E-2</c:v>
                </c:pt>
                <c:pt idx="18">
                  <c:v>3.3406670000000023E-4</c:v>
                </c:pt>
                <c:pt idx="19">
                  <c:v>-1.0445299999999999E-3</c:v>
                </c:pt>
                <c:pt idx="20">
                  <c:v>-6.4977570000000046E-4</c:v>
                </c:pt>
                <c:pt idx="21">
                  <c:v>-2.1735100000000034E-4</c:v>
                </c:pt>
                <c:pt idx="22">
                  <c:v>-2.4250150000000017E-5</c:v>
                </c:pt>
                <c:pt idx="23">
                  <c:v>5.2106970000000073E-5</c:v>
                </c:pt>
                <c:pt idx="24">
                  <c:v>1.447679E-4</c:v>
                </c:pt>
                <c:pt idx="25">
                  <c:v>-1.9373570000000032E-4</c:v>
                </c:pt>
                <c:pt idx="26">
                  <c:v>9.0368940000000095E-4</c:v>
                </c:pt>
                <c:pt idx="27">
                  <c:v>1.4217489999999999E-2</c:v>
                </c:pt>
                <c:pt idx="28">
                  <c:v>3.3895509999999997E-2</c:v>
                </c:pt>
                <c:pt idx="29">
                  <c:v>4.6873939999999996E-2</c:v>
                </c:pt>
                <c:pt idx="30">
                  <c:v>5.4563159999999999E-2</c:v>
                </c:pt>
                <c:pt idx="31">
                  <c:v>5.8555949999999975E-2</c:v>
                </c:pt>
                <c:pt idx="32">
                  <c:v>6.0400780000000036E-2</c:v>
                </c:pt>
                <c:pt idx="33">
                  <c:v>6.1214999999999999E-2</c:v>
                </c:pt>
                <c:pt idx="34">
                  <c:v>6.2035800000000002E-2</c:v>
                </c:pt>
                <c:pt idx="35">
                  <c:v>6.1032650000000035E-2</c:v>
                </c:pt>
                <c:pt idx="36">
                  <c:v>4.7893120000000032E-2</c:v>
                </c:pt>
                <c:pt idx="37">
                  <c:v>2.8347029999999988E-2</c:v>
                </c:pt>
                <c:pt idx="38">
                  <c:v>1.5219450000000001E-2</c:v>
                </c:pt>
                <c:pt idx="39">
                  <c:v>7.2692020000000093E-3</c:v>
                </c:pt>
                <c:pt idx="40">
                  <c:v>3.1297820000000028E-3</c:v>
                </c:pt>
                <c:pt idx="41">
                  <c:v>1.2332319999999999E-3</c:v>
                </c:pt>
                <c:pt idx="42">
                  <c:v>1.9062620000000026E-4</c:v>
                </c:pt>
                <c:pt idx="43">
                  <c:v>-5.2124050000000002E-4</c:v>
                </c:pt>
                <c:pt idx="44">
                  <c:v>2.284196000000004E-3</c:v>
                </c:pt>
                <c:pt idx="45">
                  <c:v>-1.7833979999999999E-2</c:v>
                </c:pt>
                <c:pt idx="46">
                  <c:v>-4.5786720000000065E-2</c:v>
                </c:pt>
                <c:pt idx="47">
                  <c:v>-4.2764640000000041E-2</c:v>
                </c:pt>
                <c:pt idx="48">
                  <c:v>-3.5474950000000012E-2</c:v>
                </c:pt>
                <c:pt idx="49">
                  <c:v>-3.6261639999999998E-2</c:v>
                </c:pt>
                <c:pt idx="50">
                  <c:v>-3.6775730000000027E-2</c:v>
                </c:pt>
                <c:pt idx="51">
                  <c:v>-3.7544040000000029E-2</c:v>
                </c:pt>
                <c:pt idx="52">
                  <c:v>-3.8590220000000001E-2</c:v>
                </c:pt>
                <c:pt idx="53">
                  <c:v>-4.3096520000000041E-2</c:v>
                </c:pt>
                <c:pt idx="54">
                  <c:v>-2.5001599999999999E-2</c:v>
                </c:pt>
                <c:pt idx="55">
                  <c:v>7.5184420000000071E-4</c:v>
                </c:pt>
                <c:pt idx="56">
                  <c:v>-4.4094530000000041E-3</c:v>
                </c:pt>
                <c:pt idx="57">
                  <c:v>-1.3911510000000005E-2</c:v>
                </c:pt>
                <c:pt idx="58">
                  <c:v>-1.5524150000000011E-2</c:v>
                </c:pt>
                <c:pt idx="59">
                  <c:v>-1.75622E-2</c:v>
                </c:pt>
                <c:pt idx="60">
                  <c:v>-1.9319300000000001E-2</c:v>
                </c:pt>
                <c:pt idx="61">
                  <c:v>-2.0790679999999988E-2</c:v>
                </c:pt>
                <c:pt idx="62">
                  <c:v>-2.1970820000000002E-2</c:v>
                </c:pt>
                <c:pt idx="63">
                  <c:v>-2.2895350000000019E-2</c:v>
                </c:pt>
                <c:pt idx="64">
                  <c:v>-2.3625150000000001E-2</c:v>
                </c:pt>
                <c:pt idx="65">
                  <c:v>-2.4134079999999999E-2</c:v>
                </c:pt>
                <c:pt idx="66">
                  <c:v>-2.4394829999999982E-2</c:v>
                </c:pt>
                <c:pt idx="67">
                  <c:v>-2.4542459999999974E-2</c:v>
                </c:pt>
                <c:pt idx="68">
                  <c:v>-2.4575679999999999E-2</c:v>
                </c:pt>
                <c:pt idx="69">
                  <c:v>-2.4495989999999999E-2</c:v>
                </c:pt>
                <c:pt idx="70">
                  <c:v>-2.4385440000000001E-2</c:v>
                </c:pt>
                <c:pt idx="71">
                  <c:v>-2.4259090000000001E-2</c:v>
                </c:pt>
                <c:pt idx="72">
                  <c:v>-2.41111E-2</c:v>
                </c:pt>
                <c:pt idx="73">
                  <c:v>-2.3971110000000018E-2</c:v>
                </c:pt>
                <c:pt idx="74">
                  <c:v>-2.3865129999999998E-2</c:v>
                </c:pt>
                <c:pt idx="75">
                  <c:v>-2.3807310000000019E-2</c:v>
                </c:pt>
                <c:pt idx="76">
                  <c:v>-2.3773449999999998E-2</c:v>
                </c:pt>
                <c:pt idx="77">
                  <c:v>-2.3772390000000001E-2</c:v>
                </c:pt>
                <c:pt idx="78">
                  <c:v>-2.3769439999999975E-2</c:v>
                </c:pt>
                <c:pt idx="79">
                  <c:v>-2.3730330000000001E-2</c:v>
                </c:pt>
                <c:pt idx="80">
                  <c:v>-2.3713629999999982E-2</c:v>
                </c:pt>
                <c:pt idx="81">
                  <c:v>-2.3668419999999982E-2</c:v>
                </c:pt>
                <c:pt idx="82">
                  <c:v>-2.354916E-2</c:v>
                </c:pt>
                <c:pt idx="83">
                  <c:v>-2.3400830000000001E-2</c:v>
                </c:pt>
                <c:pt idx="84">
                  <c:v>-2.3219610000000002E-2</c:v>
                </c:pt>
                <c:pt idx="85">
                  <c:v>-2.3034530000000001E-2</c:v>
                </c:pt>
                <c:pt idx="86">
                  <c:v>-2.2824270000000018E-2</c:v>
                </c:pt>
                <c:pt idx="87">
                  <c:v>-2.255277000000001E-2</c:v>
                </c:pt>
                <c:pt idx="88">
                  <c:v>-2.2285460000000017E-2</c:v>
                </c:pt>
                <c:pt idx="89">
                  <c:v>-2.1965940000000017E-2</c:v>
                </c:pt>
                <c:pt idx="90">
                  <c:v>-2.1629869999999999E-2</c:v>
                </c:pt>
                <c:pt idx="91">
                  <c:v>-2.133912000000001E-2</c:v>
                </c:pt>
                <c:pt idx="92">
                  <c:v>-2.104408E-2</c:v>
                </c:pt>
                <c:pt idx="93">
                  <c:v>-2.0761189999999988E-2</c:v>
                </c:pt>
                <c:pt idx="94">
                  <c:v>-2.0405659999999999E-2</c:v>
                </c:pt>
                <c:pt idx="95">
                  <c:v>-1.9986890000000014E-2</c:v>
                </c:pt>
                <c:pt idx="96">
                  <c:v>-1.9553080000000014E-2</c:v>
                </c:pt>
                <c:pt idx="97">
                  <c:v>-1.9054190000000009E-2</c:v>
                </c:pt>
                <c:pt idx="98">
                  <c:v>-1.8544910000000001E-2</c:v>
                </c:pt>
                <c:pt idx="99">
                  <c:v>-1.8030790000000001E-2</c:v>
                </c:pt>
                <c:pt idx="100">
                  <c:v>-1.7458680000000001E-2</c:v>
                </c:pt>
                <c:pt idx="101">
                  <c:v>-1.6846850000000014E-2</c:v>
                </c:pt>
                <c:pt idx="102">
                  <c:v>-1.6209120000000014E-2</c:v>
                </c:pt>
                <c:pt idx="103">
                  <c:v>-1.5583550000000012E-2</c:v>
                </c:pt>
                <c:pt idx="104">
                  <c:v>-1.5008469999999999E-2</c:v>
                </c:pt>
                <c:pt idx="105">
                  <c:v>-1.44777E-2</c:v>
                </c:pt>
                <c:pt idx="106">
                  <c:v>-1.3977389999999999E-2</c:v>
                </c:pt>
                <c:pt idx="107">
                  <c:v>-1.349325E-2</c:v>
                </c:pt>
                <c:pt idx="108">
                  <c:v>-1.301949E-2</c:v>
                </c:pt>
                <c:pt idx="109">
                  <c:v>-1.2564560000000008E-2</c:v>
                </c:pt>
                <c:pt idx="110">
                  <c:v>-1.206746E-2</c:v>
                </c:pt>
                <c:pt idx="111">
                  <c:v>-1.1519820000000009E-2</c:v>
                </c:pt>
                <c:pt idx="112">
                  <c:v>-1.0972120000000009E-2</c:v>
                </c:pt>
                <c:pt idx="113">
                  <c:v>-1.0386919999999999E-2</c:v>
                </c:pt>
                <c:pt idx="114">
                  <c:v>-9.7662020000000068E-3</c:v>
                </c:pt>
                <c:pt idx="115">
                  <c:v>-9.1553050000000094E-3</c:v>
                </c:pt>
                <c:pt idx="116">
                  <c:v>-8.5585620000000091E-3</c:v>
                </c:pt>
                <c:pt idx="117">
                  <c:v>-7.9632270000000067E-3</c:v>
                </c:pt>
                <c:pt idx="118">
                  <c:v>-7.393329000000004E-3</c:v>
                </c:pt>
                <c:pt idx="119">
                  <c:v>-6.9219020000000041E-3</c:v>
                </c:pt>
                <c:pt idx="120">
                  <c:v>-6.5314970000000042E-3</c:v>
                </c:pt>
                <c:pt idx="121">
                  <c:v>-6.1875890000000003E-3</c:v>
                </c:pt>
                <c:pt idx="122">
                  <c:v>-5.9081430000000081E-3</c:v>
                </c:pt>
                <c:pt idx="123">
                  <c:v>-5.6763300000000037E-3</c:v>
                </c:pt>
                <c:pt idx="124">
                  <c:v>-5.4516850000000039E-3</c:v>
                </c:pt>
                <c:pt idx="125">
                  <c:v>-5.225894E-3</c:v>
                </c:pt>
                <c:pt idx="126">
                  <c:v>-5.007749000000004E-3</c:v>
                </c:pt>
                <c:pt idx="127">
                  <c:v>-4.7905509999999997E-3</c:v>
                </c:pt>
                <c:pt idx="128">
                  <c:v>-4.5596780000000071E-3</c:v>
                </c:pt>
                <c:pt idx="129">
                  <c:v>-4.3124000000000001E-3</c:v>
                </c:pt>
                <c:pt idx="130">
                  <c:v>-4.0444369999999962E-3</c:v>
                </c:pt>
                <c:pt idx="131">
                  <c:v>-3.7675360000000058E-3</c:v>
                </c:pt>
                <c:pt idx="132">
                  <c:v>-3.4916359999999998E-3</c:v>
                </c:pt>
                <c:pt idx="133">
                  <c:v>-3.222784000000002E-3</c:v>
                </c:pt>
                <c:pt idx="134">
                  <c:v>-2.9729959999999999E-3</c:v>
                </c:pt>
                <c:pt idx="135">
                  <c:v>-2.6727120000000011E-3</c:v>
                </c:pt>
                <c:pt idx="136">
                  <c:v>-2.4020459999999984E-3</c:v>
                </c:pt>
                <c:pt idx="137">
                  <c:v>-2.463366000000002E-3</c:v>
                </c:pt>
                <c:pt idx="138">
                  <c:v>-2.4455599999999998E-3</c:v>
                </c:pt>
                <c:pt idx="139">
                  <c:v>-2.1557280000000017E-3</c:v>
                </c:pt>
                <c:pt idx="140">
                  <c:v>-1.9766410000000016E-3</c:v>
                </c:pt>
                <c:pt idx="141">
                  <c:v>-1.8321980000000017E-3</c:v>
                </c:pt>
                <c:pt idx="142">
                  <c:v>-1.6672610000000008E-3</c:v>
                </c:pt>
                <c:pt idx="143">
                  <c:v>-1.569993E-3</c:v>
                </c:pt>
                <c:pt idx="144">
                  <c:v>-1.5447450000000012E-3</c:v>
                </c:pt>
                <c:pt idx="145">
                  <c:v>-1.4962190000000009E-3</c:v>
                </c:pt>
                <c:pt idx="146">
                  <c:v>-1.144866E-3</c:v>
                </c:pt>
                <c:pt idx="147">
                  <c:v>-8.7993440000000065E-4</c:v>
                </c:pt>
                <c:pt idx="148">
                  <c:v>-9.1746650000000063E-4</c:v>
                </c:pt>
                <c:pt idx="149">
                  <c:v>-8.5314970000000066E-4</c:v>
                </c:pt>
                <c:pt idx="150">
                  <c:v>-7.6332400000000099E-4</c:v>
                </c:pt>
                <c:pt idx="151">
                  <c:v>-7.00172100000001E-4</c:v>
                </c:pt>
                <c:pt idx="152">
                  <c:v>-5.8422890000000042E-4</c:v>
                </c:pt>
                <c:pt idx="153">
                  <c:v>-4.7163100000000035E-4</c:v>
                </c:pt>
                <c:pt idx="154">
                  <c:v>-3.7943290000000049E-4</c:v>
                </c:pt>
                <c:pt idx="155">
                  <c:v>-2.8037220000000021E-4</c:v>
                </c:pt>
                <c:pt idx="156">
                  <c:v>-2.1823040000000033E-4</c:v>
                </c:pt>
                <c:pt idx="157">
                  <c:v>-1.6064900000000012E-4</c:v>
                </c:pt>
                <c:pt idx="158">
                  <c:v>-1.2375630000000001E-4</c:v>
                </c:pt>
                <c:pt idx="159">
                  <c:v>-9.3773180000000065E-5</c:v>
                </c:pt>
                <c:pt idx="160">
                  <c:v>-6.8193050000000087E-5</c:v>
                </c:pt>
                <c:pt idx="161">
                  <c:v>-5.9185600000000072E-5</c:v>
                </c:pt>
                <c:pt idx="162">
                  <c:v>-2.1675270000000058E-5</c:v>
                </c:pt>
                <c:pt idx="163">
                  <c:v>1.7436800000000012E-5</c:v>
                </c:pt>
                <c:pt idx="164">
                  <c:v>1.9624960000000027E-5</c:v>
                </c:pt>
                <c:pt idx="165">
                  <c:v>2.4731730000000035E-5</c:v>
                </c:pt>
                <c:pt idx="166">
                  <c:v>2.6026750000000016E-5</c:v>
                </c:pt>
                <c:pt idx="167">
                  <c:v>3.4697410000000025E-5</c:v>
                </c:pt>
                <c:pt idx="168">
                  <c:v>3.6774540000000049E-5</c:v>
                </c:pt>
                <c:pt idx="169">
                  <c:v>2.5991970000000036E-5</c:v>
                </c:pt>
                <c:pt idx="170">
                  <c:v>3.4363110000000024E-5</c:v>
                </c:pt>
                <c:pt idx="171">
                  <c:v>1.4565680000000012E-5</c:v>
                </c:pt>
                <c:pt idx="172">
                  <c:v>-8.6516840000000187E-6</c:v>
                </c:pt>
                <c:pt idx="173">
                  <c:v>-5.4338250000000081E-6</c:v>
                </c:pt>
                <c:pt idx="174">
                  <c:v>-5.623468000000008E-6</c:v>
                </c:pt>
                <c:pt idx="175">
                  <c:v>-5.6816740000000092E-6</c:v>
                </c:pt>
                <c:pt idx="176">
                  <c:v>-5.207918000000004E-6</c:v>
                </c:pt>
                <c:pt idx="177">
                  <c:v>-4.5643100000000004E-6</c:v>
                </c:pt>
                <c:pt idx="178">
                  <c:v>-4.2318980000000089E-6</c:v>
                </c:pt>
                <c:pt idx="179">
                  <c:v>-3.7647820000000058E-6</c:v>
                </c:pt>
                <c:pt idx="180">
                  <c:v>-3.3232930000000051E-6</c:v>
                </c:pt>
                <c:pt idx="181">
                  <c:v>-2.8454950000000019E-6</c:v>
                </c:pt>
                <c:pt idx="182">
                  <c:v>-2.2013410000000035E-6</c:v>
                </c:pt>
                <c:pt idx="183">
                  <c:v>-1.5689620000000023E-6</c:v>
                </c:pt>
                <c:pt idx="184">
                  <c:v>-9.9664080000000243E-7</c:v>
                </c:pt>
                <c:pt idx="185">
                  <c:v>-8.2246370000000116E-7</c:v>
                </c:pt>
                <c:pt idx="186">
                  <c:v>-8.5855050000000173E-7</c:v>
                </c:pt>
                <c:pt idx="187">
                  <c:v>-3.716208000000004E-7</c:v>
                </c:pt>
                <c:pt idx="188">
                  <c:v>-1.731476000000002E-7</c:v>
                </c:pt>
                <c:pt idx="189">
                  <c:v>9.1859950000000206E-8</c:v>
                </c:pt>
                <c:pt idx="190">
                  <c:v>2.0050800000000025E-7</c:v>
                </c:pt>
                <c:pt idx="191">
                  <c:v>-3.4710660000000049E-8</c:v>
                </c:pt>
                <c:pt idx="192">
                  <c:v>-4.711974000000007E-8</c:v>
                </c:pt>
                <c:pt idx="193">
                  <c:v>-1.9305360000000038E-8</c:v>
                </c:pt>
                <c:pt idx="194">
                  <c:v>3.1149810000000052E-7</c:v>
                </c:pt>
                <c:pt idx="195">
                  <c:v>-2.8659090000000034E-6</c:v>
                </c:pt>
                <c:pt idx="196">
                  <c:v>-3.7142360000000052E-6</c:v>
                </c:pt>
                <c:pt idx="197">
                  <c:v>-5.5128190000000037E-6</c:v>
                </c:pt>
                <c:pt idx="198">
                  <c:v>-9.058022000000009E-6</c:v>
                </c:pt>
                <c:pt idx="199">
                  <c:v>-3.0020340000000041E-5</c:v>
                </c:pt>
                <c:pt idx="200">
                  <c:v>-3.5883130000000068E-7</c:v>
                </c:pt>
                <c:pt idx="201">
                  <c:v>-5.0729450000000069E-7</c:v>
                </c:pt>
                <c:pt idx="202">
                  <c:v>1.1273760000000017E-6</c:v>
                </c:pt>
                <c:pt idx="203">
                  <c:v>6.3660690000000118E-7</c:v>
                </c:pt>
                <c:pt idx="204">
                  <c:v>-2.3775460000000019E-7</c:v>
                </c:pt>
                <c:pt idx="205">
                  <c:v>-2.7682730000000063E-8</c:v>
                </c:pt>
                <c:pt idx="206">
                  <c:v>2.1318280000000018E-7</c:v>
                </c:pt>
                <c:pt idx="207">
                  <c:v>6.8501400000000082E-7</c:v>
                </c:pt>
                <c:pt idx="208">
                  <c:v>3.8686510000000063E-8</c:v>
                </c:pt>
                <c:pt idx="209">
                  <c:v>-3.3457830000000053E-7</c:v>
                </c:pt>
                <c:pt idx="210">
                  <c:v>7.4673350000000101E-8</c:v>
                </c:pt>
                <c:pt idx="211">
                  <c:v>-6.8028210000000111E-7</c:v>
                </c:pt>
                <c:pt idx="212">
                  <c:v>-5.6054570000000089E-7</c:v>
                </c:pt>
                <c:pt idx="213">
                  <c:v>-8.5424200000000167E-8</c:v>
                </c:pt>
                <c:pt idx="214">
                  <c:v>4.5835180000000041E-7</c:v>
                </c:pt>
                <c:pt idx="215">
                  <c:v>1.0235900000000008E-6</c:v>
                </c:pt>
                <c:pt idx="216">
                  <c:v>5.545272000000011E-8</c:v>
                </c:pt>
                <c:pt idx="217">
                  <c:v>3.3025050000000031E-7</c:v>
                </c:pt>
                <c:pt idx="218">
                  <c:v>1.0086790000000009E-6</c:v>
                </c:pt>
                <c:pt idx="219">
                  <c:v>1.7571880000000028E-8</c:v>
                </c:pt>
                <c:pt idx="220">
                  <c:v>2.1476130000000043E-7</c:v>
                </c:pt>
                <c:pt idx="221">
                  <c:v>1.1995080000000018E-6</c:v>
                </c:pt>
                <c:pt idx="222">
                  <c:v>6.0871290000000094E-7</c:v>
                </c:pt>
                <c:pt idx="223">
                  <c:v>-5.919083000000012E-7</c:v>
                </c:pt>
                <c:pt idx="224">
                  <c:v>-1.1253800000000014E-6</c:v>
                </c:pt>
                <c:pt idx="225">
                  <c:v>-4.0780930000000106E-7</c:v>
                </c:pt>
                <c:pt idx="226">
                  <c:v>-3.0635050000000053E-7</c:v>
                </c:pt>
                <c:pt idx="227">
                  <c:v>-7.7353550000000118E-7</c:v>
                </c:pt>
                <c:pt idx="228">
                  <c:v>2.4737030000000032E-7</c:v>
                </c:pt>
                <c:pt idx="229">
                  <c:v>-3.8203660000000053E-8</c:v>
                </c:pt>
                <c:pt idx="230">
                  <c:v>-1.210415000000002E-6</c:v>
                </c:pt>
                <c:pt idx="231">
                  <c:v>-8.8485030000000076E-7</c:v>
                </c:pt>
                <c:pt idx="232">
                  <c:v>9.7591650000000125E-7</c:v>
                </c:pt>
                <c:pt idx="233">
                  <c:v>1.7883290000000017E-6</c:v>
                </c:pt>
                <c:pt idx="234">
                  <c:v>1.0505480000000017E-6</c:v>
                </c:pt>
                <c:pt idx="235">
                  <c:v>5.2471290000000088E-7</c:v>
                </c:pt>
                <c:pt idx="236">
                  <c:v>1.4709610000000011E-7</c:v>
                </c:pt>
                <c:pt idx="237">
                  <c:v>4.4967240000000085E-7</c:v>
                </c:pt>
                <c:pt idx="238">
                  <c:v>8.6310210000000004E-7</c:v>
                </c:pt>
                <c:pt idx="239">
                  <c:v>3.2827750000000049E-7</c:v>
                </c:pt>
                <c:pt idx="240">
                  <c:v>-4.4019990000000095E-7</c:v>
                </c:pt>
                <c:pt idx="241">
                  <c:v>-9.3610090000000191E-7</c:v>
                </c:pt>
                <c:pt idx="242">
                  <c:v>-1.3474270000000008E-6</c:v>
                </c:pt>
                <c:pt idx="243">
                  <c:v>-5.2315830000000101E-7</c:v>
                </c:pt>
                <c:pt idx="244">
                  <c:v>5.1776420000000094E-7</c:v>
                </c:pt>
                <c:pt idx="245">
                  <c:v>1.4353820000000017E-6</c:v>
                </c:pt>
                <c:pt idx="246">
                  <c:v>5.9566090000000139E-7</c:v>
                </c:pt>
                <c:pt idx="247">
                  <c:v>-8.6242510000000041E-7</c:v>
                </c:pt>
                <c:pt idx="248">
                  <c:v>6.5299450000000073E-7</c:v>
                </c:pt>
                <c:pt idx="249">
                  <c:v>9.6743650000000095E-7</c:v>
                </c:pt>
                <c:pt idx="250">
                  <c:v>2.454768000000002E-7</c:v>
                </c:pt>
                <c:pt idx="251">
                  <c:v>3.2954290000000049E-7</c:v>
                </c:pt>
                <c:pt idx="252">
                  <c:v>-1.654362000000003E-7</c:v>
                </c:pt>
                <c:pt idx="253">
                  <c:v>-6.5299470000000111E-8</c:v>
                </c:pt>
                <c:pt idx="254">
                  <c:v>-9.6548250000000143E-7</c:v>
                </c:pt>
                <c:pt idx="255">
                  <c:v>-1.0717060000000008E-6</c:v>
                </c:pt>
                <c:pt idx="256">
                  <c:v>-6.2467030000000124E-7</c:v>
                </c:pt>
                <c:pt idx="257">
                  <c:v>-3.9231850000000066E-7</c:v>
                </c:pt>
                <c:pt idx="258">
                  <c:v>1.3766980000000017E-6</c:v>
                </c:pt>
                <c:pt idx="259">
                  <c:v>7.1015490000000114E-7</c:v>
                </c:pt>
                <c:pt idx="260">
                  <c:v>3.5475630000000064E-7</c:v>
                </c:pt>
                <c:pt idx="261">
                  <c:v>1.0080380000000012E-6</c:v>
                </c:pt>
                <c:pt idx="262">
                  <c:v>-1.7241570000000037E-7</c:v>
                </c:pt>
                <c:pt idx="263">
                  <c:v>-1.7578750000000024E-7</c:v>
                </c:pt>
                <c:pt idx="264">
                  <c:v>1.9651040000000032E-7</c:v>
                </c:pt>
                <c:pt idx="265">
                  <c:v>4.5885300000000057E-7</c:v>
                </c:pt>
                <c:pt idx="266">
                  <c:v>1.2568010000000015E-7</c:v>
                </c:pt>
                <c:pt idx="267">
                  <c:v>-1.5111910000000008E-6</c:v>
                </c:pt>
                <c:pt idx="268">
                  <c:v>-1.4425790000000013E-6</c:v>
                </c:pt>
                <c:pt idx="269">
                  <c:v>-4.9585920000000085E-7</c:v>
                </c:pt>
                <c:pt idx="270">
                  <c:v>-4.8844630000000072E-7</c:v>
                </c:pt>
                <c:pt idx="271">
                  <c:v>9.0326350000000208E-8</c:v>
                </c:pt>
                <c:pt idx="272">
                  <c:v>1.2815630000000011E-7</c:v>
                </c:pt>
                <c:pt idx="273">
                  <c:v>-4.7296890000000086E-7</c:v>
                </c:pt>
                <c:pt idx="274">
                  <c:v>1.3396630000000013E-7</c:v>
                </c:pt>
                <c:pt idx="275">
                  <c:v>-1.7942000000000032E-7</c:v>
                </c:pt>
                <c:pt idx="276">
                  <c:v>5.6036430000000112E-7</c:v>
                </c:pt>
                <c:pt idx="277">
                  <c:v>1.6169450000000022E-6</c:v>
                </c:pt>
                <c:pt idx="278">
                  <c:v>6.459657000000013E-7</c:v>
                </c:pt>
                <c:pt idx="279">
                  <c:v>5.8937290000000103E-7</c:v>
                </c:pt>
                <c:pt idx="280">
                  <c:v>4.6103660000000069E-7</c:v>
                </c:pt>
                <c:pt idx="281">
                  <c:v>3.3316820000000021E-7</c:v>
                </c:pt>
                <c:pt idx="282">
                  <c:v>7.6393120000000127E-7</c:v>
                </c:pt>
                <c:pt idx="283">
                  <c:v>3.2879380000000073E-7</c:v>
                </c:pt>
                <c:pt idx="284">
                  <c:v>3.6768310000000068E-8</c:v>
                </c:pt>
                <c:pt idx="285">
                  <c:v>-3.0644470000000046E-7</c:v>
                </c:pt>
                <c:pt idx="286">
                  <c:v>-3.5466030000000043E-7</c:v>
                </c:pt>
                <c:pt idx="287">
                  <c:v>5.3260180000000049E-7</c:v>
                </c:pt>
                <c:pt idx="288">
                  <c:v>8.1283430000000041E-7</c:v>
                </c:pt>
                <c:pt idx="289">
                  <c:v>-8.2240420000000121E-8</c:v>
                </c:pt>
                <c:pt idx="290">
                  <c:v>-7.9421040000000104E-7</c:v>
                </c:pt>
                <c:pt idx="291">
                  <c:v>-4.7432940000000104E-7</c:v>
                </c:pt>
                <c:pt idx="292">
                  <c:v>1.2863640000000017E-7</c:v>
                </c:pt>
                <c:pt idx="293">
                  <c:v>1.5841800000000033E-7</c:v>
                </c:pt>
                <c:pt idx="294">
                  <c:v>1.468926000000001E-7</c:v>
                </c:pt>
                <c:pt idx="295">
                  <c:v>6.1997720000000089E-6</c:v>
                </c:pt>
                <c:pt idx="296">
                  <c:v>6.3005140000000034E-6</c:v>
                </c:pt>
                <c:pt idx="297">
                  <c:v>1.2323420000000013E-5</c:v>
                </c:pt>
                <c:pt idx="298">
                  <c:v>1.7419219999999999E-5</c:v>
                </c:pt>
                <c:pt idx="299">
                  <c:v>5.8503310000000041E-5</c:v>
                </c:pt>
              </c:numCache>
            </c:numRef>
          </c:yVal>
          <c:smooth val="0"/>
        </c:ser>
        <c:ser>
          <c:idx val="1"/>
          <c:order val="1"/>
          <c:tx>
            <c:strRef>
              <c:f>'LyoV Ch 2'!$A$4</c:f>
              <c:strCache>
                <c:ptCount val="1"/>
                <c:pt idx="0">
                  <c:v>C1. Rear (left)</c:v>
                </c:pt>
              </c:strCache>
            </c:strRef>
          </c:tx>
          <c:marker>
            <c:symbol val="none"/>
          </c:marker>
          <c:xVal>
            <c:numRef>
              <c:f>'LyoV Ch 2'!$C$2:$C$201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 2'!$H$2:$H$201</c:f>
              <c:numCache>
                <c:formatCode>0.00E+00</c:formatCode>
                <c:ptCount val="200"/>
                <c:pt idx="0">
                  <c:v>1.3785540000000009E-2</c:v>
                </c:pt>
                <c:pt idx="1">
                  <c:v>1.7109309999999999E-2</c:v>
                </c:pt>
                <c:pt idx="2">
                  <c:v>1.8864790000000003E-2</c:v>
                </c:pt>
                <c:pt idx="3">
                  <c:v>1.481565E-2</c:v>
                </c:pt>
                <c:pt idx="4">
                  <c:v>7.8210020000000022E-3</c:v>
                </c:pt>
                <c:pt idx="5">
                  <c:v>2.8663020000000001E-2</c:v>
                </c:pt>
                <c:pt idx="6">
                  <c:v>1.3902150000000014E-2</c:v>
                </c:pt>
                <c:pt idx="7">
                  <c:v>-3.2695230000000026E-2</c:v>
                </c:pt>
                <c:pt idx="8">
                  <c:v>-5.062784999999996E-2</c:v>
                </c:pt>
                <c:pt idx="9">
                  <c:v>-6.3126699999999994E-2</c:v>
                </c:pt>
                <c:pt idx="10">
                  <c:v>-6.5036920000000067E-2</c:v>
                </c:pt>
                <c:pt idx="11">
                  <c:v>-6.5560259999999995E-2</c:v>
                </c:pt>
                <c:pt idx="12">
                  <c:v>-6.538115999999998E-2</c:v>
                </c:pt>
                <c:pt idx="13">
                  <c:v>-6.2199110000000002E-2</c:v>
                </c:pt>
                <c:pt idx="14">
                  <c:v>-8.4618810000000003E-2</c:v>
                </c:pt>
                <c:pt idx="15">
                  <c:v>-7.128824999999997E-2</c:v>
                </c:pt>
                <c:pt idx="16">
                  <c:v>-2.745986000000002E-2</c:v>
                </c:pt>
                <c:pt idx="17">
                  <c:v>-1.235285E-2</c:v>
                </c:pt>
                <c:pt idx="18">
                  <c:v>-1.7985400000000015E-3</c:v>
                </c:pt>
                <c:pt idx="19">
                  <c:v>-9.0180260000000026E-4</c:v>
                </c:pt>
                <c:pt idx="20">
                  <c:v>-3.4598700000000002E-4</c:v>
                </c:pt>
                <c:pt idx="21">
                  <c:v>-1.0351160000000003E-4</c:v>
                </c:pt>
                <c:pt idx="22">
                  <c:v>9.8865280000000161E-6</c:v>
                </c:pt>
                <c:pt idx="23">
                  <c:v>5.0355650000000061E-5</c:v>
                </c:pt>
                <c:pt idx="24">
                  <c:v>1.234366E-4</c:v>
                </c:pt>
                <c:pt idx="25">
                  <c:v>-3.2718230000000024E-4</c:v>
                </c:pt>
                <c:pt idx="26">
                  <c:v>1.7935300000000009E-3</c:v>
                </c:pt>
                <c:pt idx="27">
                  <c:v>1.35152E-2</c:v>
                </c:pt>
                <c:pt idx="28">
                  <c:v>2.796647E-2</c:v>
                </c:pt>
                <c:pt idx="29">
                  <c:v>3.6802330000000029E-2</c:v>
                </c:pt>
                <c:pt idx="30">
                  <c:v>4.2017210000000041E-2</c:v>
                </c:pt>
                <c:pt idx="31">
                  <c:v>4.4696750000000035E-2</c:v>
                </c:pt>
                <c:pt idx="32">
                  <c:v>4.5929809999999967E-2</c:v>
                </c:pt>
                <c:pt idx="33">
                  <c:v>4.6555399999999962E-2</c:v>
                </c:pt>
                <c:pt idx="34">
                  <c:v>4.7464610000000039E-2</c:v>
                </c:pt>
                <c:pt idx="35">
                  <c:v>4.5461519999999998E-2</c:v>
                </c:pt>
                <c:pt idx="36">
                  <c:v>3.3842360000000002E-2</c:v>
                </c:pt>
                <c:pt idx="37">
                  <c:v>1.9482090000000014E-2</c:v>
                </c:pt>
                <c:pt idx="38">
                  <c:v>1.0584339999999999E-2</c:v>
                </c:pt>
                <c:pt idx="39">
                  <c:v>5.3042109999999996E-3</c:v>
                </c:pt>
                <c:pt idx="40">
                  <c:v>2.6192920000000001E-3</c:v>
                </c:pt>
                <c:pt idx="41">
                  <c:v>1.426325E-3</c:v>
                </c:pt>
                <c:pt idx="42">
                  <c:v>6.9345360000000033E-4</c:v>
                </c:pt>
                <c:pt idx="43">
                  <c:v>7.5492090000000116E-5</c:v>
                </c:pt>
                <c:pt idx="44">
                  <c:v>2.5189869999999999E-3</c:v>
                </c:pt>
                <c:pt idx="45">
                  <c:v>-1.5611500000000009E-2</c:v>
                </c:pt>
                <c:pt idx="46">
                  <c:v>-3.9436329999999999E-2</c:v>
                </c:pt>
                <c:pt idx="47">
                  <c:v>-3.614156000000001E-2</c:v>
                </c:pt>
                <c:pt idx="48">
                  <c:v>-2.8153429999999986E-2</c:v>
                </c:pt>
                <c:pt idx="49">
                  <c:v>-2.5504079999999998E-2</c:v>
                </c:pt>
                <c:pt idx="50">
                  <c:v>-2.396587E-2</c:v>
                </c:pt>
                <c:pt idx="51">
                  <c:v>-2.3226299999999988E-2</c:v>
                </c:pt>
                <c:pt idx="52">
                  <c:v>-2.3087110000000018E-2</c:v>
                </c:pt>
                <c:pt idx="53">
                  <c:v>-2.6332380000000002E-2</c:v>
                </c:pt>
                <c:pt idx="54">
                  <c:v>-9.6503360000000094E-3</c:v>
                </c:pt>
                <c:pt idx="55">
                  <c:v>1.210492E-2</c:v>
                </c:pt>
                <c:pt idx="56">
                  <c:v>6.378893000000007E-3</c:v>
                </c:pt>
                <c:pt idx="57">
                  <c:v>-4.5093620000000081E-3</c:v>
                </c:pt>
                <c:pt idx="58">
                  <c:v>-1.0524870000000013E-2</c:v>
                </c:pt>
                <c:pt idx="59">
                  <c:v>-1.5750190000000001E-2</c:v>
                </c:pt>
                <c:pt idx="60">
                  <c:v>-2.0264279999999999E-2</c:v>
                </c:pt>
                <c:pt idx="61">
                  <c:v>-2.4159130000000001E-2</c:v>
                </c:pt>
                <c:pt idx="62">
                  <c:v>-2.7459330000000028E-2</c:v>
                </c:pt>
                <c:pt idx="63">
                  <c:v>-3.0196449999999993E-2</c:v>
                </c:pt>
                <c:pt idx="64">
                  <c:v>-3.2385870000000025E-2</c:v>
                </c:pt>
                <c:pt idx="65">
                  <c:v>-3.4024640000000002E-2</c:v>
                </c:pt>
                <c:pt idx="66">
                  <c:v>-3.5131929999999999E-2</c:v>
                </c:pt>
                <c:pt idx="67">
                  <c:v>-3.5791880000000005E-2</c:v>
                </c:pt>
                <c:pt idx="68">
                  <c:v>-3.6080210000000029E-2</c:v>
                </c:pt>
                <c:pt idx="69">
                  <c:v>-3.6144580000000003E-2</c:v>
                </c:pt>
                <c:pt idx="70">
                  <c:v>-3.6072760000000002E-2</c:v>
                </c:pt>
                <c:pt idx="71">
                  <c:v>-3.5912890000000003E-2</c:v>
                </c:pt>
                <c:pt idx="72">
                  <c:v>-3.5616180000000004E-2</c:v>
                </c:pt>
                <c:pt idx="73">
                  <c:v>-3.5142329999999999E-2</c:v>
                </c:pt>
                <c:pt idx="74">
                  <c:v>-3.4605060000000028E-2</c:v>
                </c:pt>
                <c:pt idx="75">
                  <c:v>-3.397969E-2</c:v>
                </c:pt>
                <c:pt idx="76">
                  <c:v>-3.3245129999999998E-2</c:v>
                </c:pt>
                <c:pt idx="77">
                  <c:v>-3.2440680000000006E-2</c:v>
                </c:pt>
                <c:pt idx="78">
                  <c:v>-3.1510160000000002E-2</c:v>
                </c:pt>
                <c:pt idx="79">
                  <c:v>-3.0517449999999998E-2</c:v>
                </c:pt>
                <c:pt idx="80">
                  <c:v>-2.9456659999999982E-2</c:v>
                </c:pt>
                <c:pt idx="81">
                  <c:v>-2.8263659999999993E-2</c:v>
                </c:pt>
                <c:pt idx="82">
                  <c:v>-2.7074420000000002E-2</c:v>
                </c:pt>
                <c:pt idx="83">
                  <c:v>-2.5898839999999999E-2</c:v>
                </c:pt>
                <c:pt idx="84">
                  <c:v>-2.4713530000000001E-2</c:v>
                </c:pt>
                <c:pt idx="85">
                  <c:v>-2.357596000000001E-2</c:v>
                </c:pt>
                <c:pt idx="86">
                  <c:v>-2.2481420000000002E-2</c:v>
                </c:pt>
                <c:pt idx="87">
                  <c:v>-2.1421160000000012E-2</c:v>
                </c:pt>
                <c:pt idx="88">
                  <c:v>-2.0363610000000001E-2</c:v>
                </c:pt>
                <c:pt idx="89">
                  <c:v>-1.9295890000000003E-2</c:v>
                </c:pt>
                <c:pt idx="90">
                  <c:v>-1.8261619999999999E-2</c:v>
                </c:pt>
                <c:pt idx="91">
                  <c:v>-1.7245960000000001E-2</c:v>
                </c:pt>
                <c:pt idx="92">
                  <c:v>-1.6245110000000014E-2</c:v>
                </c:pt>
                <c:pt idx="93">
                  <c:v>-1.5291330000000001E-2</c:v>
                </c:pt>
                <c:pt idx="94">
                  <c:v>-1.437372E-2</c:v>
                </c:pt>
                <c:pt idx="95">
                  <c:v>-1.34962E-2</c:v>
                </c:pt>
                <c:pt idx="96">
                  <c:v>-1.2678279999999998E-2</c:v>
                </c:pt>
                <c:pt idx="97">
                  <c:v>-1.1915730000000001E-2</c:v>
                </c:pt>
                <c:pt idx="98">
                  <c:v>-1.1200270000000009E-2</c:v>
                </c:pt>
                <c:pt idx="99">
                  <c:v>-1.052526E-2</c:v>
                </c:pt>
                <c:pt idx="100">
                  <c:v>-9.8783870000000076E-3</c:v>
                </c:pt>
                <c:pt idx="101">
                  <c:v>-9.258245E-3</c:v>
                </c:pt>
                <c:pt idx="102">
                  <c:v>-8.6456280000000007E-3</c:v>
                </c:pt>
                <c:pt idx="103">
                  <c:v>-8.0378800000000007E-3</c:v>
                </c:pt>
                <c:pt idx="104">
                  <c:v>-7.444065000000004E-3</c:v>
                </c:pt>
                <c:pt idx="105">
                  <c:v>-6.871476000000004E-3</c:v>
                </c:pt>
                <c:pt idx="106">
                  <c:v>-6.3143749999999997E-3</c:v>
                </c:pt>
                <c:pt idx="107">
                  <c:v>-5.7739620000000075E-3</c:v>
                </c:pt>
                <c:pt idx="108">
                  <c:v>-5.2620419999999998E-3</c:v>
                </c:pt>
                <c:pt idx="109">
                  <c:v>-4.7544220000000003E-3</c:v>
                </c:pt>
                <c:pt idx="110">
                  <c:v>-4.4741399999999997E-3</c:v>
                </c:pt>
                <c:pt idx="111">
                  <c:v>-4.1939999999999998E-3</c:v>
                </c:pt>
                <c:pt idx="112">
                  <c:v>-3.7094790000000021E-3</c:v>
                </c:pt>
                <c:pt idx="113">
                  <c:v>-3.2720760000000018E-3</c:v>
                </c:pt>
                <c:pt idx="114">
                  <c:v>-2.8763740000000001E-3</c:v>
                </c:pt>
                <c:pt idx="115">
                  <c:v>-2.5076800000000017E-3</c:v>
                </c:pt>
                <c:pt idx="116">
                  <c:v>-2.1431870000000034E-3</c:v>
                </c:pt>
                <c:pt idx="117">
                  <c:v>-1.8182000000000009E-3</c:v>
                </c:pt>
                <c:pt idx="118">
                  <c:v>-1.5656719999999999E-3</c:v>
                </c:pt>
                <c:pt idx="119">
                  <c:v>-1.1196870000000009E-3</c:v>
                </c:pt>
                <c:pt idx="120">
                  <c:v>-7.5030970000000078E-4</c:v>
                </c:pt>
                <c:pt idx="121">
                  <c:v>-6.3122880000000034E-4</c:v>
                </c:pt>
                <c:pt idx="122">
                  <c:v>-5.1004790000000032E-4</c:v>
                </c:pt>
                <c:pt idx="123">
                  <c:v>-4.1221359999999959E-4</c:v>
                </c:pt>
                <c:pt idx="124">
                  <c:v>-3.1520479999999997E-4</c:v>
                </c:pt>
                <c:pt idx="125">
                  <c:v>-2.6230280000000034E-4</c:v>
                </c:pt>
                <c:pt idx="126">
                  <c:v>-2.1296039999999999E-4</c:v>
                </c:pt>
                <c:pt idx="127">
                  <c:v>-1.6013400000000017E-4</c:v>
                </c:pt>
                <c:pt idx="128">
                  <c:v>-1.3768070000000015E-4</c:v>
                </c:pt>
                <c:pt idx="129">
                  <c:v>-1.060756000000001E-4</c:v>
                </c:pt>
                <c:pt idx="130">
                  <c:v>-9.0984300000000124E-5</c:v>
                </c:pt>
                <c:pt idx="131">
                  <c:v>-8.1180920000000043E-5</c:v>
                </c:pt>
                <c:pt idx="132">
                  <c:v>-5.9164630000000117E-5</c:v>
                </c:pt>
                <c:pt idx="133">
                  <c:v>-6.0998280000000095E-5</c:v>
                </c:pt>
                <c:pt idx="134">
                  <c:v>-5.7193440000000084E-5</c:v>
                </c:pt>
                <c:pt idx="135">
                  <c:v>-5.5100170000000037E-5</c:v>
                </c:pt>
                <c:pt idx="136">
                  <c:v>-4.877597000000004E-5</c:v>
                </c:pt>
                <c:pt idx="137">
                  <c:v>-4.4812550000000083E-5</c:v>
                </c:pt>
                <c:pt idx="138">
                  <c:v>-4.4161700000000055E-5</c:v>
                </c:pt>
                <c:pt idx="139">
                  <c:v>-1.3767540000000018E-5</c:v>
                </c:pt>
                <c:pt idx="140">
                  <c:v>1.3604170000000026E-5</c:v>
                </c:pt>
                <c:pt idx="141">
                  <c:v>1.6243010000000021E-5</c:v>
                </c:pt>
                <c:pt idx="142">
                  <c:v>2.6380910000000041E-5</c:v>
                </c:pt>
                <c:pt idx="143">
                  <c:v>3.1127529999999998E-5</c:v>
                </c:pt>
                <c:pt idx="144">
                  <c:v>3.5179780000000037E-5</c:v>
                </c:pt>
                <c:pt idx="145">
                  <c:v>3.9343280000000039E-5</c:v>
                </c:pt>
                <c:pt idx="146">
                  <c:v>4.3382560000000045E-5</c:v>
                </c:pt>
                <c:pt idx="147">
                  <c:v>5.0405580000000037E-5</c:v>
                </c:pt>
                <c:pt idx="148">
                  <c:v>2.7504890000000035E-5</c:v>
                </c:pt>
                <c:pt idx="149">
                  <c:v>1.8200310000000025E-6</c:v>
                </c:pt>
                <c:pt idx="150">
                  <c:v>3.5482710000000053E-6</c:v>
                </c:pt>
                <c:pt idx="151">
                  <c:v>1.870081000000003E-6</c:v>
                </c:pt>
                <c:pt idx="152">
                  <c:v>4.4110480000000105E-7</c:v>
                </c:pt>
                <c:pt idx="153">
                  <c:v>-4.199795000000006E-7</c:v>
                </c:pt>
                <c:pt idx="154">
                  <c:v>-2.1697170000000051E-6</c:v>
                </c:pt>
                <c:pt idx="155">
                  <c:v>-4.0838450000000046E-6</c:v>
                </c:pt>
                <c:pt idx="156">
                  <c:v>-4.8166930000000102E-6</c:v>
                </c:pt>
                <c:pt idx="157">
                  <c:v>-5.0723710000000074E-6</c:v>
                </c:pt>
                <c:pt idx="158">
                  <c:v>-5.6061840000000036E-6</c:v>
                </c:pt>
                <c:pt idx="159">
                  <c:v>-5.9545470000000065E-6</c:v>
                </c:pt>
                <c:pt idx="160">
                  <c:v>-5.722522000000006E-6</c:v>
                </c:pt>
                <c:pt idx="161">
                  <c:v>-5.2863370000000102E-6</c:v>
                </c:pt>
                <c:pt idx="162">
                  <c:v>-4.4231650000000038E-6</c:v>
                </c:pt>
                <c:pt idx="163">
                  <c:v>-3.2007890000000053E-6</c:v>
                </c:pt>
                <c:pt idx="164">
                  <c:v>-2.584574000000005E-6</c:v>
                </c:pt>
                <c:pt idx="165">
                  <c:v>-1.905764000000002E-6</c:v>
                </c:pt>
                <c:pt idx="166">
                  <c:v>-1.2107450000000009E-6</c:v>
                </c:pt>
                <c:pt idx="167">
                  <c:v>-7.7853080000000134E-7</c:v>
                </c:pt>
                <c:pt idx="168">
                  <c:v>-3.7875020000000075E-7</c:v>
                </c:pt>
                <c:pt idx="169">
                  <c:v>1.0482720000000019E-7</c:v>
                </c:pt>
                <c:pt idx="170">
                  <c:v>4.5659650000000038E-7</c:v>
                </c:pt>
                <c:pt idx="171">
                  <c:v>-1.5580520000000031E-7</c:v>
                </c:pt>
                <c:pt idx="172">
                  <c:v>-3.3205200000000054E-7</c:v>
                </c:pt>
                <c:pt idx="173">
                  <c:v>5.1624660000000071E-8</c:v>
                </c:pt>
                <c:pt idx="174">
                  <c:v>-5.5389580000000097E-7</c:v>
                </c:pt>
                <c:pt idx="175">
                  <c:v>-1.322333000000002E-6</c:v>
                </c:pt>
                <c:pt idx="176">
                  <c:v>-4.7285620000000073E-7</c:v>
                </c:pt>
                <c:pt idx="177">
                  <c:v>3.9554050000000039E-7</c:v>
                </c:pt>
                <c:pt idx="178">
                  <c:v>-1.2388900000000011E-7</c:v>
                </c:pt>
                <c:pt idx="179">
                  <c:v>-8.0488450000000065E-7</c:v>
                </c:pt>
                <c:pt idx="180">
                  <c:v>-4.5573600000000071E-7</c:v>
                </c:pt>
                <c:pt idx="181">
                  <c:v>-3.7901990000000071E-7</c:v>
                </c:pt>
                <c:pt idx="182">
                  <c:v>-2.8276280000000039E-7</c:v>
                </c:pt>
                <c:pt idx="183">
                  <c:v>7.7365750000000116E-7</c:v>
                </c:pt>
                <c:pt idx="184">
                  <c:v>1.0283680000000016E-6</c:v>
                </c:pt>
                <c:pt idx="185">
                  <c:v>4.7062110000000096E-8</c:v>
                </c:pt>
                <c:pt idx="186">
                  <c:v>-1.5111230000000017E-7</c:v>
                </c:pt>
                <c:pt idx="187">
                  <c:v>3.8695420000000042E-7</c:v>
                </c:pt>
                <c:pt idx="188">
                  <c:v>7.1455040000000071E-7</c:v>
                </c:pt>
                <c:pt idx="189">
                  <c:v>3.9013020000000053E-7</c:v>
                </c:pt>
                <c:pt idx="190">
                  <c:v>-2.4905600000000035E-7</c:v>
                </c:pt>
                <c:pt idx="191">
                  <c:v>-2.7945590000000054E-9</c:v>
                </c:pt>
                <c:pt idx="192">
                  <c:v>-4.5756540000000082E-7</c:v>
                </c:pt>
                <c:pt idx="193">
                  <c:v>-1.2982940000000012E-7</c:v>
                </c:pt>
                <c:pt idx="194">
                  <c:v>1.3245470000000025E-6</c:v>
                </c:pt>
                <c:pt idx="195">
                  <c:v>-4.1479200000000003E-6</c:v>
                </c:pt>
                <c:pt idx="196">
                  <c:v>-5.615239000000006E-6</c:v>
                </c:pt>
                <c:pt idx="197">
                  <c:v>-6.5502560000000087E-6</c:v>
                </c:pt>
                <c:pt idx="198">
                  <c:v>-1.2306520000000018E-5</c:v>
                </c:pt>
                <c:pt idx="199">
                  <c:v>-4.5745440000000014E-5</c:v>
                </c:pt>
              </c:numCache>
            </c:numRef>
          </c:yVal>
          <c:smooth val="0"/>
        </c:ser>
        <c:ser>
          <c:idx val="2"/>
          <c:order val="2"/>
          <c:tx>
            <c:strRef>
              <c:f>'LyoV Ch 3'!$A$4</c:f>
              <c:strCache>
                <c:ptCount val="1"/>
                <c:pt idx="0">
                  <c:v>C3. Rear (right)</c:v>
                </c:pt>
              </c:strCache>
            </c:strRef>
          </c:tx>
          <c:marker>
            <c:symbol val="none"/>
          </c:marker>
          <c:xVal>
            <c:numRef>
              <c:f>'LyoV Ch 3'!$C$2:$C$201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 3'!$H$2:$H$201</c:f>
              <c:numCache>
                <c:formatCode>0.00E+00</c:formatCode>
                <c:ptCount val="200"/>
                <c:pt idx="0">
                  <c:v>3.373642E-3</c:v>
                </c:pt>
                <c:pt idx="1">
                  <c:v>-1.0495639999999999E-2</c:v>
                </c:pt>
                <c:pt idx="2">
                  <c:v>-2.5679010000000019E-2</c:v>
                </c:pt>
                <c:pt idx="3">
                  <c:v>6.6408120000000001E-2</c:v>
                </c:pt>
                <c:pt idx="4">
                  <c:v>3.3596109999999998E-2</c:v>
                </c:pt>
                <c:pt idx="5">
                  <c:v>4.3656260000000002E-2</c:v>
                </c:pt>
                <c:pt idx="6">
                  <c:v>7.6500929999999995E-2</c:v>
                </c:pt>
                <c:pt idx="7">
                  <c:v>1.9062150000000014E-2</c:v>
                </c:pt>
                <c:pt idx="8">
                  <c:v>-5.2115780000000014E-2</c:v>
                </c:pt>
                <c:pt idx="9">
                  <c:v>-4.0596440000000039E-2</c:v>
                </c:pt>
                <c:pt idx="10">
                  <c:v>-7.4564329999999998E-2</c:v>
                </c:pt>
                <c:pt idx="11">
                  <c:v>-0.10733510000000006</c:v>
                </c:pt>
                <c:pt idx="12">
                  <c:v>-9.618488E-2</c:v>
                </c:pt>
                <c:pt idx="13">
                  <c:v>-8.9628470000000113E-2</c:v>
                </c:pt>
                <c:pt idx="14">
                  <c:v>-0.10010010000000005</c:v>
                </c:pt>
                <c:pt idx="15">
                  <c:v>-0.13143479999999999</c:v>
                </c:pt>
                <c:pt idx="16">
                  <c:v>-7.1734309999999996E-2</c:v>
                </c:pt>
                <c:pt idx="17">
                  <c:v>2.2024880000000011E-3</c:v>
                </c:pt>
                <c:pt idx="18">
                  <c:v>-1.321324E-3</c:v>
                </c:pt>
                <c:pt idx="19">
                  <c:v>-9.1192510000000042E-4</c:v>
                </c:pt>
                <c:pt idx="20">
                  <c:v>-4.4492850000000058E-4</c:v>
                </c:pt>
                <c:pt idx="21">
                  <c:v>-2.250313000000002E-4</c:v>
                </c:pt>
                <c:pt idx="22">
                  <c:v>-1.345091E-4</c:v>
                </c:pt>
                <c:pt idx="23">
                  <c:v>-1.0637980000000001E-4</c:v>
                </c:pt>
                <c:pt idx="24">
                  <c:v>4.8569830000000082E-8</c:v>
                </c:pt>
                <c:pt idx="25">
                  <c:v>-7.6685119999999999E-4</c:v>
                </c:pt>
                <c:pt idx="26">
                  <c:v>3.1358829999999999E-3</c:v>
                </c:pt>
                <c:pt idx="27">
                  <c:v>2.1991009999999998E-2</c:v>
                </c:pt>
                <c:pt idx="28">
                  <c:v>4.3458219999999999E-2</c:v>
                </c:pt>
                <c:pt idx="29">
                  <c:v>5.4149900000000001E-2</c:v>
                </c:pt>
                <c:pt idx="30">
                  <c:v>5.9381830000000031E-2</c:v>
                </c:pt>
                <c:pt idx="31">
                  <c:v>6.2204540000000003E-2</c:v>
                </c:pt>
                <c:pt idx="32">
                  <c:v>6.3185320000000003E-2</c:v>
                </c:pt>
                <c:pt idx="33">
                  <c:v>6.3605869999999967E-2</c:v>
                </c:pt>
                <c:pt idx="34">
                  <c:v>6.4798680000000081E-2</c:v>
                </c:pt>
                <c:pt idx="35">
                  <c:v>6.0887830000000025E-2</c:v>
                </c:pt>
                <c:pt idx="36">
                  <c:v>4.2064890000000014E-2</c:v>
                </c:pt>
                <c:pt idx="37">
                  <c:v>2.0629149999999999E-2</c:v>
                </c:pt>
                <c:pt idx="38">
                  <c:v>9.748693000000001E-3</c:v>
                </c:pt>
                <c:pt idx="39">
                  <c:v>4.3732430000000093E-3</c:v>
                </c:pt>
                <c:pt idx="40">
                  <c:v>1.4928540000000001E-3</c:v>
                </c:pt>
                <c:pt idx="41">
                  <c:v>4.6693770000000024E-4</c:v>
                </c:pt>
                <c:pt idx="42">
                  <c:v>-1.4476119999999999E-4</c:v>
                </c:pt>
                <c:pt idx="43">
                  <c:v>-7.6030710000000068E-4</c:v>
                </c:pt>
                <c:pt idx="44">
                  <c:v>2.8584930000000001E-3</c:v>
                </c:pt>
                <c:pt idx="45">
                  <c:v>-2.6436810000000026E-2</c:v>
                </c:pt>
                <c:pt idx="46">
                  <c:v>-5.3237369999999985E-2</c:v>
                </c:pt>
                <c:pt idx="47">
                  <c:v>-4.2411430000000049E-2</c:v>
                </c:pt>
                <c:pt idx="48">
                  <c:v>-3.7326089999999999E-2</c:v>
                </c:pt>
                <c:pt idx="49">
                  <c:v>-3.6359639999999999E-2</c:v>
                </c:pt>
                <c:pt idx="50">
                  <c:v>-3.5808760000000002E-2</c:v>
                </c:pt>
                <c:pt idx="51">
                  <c:v>-3.5895420000000004E-2</c:v>
                </c:pt>
                <c:pt idx="52">
                  <c:v>-3.6566429999999997E-2</c:v>
                </c:pt>
                <c:pt idx="53">
                  <c:v>-4.1626490000000002E-2</c:v>
                </c:pt>
                <c:pt idx="54">
                  <c:v>-1.410196E-2</c:v>
                </c:pt>
                <c:pt idx="55">
                  <c:v>1.0558729999999999E-2</c:v>
                </c:pt>
                <c:pt idx="56">
                  <c:v>-2.5896159999999999E-3</c:v>
                </c:pt>
                <c:pt idx="57">
                  <c:v>-1.0232130000000001E-2</c:v>
                </c:pt>
                <c:pt idx="58">
                  <c:v>-1.411802E-2</c:v>
                </c:pt>
                <c:pt idx="59">
                  <c:v>-1.7877029999999999E-2</c:v>
                </c:pt>
                <c:pt idx="60">
                  <c:v>-2.1014200000000011E-2</c:v>
                </c:pt>
                <c:pt idx="61">
                  <c:v>-2.3565969999999988E-2</c:v>
                </c:pt>
                <c:pt idx="62">
                  <c:v>-2.5638629999999999E-2</c:v>
                </c:pt>
                <c:pt idx="63">
                  <c:v>-2.7420529999999999E-2</c:v>
                </c:pt>
                <c:pt idx="64">
                  <c:v>-2.8887830000000017E-2</c:v>
                </c:pt>
                <c:pt idx="65">
                  <c:v>-3.0021320000000011E-2</c:v>
                </c:pt>
                <c:pt idx="66">
                  <c:v>-3.0918299999999999E-2</c:v>
                </c:pt>
                <c:pt idx="67">
                  <c:v>-3.1489830000000031E-2</c:v>
                </c:pt>
                <c:pt idx="68">
                  <c:v>-3.1808740000000016E-2</c:v>
                </c:pt>
                <c:pt idx="69">
                  <c:v>-3.2054029999999997E-2</c:v>
                </c:pt>
                <c:pt idx="70">
                  <c:v>-3.2225250000000011E-2</c:v>
                </c:pt>
                <c:pt idx="71">
                  <c:v>-3.2311029999999998E-2</c:v>
                </c:pt>
                <c:pt idx="72">
                  <c:v>-3.2339940000000025E-2</c:v>
                </c:pt>
                <c:pt idx="73">
                  <c:v>-3.2309800000000027E-2</c:v>
                </c:pt>
                <c:pt idx="74">
                  <c:v>-3.2190940000000015E-2</c:v>
                </c:pt>
                <c:pt idx="75">
                  <c:v>-3.1986889999999997E-2</c:v>
                </c:pt>
                <c:pt idx="76">
                  <c:v>-3.1704629999999998E-2</c:v>
                </c:pt>
                <c:pt idx="77">
                  <c:v>-3.1368630000000002E-2</c:v>
                </c:pt>
                <c:pt idx="78">
                  <c:v>-3.0950999999999999E-2</c:v>
                </c:pt>
                <c:pt idx="79">
                  <c:v>-3.0451440000000017E-2</c:v>
                </c:pt>
                <c:pt idx="80">
                  <c:v>-2.9926629999999975E-2</c:v>
                </c:pt>
                <c:pt idx="81">
                  <c:v>-2.9390509999999988E-2</c:v>
                </c:pt>
                <c:pt idx="82">
                  <c:v>-2.883529000000002E-2</c:v>
                </c:pt>
                <c:pt idx="83">
                  <c:v>-2.8257340000000013E-2</c:v>
                </c:pt>
                <c:pt idx="84">
                  <c:v>-2.7699540000000019E-2</c:v>
                </c:pt>
                <c:pt idx="85">
                  <c:v>-2.7173940000000035E-2</c:v>
                </c:pt>
                <c:pt idx="86">
                  <c:v>-2.6643780000000016E-2</c:v>
                </c:pt>
                <c:pt idx="87">
                  <c:v>-2.6074930000000027E-2</c:v>
                </c:pt>
                <c:pt idx="88">
                  <c:v>-2.5500640000000002E-2</c:v>
                </c:pt>
                <c:pt idx="89">
                  <c:v>-2.4897260000000011E-2</c:v>
                </c:pt>
                <c:pt idx="90">
                  <c:v>-2.4231690000000018E-2</c:v>
                </c:pt>
                <c:pt idx="91">
                  <c:v>-2.3557539999999981E-2</c:v>
                </c:pt>
                <c:pt idx="92">
                  <c:v>-2.2854550000000001E-2</c:v>
                </c:pt>
                <c:pt idx="93">
                  <c:v>-2.2135070000000028E-2</c:v>
                </c:pt>
                <c:pt idx="94">
                  <c:v>-2.1403840000000035E-2</c:v>
                </c:pt>
                <c:pt idx="95">
                  <c:v>-2.0640300000000018E-2</c:v>
                </c:pt>
                <c:pt idx="96">
                  <c:v>-1.9877840000000001E-2</c:v>
                </c:pt>
                <c:pt idx="97">
                  <c:v>-1.9085230000000005E-2</c:v>
                </c:pt>
                <c:pt idx="98">
                  <c:v>-1.8289680000000003E-2</c:v>
                </c:pt>
                <c:pt idx="99">
                  <c:v>-1.7509690000000001E-2</c:v>
                </c:pt>
                <c:pt idx="100">
                  <c:v>-1.6696410000000002E-2</c:v>
                </c:pt>
                <c:pt idx="101">
                  <c:v>-1.5823050000000016E-2</c:v>
                </c:pt>
                <c:pt idx="102">
                  <c:v>-1.4924800000000009E-2</c:v>
                </c:pt>
                <c:pt idx="103">
                  <c:v>-1.406466E-2</c:v>
                </c:pt>
                <c:pt idx="104">
                  <c:v>-1.3246180000000001E-2</c:v>
                </c:pt>
                <c:pt idx="105">
                  <c:v>-1.2481190000000001E-2</c:v>
                </c:pt>
                <c:pt idx="106">
                  <c:v>-1.1771520000000016E-2</c:v>
                </c:pt>
                <c:pt idx="107">
                  <c:v>-1.1129020000000003E-2</c:v>
                </c:pt>
                <c:pt idx="108">
                  <c:v>-1.0521420000000009E-2</c:v>
                </c:pt>
                <c:pt idx="109">
                  <c:v>-9.920756000000008E-3</c:v>
                </c:pt>
                <c:pt idx="110">
                  <c:v>-9.4026000000000075E-3</c:v>
                </c:pt>
                <c:pt idx="111">
                  <c:v>-8.9237670000000026E-3</c:v>
                </c:pt>
                <c:pt idx="112">
                  <c:v>-8.4282460000000003E-3</c:v>
                </c:pt>
                <c:pt idx="113">
                  <c:v>-7.9356260000000081E-3</c:v>
                </c:pt>
                <c:pt idx="114">
                  <c:v>-7.437539000000006E-3</c:v>
                </c:pt>
                <c:pt idx="115">
                  <c:v>-6.9389440000000059E-3</c:v>
                </c:pt>
                <c:pt idx="116">
                  <c:v>-6.4221590000000037E-3</c:v>
                </c:pt>
                <c:pt idx="117">
                  <c:v>-5.908941000000007E-3</c:v>
                </c:pt>
                <c:pt idx="118">
                  <c:v>-5.4381020000000072E-3</c:v>
                </c:pt>
                <c:pt idx="119">
                  <c:v>-5.0212700000000039E-3</c:v>
                </c:pt>
                <c:pt idx="120">
                  <c:v>-4.6481789999999997E-3</c:v>
                </c:pt>
                <c:pt idx="121">
                  <c:v>-4.3040509999999962E-3</c:v>
                </c:pt>
                <c:pt idx="122">
                  <c:v>-3.9734860000000035E-3</c:v>
                </c:pt>
                <c:pt idx="123">
                  <c:v>-3.654766000000002E-3</c:v>
                </c:pt>
                <c:pt idx="124">
                  <c:v>-3.3562129999999981E-3</c:v>
                </c:pt>
                <c:pt idx="125">
                  <c:v>-3.0347740000000018E-3</c:v>
                </c:pt>
                <c:pt idx="126">
                  <c:v>-2.9719199999999999E-3</c:v>
                </c:pt>
                <c:pt idx="127">
                  <c:v>-2.911444E-3</c:v>
                </c:pt>
                <c:pt idx="128">
                  <c:v>-2.581020000000002E-3</c:v>
                </c:pt>
                <c:pt idx="129">
                  <c:v>-2.287614000000002E-3</c:v>
                </c:pt>
                <c:pt idx="130">
                  <c:v>-2.0360040000000001E-3</c:v>
                </c:pt>
                <c:pt idx="131">
                  <c:v>-1.8005950000000012E-3</c:v>
                </c:pt>
                <c:pt idx="132">
                  <c:v>-1.588924E-3</c:v>
                </c:pt>
                <c:pt idx="133">
                  <c:v>-1.410346E-3</c:v>
                </c:pt>
                <c:pt idx="134">
                  <c:v>-1.2540950000000009E-3</c:v>
                </c:pt>
                <c:pt idx="135">
                  <c:v>-8.9406380000000077E-4</c:v>
                </c:pt>
                <c:pt idx="136">
                  <c:v>-5.7594490000000074E-4</c:v>
                </c:pt>
                <c:pt idx="137">
                  <c:v>-5.4276610000000066E-4</c:v>
                </c:pt>
                <c:pt idx="138">
                  <c:v>-5.0413870000000046E-4</c:v>
                </c:pt>
                <c:pt idx="139">
                  <c:v>-4.5462000000000063E-4</c:v>
                </c:pt>
                <c:pt idx="140">
                  <c:v>-4.2667650000000041E-4</c:v>
                </c:pt>
                <c:pt idx="141">
                  <c:v>-4.0032020000000068E-4</c:v>
                </c:pt>
                <c:pt idx="142">
                  <c:v>-3.6410410000000027E-4</c:v>
                </c:pt>
                <c:pt idx="143">
                  <c:v>-3.6490790000000034E-4</c:v>
                </c:pt>
                <c:pt idx="144">
                  <c:v>-3.7335060000000036E-4</c:v>
                </c:pt>
                <c:pt idx="145">
                  <c:v>-3.8087230000000035E-4</c:v>
                </c:pt>
                <c:pt idx="146">
                  <c:v>-3.8018690000000006E-4</c:v>
                </c:pt>
                <c:pt idx="147">
                  <c:v>-3.5948680000000001E-4</c:v>
                </c:pt>
                <c:pt idx="148">
                  <c:v>-3.3560779999999998E-4</c:v>
                </c:pt>
                <c:pt idx="149">
                  <c:v>-2.9890300000000021E-4</c:v>
                </c:pt>
                <c:pt idx="150">
                  <c:v>-2.6476490000000016E-4</c:v>
                </c:pt>
                <c:pt idx="151">
                  <c:v>-2.3376410000000005E-4</c:v>
                </c:pt>
                <c:pt idx="152">
                  <c:v>-1.9981600000000026E-4</c:v>
                </c:pt>
                <c:pt idx="153">
                  <c:v>-1.4805740000000005E-4</c:v>
                </c:pt>
                <c:pt idx="154">
                  <c:v>-1.0419659999999999E-4</c:v>
                </c:pt>
                <c:pt idx="155">
                  <c:v>-8.0108540000000078E-5</c:v>
                </c:pt>
                <c:pt idx="156">
                  <c:v>-3.8593810000000044E-5</c:v>
                </c:pt>
                <c:pt idx="157">
                  <c:v>-9.9855440000000257E-7</c:v>
                </c:pt>
                <c:pt idx="158">
                  <c:v>4.9288740000000035E-6</c:v>
                </c:pt>
                <c:pt idx="159">
                  <c:v>1.0671220000000009E-5</c:v>
                </c:pt>
                <c:pt idx="160">
                  <c:v>2.1011020000000028E-5</c:v>
                </c:pt>
                <c:pt idx="161">
                  <c:v>2.6191980000000025E-5</c:v>
                </c:pt>
                <c:pt idx="162">
                  <c:v>2.751209000000002E-5</c:v>
                </c:pt>
                <c:pt idx="163">
                  <c:v>2.8992030000000002E-5</c:v>
                </c:pt>
                <c:pt idx="164">
                  <c:v>3.5615150000000048E-5</c:v>
                </c:pt>
                <c:pt idx="165">
                  <c:v>1.4605690000000009E-5</c:v>
                </c:pt>
                <c:pt idx="166">
                  <c:v>-8.7737760000000152E-6</c:v>
                </c:pt>
                <c:pt idx="167">
                  <c:v>-6.0573140000000038E-6</c:v>
                </c:pt>
                <c:pt idx="168">
                  <c:v>-5.468521000000007E-6</c:v>
                </c:pt>
                <c:pt idx="169">
                  <c:v>-5.0231300000000023E-6</c:v>
                </c:pt>
                <c:pt idx="170">
                  <c:v>-4.7961370000000069E-6</c:v>
                </c:pt>
                <c:pt idx="171">
                  <c:v>-4.1755030000000059E-6</c:v>
                </c:pt>
                <c:pt idx="172">
                  <c:v>-3.0786650000000021E-6</c:v>
                </c:pt>
                <c:pt idx="173">
                  <c:v>-2.1728860000000017E-6</c:v>
                </c:pt>
                <c:pt idx="174">
                  <c:v>-1.9989790000000033E-6</c:v>
                </c:pt>
                <c:pt idx="175">
                  <c:v>-1.7075580000000018E-6</c:v>
                </c:pt>
                <c:pt idx="176">
                  <c:v>-1.371315000000002E-6</c:v>
                </c:pt>
                <c:pt idx="177">
                  <c:v>-1.2026780000000017E-6</c:v>
                </c:pt>
                <c:pt idx="178">
                  <c:v>-9.2673350000000077E-7</c:v>
                </c:pt>
                <c:pt idx="179">
                  <c:v>-8.9412170000000105E-7</c:v>
                </c:pt>
                <c:pt idx="180">
                  <c:v>-8.3771080000000079E-7</c:v>
                </c:pt>
                <c:pt idx="181">
                  <c:v>-7.8565590000000112E-7</c:v>
                </c:pt>
                <c:pt idx="182">
                  <c:v>-7.8850990000000124E-7</c:v>
                </c:pt>
                <c:pt idx="183">
                  <c:v>-8.0061920000000158E-7</c:v>
                </c:pt>
                <c:pt idx="184">
                  <c:v>-3.8018610000000043E-7</c:v>
                </c:pt>
                <c:pt idx="185">
                  <c:v>3.1383340000000072E-8</c:v>
                </c:pt>
                <c:pt idx="186">
                  <c:v>-3.3159160000000032E-7</c:v>
                </c:pt>
                <c:pt idx="187">
                  <c:v>-5.78484500000001E-7</c:v>
                </c:pt>
                <c:pt idx="188">
                  <c:v>-2.5125510000000021E-7</c:v>
                </c:pt>
                <c:pt idx="189">
                  <c:v>-1.6344670000000028E-7</c:v>
                </c:pt>
                <c:pt idx="190">
                  <c:v>-2.7505730000000045E-7</c:v>
                </c:pt>
                <c:pt idx="191">
                  <c:v>-4.8621950000000022E-7</c:v>
                </c:pt>
                <c:pt idx="192">
                  <c:v>-1.5490170000000028E-7</c:v>
                </c:pt>
                <c:pt idx="193">
                  <c:v>4.589673000000011E-8</c:v>
                </c:pt>
                <c:pt idx="194">
                  <c:v>-3.9163440000000036E-7</c:v>
                </c:pt>
                <c:pt idx="195">
                  <c:v>-1.7995840000000026E-8</c:v>
                </c:pt>
                <c:pt idx="196">
                  <c:v>4.1312560000000079E-8</c:v>
                </c:pt>
                <c:pt idx="197">
                  <c:v>3.6335190000000057E-7</c:v>
                </c:pt>
                <c:pt idx="198">
                  <c:v>5.3714480000000116E-7</c:v>
                </c:pt>
                <c:pt idx="199">
                  <c:v>1.7541360000000021E-6</c:v>
                </c:pt>
              </c:numCache>
            </c:numRef>
          </c:yVal>
          <c:smooth val="0"/>
        </c:ser>
        <c:ser>
          <c:idx val="3"/>
          <c:order val="3"/>
          <c:tx>
            <c:strRef>
              <c:f>'LyoV Ch 4'!$A$4</c:f>
              <c:strCache>
                <c:ptCount val="1"/>
                <c:pt idx="0">
                  <c:v>A3. Front (right)</c:v>
                </c:pt>
              </c:strCache>
            </c:strRef>
          </c:tx>
          <c:marker>
            <c:symbol val="none"/>
          </c:marker>
          <c:xVal>
            <c:numRef>
              <c:f>'LyoV Ch 4'!$C$2:$C$201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 4'!$H$2:$H$201</c:f>
              <c:numCache>
                <c:formatCode>0.00E+00</c:formatCode>
                <c:ptCount val="200"/>
                <c:pt idx="0">
                  <c:v>-6.7175830000000006E-2</c:v>
                </c:pt>
                <c:pt idx="1">
                  <c:v>-2.999980000000001E-2</c:v>
                </c:pt>
                <c:pt idx="2">
                  <c:v>4.3325990000000023E-2</c:v>
                </c:pt>
                <c:pt idx="3">
                  <c:v>1.1782110000000009E-2</c:v>
                </c:pt>
                <c:pt idx="4">
                  <c:v>1.429602E-2</c:v>
                </c:pt>
                <c:pt idx="5">
                  <c:v>3.8641950000000001E-2</c:v>
                </c:pt>
                <c:pt idx="6">
                  <c:v>6.7278379999999985E-2</c:v>
                </c:pt>
                <c:pt idx="7">
                  <c:v>1.724883E-2</c:v>
                </c:pt>
                <c:pt idx="8">
                  <c:v>-5.5506440000000004E-2</c:v>
                </c:pt>
                <c:pt idx="9">
                  <c:v>-6.7320080000000032E-2</c:v>
                </c:pt>
                <c:pt idx="10">
                  <c:v>-4.9237139999999999E-2</c:v>
                </c:pt>
                <c:pt idx="11">
                  <c:v>-4.794234E-2</c:v>
                </c:pt>
                <c:pt idx="12">
                  <c:v>-6.3076170000000001E-2</c:v>
                </c:pt>
                <c:pt idx="13">
                  <c:v>-5.8304160000000001E-2</c:v>
                </c:pt>
                <c:pt idx="14">
                  <c:v>-7.3542389999999999E-2</c:v>
                </c:pt>
                <c:pt idx="15">
                  <c:v>-0.10383350000000002</c:v>
                </c:pt>
                <c:pt idx="16">
                  <c:v>-5.1657379999999975E-2</c:v>
                </c:pt>
                <c:pt idx="17">
                  <c:v>3.7407480000000029E-3</c:v>
                </c:pt>
                <c:pt idx="18">
                  <c:v>-1.1589640000000008E-3</c:v>
                </c:pt>
                <c:pt idx="19">
                  <c:v>-3.289329000000004E-3</c:v>
                </c:pt>
                <c:pt idx="20">
                  <c:v>-3.9829890000000001E-3</c:v>
                </c:pt>
                <c:pt idx="21">
                  <c:v>-1.0951260000000001E-3</c:v>
                </c:pt>
                <c:pt idx="22">
                  <c:v>-4.9913720000000091E-4</c:v>
                </c:pt>
                <c:pt idx="23">
                  <c:v>-1.816272000000002E-3</c:v>
                </c:pt>
                <c:pt idx="24">
                  <c:v>-1.435476E-3</c:v>
                </c:pt>
                <c:pt idx="25">
                  <c:v>-1.1998690000000001E-3</c:v>
                </c:pt>
                <c:pt idx="26">
                  <c:v>4.612395E-3</c:v>
                </c:pt>
                <c:pt idx="27">
                  <c:v>2.5186960000000001E-2</c:v>
                </c:pt>
                <c:pt idx="28">
                  <c:v>4.2027130000000003E-2</c:v>
                </c:pt>
                <c:pt idx="29">
                  <c:v>4.5563090000000035E-2</c:v>
                </c:pt>
                <c:pt idx="30">
                  <c:v>4.8813590000000032E-2</c:v>
                </c:pt>
                <c:pt idx="31">
                  <c:v>5.2445839999999987E-2</c:v>
                </c:pt>
                <c:pt idx="32">
                  <c:v>5.2646949999999977E-2</c:v>
                </c:pt>
                <c:pt idx="33">
                  <c:v>5.2947750000000002E-2</c:v>
                </c:pt>
                <c:pt idx="34">
                  <c:v>5.476972000000007E-2</c:v>
                </c:pt>
                <c:pt idx="35">
                  <c:v>4.8886350000000002E-2</c:v>
                </c:pt>
                <c:pt idx="36">
                  <c:v>2.839001E-2</c:v>
                </c:pt>
                <c:pt idx="37">
                  <c:v>1.1647320000000006E-2</c:v>
                </c:pt>
                <c:pt idx="38">
                  <c:v>5.7465850000000002E-3</c:v>
                </c:pt>
                <c:pt idx="39">
                  <c:v>2.4353320000000001E-3</c:v>
                </c:pt>
                <c:pt idx="40">
                  <c:v>3.4391030000000022E-4</c:v>
                </c:pt>
                <c:pt idx="41">
                  <c:v>-4.9761890000000065E-4</c:v>
                </c:pt>
                <c:pt idx="42">
                  <c:v>-9.0874670000000077E-4</c:v>
                </c:pt>
                <c:pt idx="43">
                  <c:v>-1.713574E-3</c:v>
                </c:pt>
                <c:pt idx="44">
                  <c:v>1.3441940000000009E-5</c:v>
                </c:pt>
                <c:pt idx="45">
                  <c:v>-2.4468779999999989E-2</c:v>
                </c:pt>
                <c:pt idx="46">
                  <c:v>-4.9562170000000037E-2</c:v>
                </c:pt>
                <c:pt idx="47">
                  <c:v>-3.6871260000000051E-2</c:v>
                </c:pt>
                <c:pt idx="48">
                  <c:v>-2.883459E-2</c:v>
                </c:pt>
                <c:pt idx="49">
                  <c:v>-3.051247E-2</c:v>
                </c:pt>
                <c:pt idx="50">
                  <c:v>-3.0838510000000017E-2</c:v>
                </c:pt>
                <c:pt idx="51">
                  <c:v>-2.9862840000000002E-2</c:v>
                </c:pt>
                <c:pt idx="52">
                  <c:v>-2.7692959999999999E-2</c:v>
                </c:pt>
                <c:pt idx="53">
                  <c:v>-3.0474930000000018E-2</c:v>
                </c:pt>
                <c:pt idx="54">
                  <c:v>-4.4846369999999997E-3</c:v>
                </c:pt>
                <c:pt idx="55">
                  <c:v>2.3182789999999984E-2</c:v>
                </c:pt>
                <c:pt idx="56">
                  <c:v>1.1314570000000006E-2</c:v>
                </c:pt>
                <c:pt idx="57">
                  <c:v>5.6617150000000003E-3</c:v>
                </c:pt>
                <c:pt idx="58">
                  <c:v>8.7782400000000014E-3</c:v>
                </c:pt>
                <c:pt idx="59">
                  <c:v>8.4363700000000003E-3</c:v>
                </c:pt>
                <c:pt idx="60">
                  <c:v>9.8346730000000004E-3</c:v>
                </c:pt>
                <c:pt idx="61">
                  <c:v>9.224350000000001E-3</c:v>
                </c:pt>
                <c:pt idx="62">
                  <c:v>1.0572150000000001E-2</c:v>
                </c:pt>
                <c:pt idx="63">
                  <c:v>1.0350580000000003E-2</c:v>
                </c:pt>
                <c:pt idx="64">
                  <c:v>1.0273050000000001E-2</c:v>
                </c:pt>
                <c:pt idx="65">
                  <c:v>1.0221160000000003E-2</c:v>
                </c:pt>
                <c:pt idx="66">
                  <c:v>6.8672930000000035E-3</c:v>
                </c:pt>
                <c:pt idx="67">
                  <c:v>8.1363590000000027E-3</c:v>
                </c:pt>
                <c:pt idx="68">
                  <c:v>1.0843300000000005E-2</c:v>
                </c:pt>
                <c:pt idx="69">
                  <c:v>8.8264930000000116E-3</c:v>
                </c:pt>
                <c:pt idx="70">
                  <c:v>9.0443289999999985E-3</c:v>
                </c:pt>
                <c:pt idx="71">
                  <c:v>9.1102760000000005E-3</c:v>
                </c:pt>
                <c:pt idx="72">
                  <c:v>6.0299430000000038E-3</c:v>
                </c:pt>
                <c:pt idx="73">
                  <c:v>2.4942300000000018E-3</c:v>
                </c:pt>
                <c:pt idx="74">
                  <c:v>3.154656E-3</c:v>
                </c:pt>
                <c:pt idx="75">
                  <c:v>4.9159859999999963E-3</c:v>
                </c:pt>
                <c:pt idx="76">
                  <c:v>2.695813E-3</c:v>
                </c:pt>
                <c:pt idx="77">
                  <c:v>1.069029E-3</c:v>
                </c:pt>
                <c:pt idx="78">
                  <c:v>-5.9841810000000023E-4</c:v>
                </c:pt>
                <c:pt idx="79">
                  <c:v>-3.4140749999999999E-3</c:v>
                </c:pt>
                <c:pt idx="80">
                  <c:v>-4.100139E-3</c:v>
                </c:pt>
                <c:pt idx="81">
                  <c:v>-2.7746469999999999E-3</c:v>
                </c:pt>
                <c:pt idx="82">
                  <c:v>-2.2792490000000001E-3</c:v>
                </c:pt>
                <c:pt idx="83">
                  <c:v>-4.1003240000000024E-3</c:v>
                </c:pt>
                <c:pt idx="84">
                  <c:v>-2.9928239999999998E-3</c:v>
                </c:pt>
                <c:pt idx="85">
                  <c:v>-4.329856E-3</c:v>
                </c:pt>
                <c:pt idx="86">
                  <c:v>-8.1956830000000074E-3</c:v>
                </c:pt>
                <c:pt idx="87">
                  <c:v>-7.4284379999999999E-3</c:v>
                </c:pt>
                <c:pt idx="88">
                  <c:v>-7.1934600000000039E-3</c:v>
                </c:pt>
                <c:pt idx="89">
                  <c:v>-6.7359680000000071E-3</c:v>
                </c:pt>
                <c:pt idx="90">
                  <c:v>-5.1161649999999998E-3</c:v>
                </c:pt>
                <c:pt idx="91">
                  <c:v>-7.7879550000000035E-3</c:v>
                </c:pt>
                <c:pt idx="92">
                  <c:v>-9.5859690000000067E-3</c:v>
                </c:pt>
                <c:pt idx="93">
                  <c:v>-1.2692520000000009E-2</c:v>
                </c:pt>
                <c:pt idx="94">
                  <c:v>-1.3576359999999999E-2</c:v>
                </c:pt>
                <c:pt idx="95">
                  <c:v>-1.005035E-2</c:v>
                </c:pt>
                <c:pt idx="96">
                  <c:v>-1.0634869999999999E-2</c:v>
                </c:pt>
                <c:pt idx="97">
                  <c:v>-1.2603500000000009E-2</c:v>
                </c:pt>
                <c:pt idx="98">
                  <c:v>-1.5534720000000005E-2</c:v>
                </c:pt>
                <c:pt idx="99">
                  <c:v>-1.8349399999999998E-2</c:v>
                </c:pt>
                <c:pt idx="100">
                  <c:v>-1.7163069999999999E-2</c:v>
                </c:pt>
                <c:pt idx="101">
                  <c:v>-1.6397410000000001E-2</c:v>
                </c:pt>
                <c:pt idx="102">
                  <c:v>-1.72783E-2</c:v>
                </c:pt>
                <c:pt idx="103">
                  <c:v>-1.752944E-2</c:v>
                </c:pt>
                <c:pt idx="104">
                  <c:v>-1.9253600000000003E-2</c:v>
                </c:pt>
                <c:pt idx="105">
                  <c:v>-2.0229299999999999E-2</c:v>
                </c:pt>
                <c:pt idx="106">
                  <c:v>-1.9638010000000001E-2</c:v>
                </c:pt>
                <c:pt idx="107">
                  <c:v>-1.7882930000000002E-2</c:v>
                </c:pt>
                <c:pt idx="108">
                  <c:v>-1.899992E-2</c:v>
                </c:pt>
                <c:pt idx="109">
                  <c:v>-1.9111680000000002E-2</c:v>
                </c:pt>
                <c:pt idx="110">
                  <c:v>-1.9782520000000026E-2</c:v>
                </c:pt>
                <c:pt idx="111">
                  <c:v>-2.0502399999999997E-2</c:v>
                </c:pt>
                <c:pt idx="112">
                  <c:v>-2.0050840000000011E-2</c:v>
                </c:pt>
                <c:pt idx="113">
                  <c:v>-2.2476540000000024E-2</c:v>
                </c:pt>
                <c:pt idx="114">
                  <c:v>-2.1822370000000018E-2</c:v>
                </c:pt>
                <c:pt idx="115">
                  <c:v>-2.2272940000000029E-2</c:v>
                </c:pt>
                <c:pt idx="116">
                  <c:v>-2.474732000000001E-2</c:v>
                </c:pt>
                <c:pt idx="117">
                  <c:v>-2.4320649999999982E-2</c:v>
                </c:pt>
                <c:pt idx="118">
                  <c:v>-2.5908E-2</c:v>
                </c:pt>
                <c:pt idx="119">
                  <c:v>-2.648372000000002E-2</c:v>
                </c:pt>
                <c:pt idx="120">
                  <c:v>-2.4556119999999997E-2</c:v>
                </c:pt>
                <c:pt idx="121">
                  <c:v>-2.4863509999999998E-2</c:v>
                </c:pt>
                <c:pt idx="122">
                  <c:v>-2.5375350000000012E-2</c:v>
                </c:pt>
                <c:pt idx="123">
                  <c:v>-2.7626910000000018E-2</c:v>
                </c:pt>
                <c:pt idx="124">
                  <c:v>-2.6133780000000002E-2</c:v>
                </c:pt>
                <c:pt idx="125">
                  <c:v>-2.5406410000000001E-2</c:v>
                </c:pt>
                <c:pt idx="126">
                  <c:v>-2.7397959999999999E-2</c:v>
                </c:pt>
                <c:pt idx="127">
                  <c:v>-2.5803220000000019E-2</c:v>
                </c:pt>
                <c:pt idx="128">
                  <c:v>-2.4812290000000001E-2</c:v>
                </c:pt>
                <c:pt idx="129">
                  <c:v>-2.5500120000000001E-2</c:v>
                </c:pt>
                <c:pt idx="130">
                  <c:v>-2.3321689999999975E-2</c:v>
                </c:pt>
                <c:pt idx="131">
                  <c:v>-2.0885650000000002E-2</c:v>
                </c:pt>
                <c:pt idx="132">
                  <c:v>-2.0432559999999999E-2</c:v>
                </c:pt>
                <c:pt idx="133">
                  <c:v>-2.0889660000000011E-2</c:v>
                </c:pt>
                <c:pt idx="134">
                  <c:v>-1.8938360000000001E-2</c:v>
                </c:pt>
                <c:pt idx="135">
                  <c:v>-1.5883070000000013E-2</c:v>
                </c:pt>
                <c:pt idx="136">
                  <c:v>-1.666521E-2</c:v>
                </c:pt>
                <c:pt idx="137">
                  <c:v>-1.4232870000000003E-2</c:v>
                </c:pt>
                <c:pt idx="138">
                  <c:v>-1.0851980000000001E-2</c:v>
                </c:pt>
                <c:pt idx="139">
                  <c:v>-1.4234299999999993E-2</c:v>
                </c:pt>
                <c:pt idx="140">
                  <c:v>-1.4081140000000001E-2</c:v>
                </c:pt>
                <c:pt idx="141">
                  <c:v>-1.232931E-2</c:v>
                </c:pt>
                <c:pt idx="142">
                  <c:v>-1.3997770000000001E-2</c:v>
                </c:pt>
                <c:pt idx="143">
                  <c:v>-1.5734700000000001E-2</c:v>
                </c:pt>
                <c:pt idx="144">
                  <c:v>-1.753273E-2</c:v>
                </c:pt>
                <c:pt idx="145">
                  <c:v>-1.7155939999999998E-2</c:v>
                </c:pt>
                <c:pt idx="146">
                  <c:v>-1.6989840000000013E-2</c:v>
                </c:pt>
                <c:pt idx="147">
                  <c:v>-2.0333520000000001E-2</c:v>
                </c:pt>
                <c:pt idx="148">
                  <c:v>-2.0814039999999999E-2</c:v>
                </c:pt>
                <c:pt idx="149">
                  <c:v>-1.9457200000000001E-2</c:v>
                </c:pt>
                <c:pt idx="150">
                  <c:v>-1.71662E-2</c:v>
                </c:pt>
                <c:pt idx="151">
                  <c:v>-1.2740990000000001E-2</c:v>
                </c:pt>
                <c:pt idx="152">
                  <c:v>-1.2495539999999999E-2</c:v>
                </c:pt>
                <c:pt idx="153">
                  <c:v>-1.0451400000000001E-2</c:v>
                </c:pt>
                <c:pt idx="154">
                  <c:v>-7.7963060000000072E-3</c:v>
                </c:pt>
                <c:pt idx="155">
                  <c:v>-9.5326210000000015E-3</c:v>
                </c:pt>
                <c:pt idx="156">
                  <c:v>-8.7823940000000007E-3</c:v>
                </c:pt>
                <c:pt idx="157">
                  <c:v>-6.5201210000000037E-3</c:v>
                </c:pt>
                <c:pt idx="158">
                  <c:v>-6.065698000000003E-3</c:v>
                </c:pt>
                <c:pt idx="159">
                  <c:v>-6.1800300000000004E-3</c:v>
                </c:pt>
                <c:pt idx="160">
                  <c:v>-7.0775630000000081E-3</c:v>
                </c:pt>
                <c:pt idx="161">
                  <c:v>-4.9621290000000035E-3</c:v>
                </c:pt>
                <c:pt idx="162">
                  <c:v>-4.8020349999999962E-3</c:v>
                </c:pt>
                <c:pt idx="163">
                  <c:v>-5.3158379999999998E-3</c:v>
                </c:pt>
                <c:pt idx="164">
                  <c:v>-4.0919199999999998E-3</c:v>
                </c:pt>
                <c:pt idx="165">
                  <c:v>-3.5739800000000035E-3</c:v>
                </c:pt>
                <c:pt idx="166">
                  <c:v>-2.5581409999999999E-3</c:v>
                </c:pt>
                <c:pt idx="167">
                  <c:v>-2.6098660000000002E-3</c:v>
                </c:pt>
                <c:pt idx="168">
                  <c:v>-3.5335100000000019E-3</c:v>
                </c:pt>
                <c:pt idx="169">
                  <c:v>-3.8038600000000018E-3</c:v>
                </c:pt>
                <c:pt idx="170">
                  <c:v>-4.124544999999996E-3</c:v>
                </c:pt>
                <c:pt idx="171">
                  <c:v>-3.8727800000000001E-3</c:v>
                </c:pt>
                <c:pt idx="172">
                  <c:v>-3.7228510000000018E-3</c:v>
                </c:pt>
                <c:pt idx="173">
                  <c:v>-3.5981920000000018E-3</c:v>
                </c:pt>
                <c:pt idx="174">
                  <c:v>-3.8961130000000018E-3</c:v>
                </c:pt>
                <c:pt idx="175">
                  <c:v>-3.9214740000000012E-3</c:v>
                </c:pt>
                <c:pt idx="176">
                  <c:v>-3.5065140000000031E-3</c:v>
                </c:pt>
                <c:pt idx="177">
                  <c:v>-3.6153629999999999E-3</c:v>
                </c:pt>
                <c:pt idx="178">
                  <c:v>-3.5751850000000011E-3</c:v>
                </c:pt>
                <c:pt idx="179">
                  <c:v>-3.101990000000002E-3</c:v>
                </c:pt>
                <c:pt idx="180">
                  <c:v>-2.5771100000000018E-3</c:v>
                </c:pt>
                <c:pt idx="181">
                  <c:v>-2.3612250000000002E-3</c:v>
                </c:pt>
                <c:pt idx="182">
                  <c:v>-2.4046010000000019E-3</c:v>
                </c:pt>
                <c:pt idx="183">
                  <c:v>-1.8963690000000015E-3</c:v>
                </c:pt>
                <c:pt idx="184">
                  <c:v>-1.4572870000000009E-3</c:v>
                </c:pt>
                <c:pt idx="185">
                  <c:v>-1.3738800000000009E-3</c:v>
                </c:pt>
                <c:pt idx="186">
                  <c:v>-9.4208190000000095E-4</c:v>
                </c:pt>
                <c:pt idx="187">
                  <c:v>-6.5174210000000033E-4</c:v>
                </c:pt>
                <c:pt idx="188">
                  <c:v>-6.4617430000000098E-4</c:v>
                </c:pt>
                <c:pt idx="189">
                  <c:v>-5.8524650000000048E-4</c:v>
                </c:pt>
                <c:pt idx="190">
                  <c:v>-5.1809420000000048E-4</c:v>
                </c:pt>
                <c:pt idx="191">
                  <c:v>-4.3324550000000002E-4</c:v>
                </c:pt>
                <c:pt idx="192">
                  <c:v>-3.4627150000000016E-4</c:v>
                </c:pt>
                <c:pt idx="193">
                  <c:v>-2.7129600000000024E-4</c:v>
                </c:pt>
                <c:pt idx="194">
                  <c:v>-2.1520639999999999E-4</c:v>
                </c:pt>
                <c:pt idx="195">
                  <c:v>-1.5537919999999999E-4</c:v>
                </c:pt>
                <c:pt idx="196">
                  <c:v>-4.8348680000000053E-5</c:v>
                </c:pt>
                <c:pt idx="197">
                  <c:v>4.0981100000000013E-5</c:v>
                </c:pt>
                <c:pt idx="198">
                  <c:v>2.6180900000000022E-5</c:v>
                </c:pt>
                <c:pt idx="199">
                  <c:v>4.7453080000000075E-5</c:v>
                </c:pt>
              </c:numCache>
            </c:numRef>
          </c:yVal>
          <c:smooth val="0"/>
        </c:ser>
        <c:ser>
          <c:idx val="4"/>
          <c:order val="4"/>
          <c:tx>
            <c:strRef>
              <c:f>'LyoV Ch5'!$A$4</c:f>
              <c:strCache>
                <c:ptCount val="1"/>
                <c:pt idx="0">
                  <c:v>B2. Middle (centre)</c:v>
                </c:pt>
              </c:strCache>
            </c:strRef>
          </c:tx>
          <c:marker>
            <c:symbol val="none"/>
          </c:marker>
          <c:xVal>
            <c:numRef>
              <c:f>'LyoV Ch5'!$C$2:$C$201</c:f>
              <c:numCache>
                <c:formatCode>General</c:formatCode>
                <c:ptCount val="200"/>
                <c:pt idx="0">
                  <c:v>0</c:v>
                </c:pt>
                <c:pt idx="1">
                  <c:v>0.16600000000000001</c:v>
                </c:pt>
                <c:pt idx="2">
                  <c:v>0.33300000000000035</c:v>
                </c:pt>
                <c:pt idx="3">
                  <c:v>0.5</c:v>
                </c:pt>
                <c:pt idx="4">
                  <c:v>0.6670000000000007</c:v>
                </c:pt>
                <c:pt idx="5">
                  <c:v>0.83300000000000041</c:v>
                </c:pt>
                <c:pt idx="6">
                  <c:v>1</c:v>
                </c:pt>
                <c:pt idx="7">
                  <c:v>1.167</c:v>
                </c:pt>
                <c:pt idx="8">
                  <c:v>1.333</c:v>
                </c:pt>
                <c:pt idx="9">
                  <c:v>1.5</c:v>
                </c:pt>
                <c:pt idx="10">
                  <c:v>1.665999999999999</c:v>
                </c:pt>
                <c:pt idx="11">
                  <c:v>1.833</c:v>
                </c:pt>
                <c:pt idx="12">
                  <c:v>2</c:v>
                </c:pt>
                <c:pt idx="13">
                  <c:v>2.1669999999999998</c:v>
                </c:pt>
                <c:pt idx="14">
                  <c:v>2.3329999999999984</c:v>
                </c:pt>
                <c:pt idx="15">
                  <c:v>2.5</c:v>
                </c:pt>
                <c:pt idx="16">
                  <c:v>2.6669999999999998</c:v>
                </c:pt>
                <c:pt idx="17">
                  <c:v>2.8329999999999984</c:v>
                </c:pt>
                <c:pt idx="18">
                  <c:v>3</c:v>
                </c:pt>
                <c:pt idx="19">
                  <c:v>3.1669999999999998</c:v>
                </c:pt>
                <c:pt idx="20">
                  <c:v>3.3329999999999984</c:v>
                </c:pt>
                <c:pt idx="21">
                  <c:v>3.5</c:v>
                </c:pt>
                <c:pt idx="22">
                  <c:v>3.6669999999999998</c:v>
                </c:pt>
                <c:pt idx="23">
                  <c:v>3.8329999999999984</c:v>
                </c:pt>
                <c:pt idx="24">
                  <c:v>4</c:v>
                </c:pt>
                <c:pt idx="25">
                  <c:v>4.1659999999999968</c:v>
                </c:pt>
                <c:pt idx="26">
                  <c:v>4.3330000000000002</c:v>
                </c:pt>
                <c:pt idx="27">
                  <c:v>4.5010000000000003</c:v>
                </c:pt>
                <c:pt idx="28">
                  <c:v>4.6669999999999963</c:v>
                </c:pt>
                <c:pt idx="29">
                  <c:v>4.8339999999999996</c:v>
                </c:pt>
                <c:pt idx="30">
                  <c:v>5</c:v>
                </c:pt>
                <c:pt idx="31">
                  <c:v>5.1669999999999963</c:v>
                </c:pt>
                <c:pt idx="32">
                  <c:v>5.3339999999999996</c:v>
                </c:pt>
                <c:pt idx="33">
                  <c:v>5.5010000000000003</c:v>
                </c:pt>
                <c:pt idx="34">
                  <c:v>5.6669999999999963</c:v>
                </c:pt>
                <c:pt idx="35">
                  <c:v>5.8330000000000002</c:v>
                </c:pt>
                <c:pt idx="36">
                  <c:v>6</c:v>
                </c:pt>
                <c:pt idx="37">
                  <c:v>6.1669999999999963</c:v>
                </c:pt>
                <c:pt idx="38">
                  <c:v>6.3339999999999996</c:v>
                </c:pt>
                <c:pt idx="39">
                  <c:v>6.5</c:v>
                </c:pt>
                <c:pt idx="40">
                  <c:v>6.6669999999999963</c:v>
                </c:pt>
                <c:pt idx="41">
                  <c:v>6.8339999999999996</c:v>
                </c:pt>
                <c:pt idx="42">
                  <c:v>7</c:v>
                </c:pt>
                <c:pt idx="43">
                  <c:v>7.1669999999999963</c:v>
                </c:pt>
                <c:pt idx="44">
                  <c:v>7.3330000000000002</c:v>
                </c:pt>
                <c:pt idx="45">
                  <c:v>7.5010000000000003</c:v>
                </c:pt>
                <c:pt idx="46">
                  <c:v>7.6669999999999963</c:v>
                </c:pt>
                <c:pt idx="47">
                  <c:v>7.8330000000000002</c:v>
                </c:pt>
                <c:pt idx="48">
                  <c:v>8</c:v>
                </c:pt>
                <c:pt idx="49">
                  <c:v>8.1670000000000016</c:v>
                </c:pt>
                <c:pt idx="50">
                  <c:v>8.3330000000000002</c:v>
                </c:pt>
                <c:pt idx="51">
                  <c:v>8.5010000000000012</c:v>
                </c:pt>
                <c:pt idx="52">
                  <c:v>8.6670000000000016</c:v>
                </c:pt>
                <c:pt idx="53">
                  <c:v>8.8330000000000002</c:v>
                </c:pt>
                <c:pt idx="54">
                  <c:v>9</c:v>
                </c:pt>
                <c:pt idx="55">
                  <c:v>9.1670000000000016</c:v>
                </c:pt>
                <c:pt idx="56">
                  <c:v>9.3330000000000002</c:v>
                </c:pt>
                <c:pt idx="57">
                  <c:v>9.5010000000000012</c:v>
                </c:pt>
                <c:pt idx="58">
                  <c:v>9.6670000000000016</c:v>
                </c:pt>
                <c:pt idx="59">
                  <c:v>9.8330000000000002</c:v>
                </c:pt>
                <c:pt idx="60">
                  <c:v>10</c:v>
                </c:pt>
                <c:pt idx="61">
                  <c:v>10.167</c:v>
                </c:pt>
                <c:pt idx="62">
                  <c:v>10.334</c:v>
                </c:pt>
                <c:pt idx="63">
                  <c:v>10.501000000000001</c:v>
                </c:pt>
                <c:pt idx="64">
                  <c:v>10.667</c:v>
                </c:pt>
                <c:pt idx="65">
                  <c:v>10.833</c:v>
                </c:pt>
                <c:pt idx="66">
                  <c:v>11</c:v>
                </c:pt>
                <c:pt idx="67">
                  <c:v>11.167</c:v>
                </c:pt>
                <c:pt idx="68">
                  <c:v>11.334</c:v>
                </c:pt>
                <c:pt idx="69">
                  <c:v>11.5</c:v>
                </c:pt>
                <c:pt idx="70">
                  <c:v>11.667</c:v>
                </c:pt>
                <c:pt idx="71">
                  <c:v>11.834</c:v>
                </c:pt>
                <c:pt idx="72">
                  <c:v>12</c:v>
                </c:pt>
                <c:pt idx="73">
                  <c:v>12.167</c:v>
                </c:pt>
                <c:pt idx="74">
                  <c:v>12.333</c:v>
                </c:pt>
                <c:pt idx="75">
                  <c:v>12.501000000000001</c:v>
                </c:pt>
                <c:pt idx="76">
                  <c:v>12.667</c:v>
                </c:pt>
                <c:pt idx="77">
                  <c:v>12.834</c:v>
                </c:pt>
                <c:pt idx="78">
                  <c:v>13</c:v>
                </c:pt>
                <c:pt idx="79">
                  <c:v>13.167</c:v>
                </c:pt>
                <c:pt idx="80">
                  <c:v>13.334</c:v>
                </c:pt>
                <c:pt idx="81">
                  <c:v>13.501000000000001</c:v>
                </c:pt>
                <c:pt idx="82">
                  <c:v>13.667</c:v>
                </c:pt>
                <c:pt idx="83">
                  <c:v>13.834</c:v>
                </c:pt>
                <c:pt idx="84">
                  <c:v>14</c:v>
                </c:pt>
                <c:pt idx="85">
                  <c:v>14.167</c:v>
                </c:pt>
                <c:pt idx="86">
                  <c:v>14.334</c:v>
                </c:pt>
                <c:pt idx="87">
                  <c:v>14.5</c:v>
                </c:pt>
                <c:pt idx="88">
                  <c:v>14.667</c:v>
                </c:pt>
                <c:pt idx="89">
                  <c:v>14.834</c:v>
                </c:pt>
                <c:pt idx="90">
                  <c:v>15</c:v>
                </c:pt>
                <c:pt idx="91">
                  <c:v>15.167</c:v>
                </c:pt>
                <c:pt idx="92">
                  <c:v>15.333</c:v>
                </c:pt>
                <c:pt idx="93">
                  <c:v>15.501000000000001</c:v>
                </c:pt>
                <c:pt idx="94">
                  <c:v>15.667</c:v>
                </c:pt>
                <c:pt idx="95">
                  <c:v>15.834</c:v>
                </c:pt>
                <c:pt idx="96">
                  <c:v>16</c:v>
                </c:pt>
                <c:pt idx="97">
                  <c:v>16.167000000000005</c:v>
                </c:pt>
                <c:pt idx="98">
                  <c:v>16.334000000000014</c:v>
                </c:pt>
                <c:pt idx="99">
                  <c:v>16.5</c:v>
                </c:pt>
                <c:pt idx="100">
                  <c:v>16.667000000000005</c:v>
                </c:pt>
                <c:pt idx="101">
                  <c:v>16.832999999999988</c:v>
                </c:pt>
                <c:pt idx="102">
                  <c:v>17</c:v>
                </c:pt>
                <c:pt idx="103">
                  <c:v>17.167000000000005</c:v>
                </c:pt>
                <c:pt idx="104">
                  <c:v>17.332999999999988</c:v>
                </c:pt>
                <c:pt idx="105">
                  <c:v>17.501000000000001</c:v>
                </c:pt>
                <c:pt idx="106">
                  <c:v>17.667000000000005</c:v>
                </c:pt>
                <c:pt idx="107">
                  <c:v>17.832999999999988</c:v>
                </c:pt>
                <c:pt idx="108">
                  <c:v>18</c:v>
                </c:pt>
                <c:pt idx="109">
                  <c:v>18.167000000000005</c:v>
                </c:pt>
                <c:pt idx="110">
                  <c:v>18.332999999999988</c:v>
                </c:pt>
                <c:pt idx="111">
                  <c:v>18.501000000000001</c:v>
                </c:pt>
                <c:pt idx="112">
                  <c:v>18.667000000000005</c:v>
                </c:pt>
                <c:pt idx="113">
                  <c:v>18.832999999999988</c:v>
                </c:pt>
                <c:pt idx="114">
                  <c:v>19</c:v>
                </c:pt>
                <c:pt idx="115">
                  <c:v>19.167000000000005</c:v>
                </c:pt>
                <c:pt idx="116">
                  <c:v>19.332999999999988</c:v>
                </c:pt>
                <c:pt idx="117">
                  <c:v>19.501000000000001</c:v>
                </c:pt>
                <c:pt idx="118">
                  <c:v>19.667000000000005</c:v>
                </c:pt>
                <c:pt idx="119">
                  <c:v>19.834000000000014</c:v>
                </c:pt>
                <c:pt idx="120">
                  <c:v>20</c:v>
                </c:pt>
                <c:pt idx="121">
                  <c:v>20.167000000000005</c:v>
                </c:pt>
                <c:pt idx="122">
                  <c:v>20.334000000000014</c:v>
                </c:pt>
                <c:pt idx="123">
                  <c:v>20.5</c:v>
                </c:pt>
                <c:pt idx="124">
                  <c:v>20.667000000000005</c:v>
                </c:pt>
                <c:pt idx="125">
                  <c:v>20.832999999999988</c:v>
                </c:pt>
                <c:pt idx="126">
                  <c:v>21</c:v>
                </c:pt>
                <c:pt idx="127">
                  <c:v>21.167000000000005</c:v>
                </c:pt>
                <c:pt idx="128">
                  <c:v>21.332999999999988</c:v>
                </c:pt>
                <c:pt idx="129">
                  <c:v>21.5</c:v>
                </c:pt>
                <c:pt idx="130">
                  <c:v>21.667000000000005</c:v>
                </c:pt>
                <c:pt idx="131">
                  <c:v>21.832999999999988</c:v>
                </c:pt>
                <c:pt idx="132">
                  <c:v>22</c:v>
                </c:pt>
                <c:pt idx="133">
                  <c:v>22.167000000000005</c:v>
                </c:pt>
                <c:pt idx="134">
                  <c:v>22.332999999999988</c:v>
                </c:pt>
                <c:pt idx="135">
                  <c:v>22.5</c:v>
                </c:pt>
                <c:pt idx="136">
                  <c:v>22.667000000000005</c:v>
                </c:pt>
                <c:pt idx="137">
                  <c:v>22.834000000000014</c:v>
                </c:pt>
                <c:pt idx="138">
                  <c:v>23</c:v>
                </c:pt>
                <c:pt idx="139">
                  <c:v>23.166</c:v>
                </c:pt>
                <c:pt idx="140">
                  <c:v>23.334000000000014</c:v>
                </c:pt>
                <c:pt idx="141">
                  <c:v>23.501000000000001</c:v>
                </c:pt>
                <c:pt idx="142">
                  <c:v>23.667000000000005</c:v>
                </c:pt>
                <c:pt idx="143">
                  <c:v>23.832999999999988</c:v>
                </c:pt>
                <c:pt idx="144">
                  <c:v>24</c:v>
                </c:pt>
                <c:pt idx="145">
                  <c:v>24.166</c:v>
                </c:pt>
                <c:pt idx="146">
                  <c:v>24.334000000000014</c:v>
                </c:pt>
                <c:pt idx="147">
                  <c:v>24.5</c:v>
                </c:pt>
                <c:pt idx="148">
                  <c:v>24.666</c:v>
                </c:pt>
                <c:pt idx="149">
                  <c:v>24.834000000000014</c:v>
                </c:pt>
                <c:pt idx="150">
                  <c:v>25</c:v>
                </c:pt>
                <c:pt idx="151">
                  <c:v>25.166</c:v>
                </c:pt>
                <c:pt idx="152">
                  <c:v>25.334000000000014</c:v>
                </c:pt>
                <c:pt idx="153">
                  <c:v>25.5</c:v>
                </c:pt>
                <c:pt idx="154">
                  <c:v>25.667000000000005</c:v>
                </c:pt>
                <c:pt idx="155">
                  <c:v>25.837000000000014</c:v>
                </c:pt>
                <c:pt idx="156">
                  <c:v>26</c:v>
                </c:pt>
                <c:pt idx="157">
                  <c:v>26.169</c:v>
                </c:pt>
                <c:pt idx="158">
                  <c:v>26.332999999999988</c:v>
                </c:pt>
                <c:pt idx="159">
                  <c:v>26.5</c:v>
                </c:pt>
                <c:pt idx="160">
                  <c:v>26.667000000000005</c:v>
                </c:pt>
                <c:pt idx="161">
                  <c:v>26.832999999999988</c:v>
                </c:pt>
                <c:pt idx="162">
                  <c:v>27</c:v>
                </c:pt>
                <c:pt idx="163">
                  <c:v>27.167000000000005</c:v>
                </c:pt>
                <c:pt idx="164">
                  <c:v>27.332999999999988</c:v>
                </c:pt>
                <c:pt idx="165">
                  <c:v>27.5</c:v>
                </c:pt>
                <c:pt idx="166">
                  <c:v>27.667000000000005</c:v>
                </c:pt>
                <c:pt idx="167">
                  <c:v>27.832999999999988</c:v>
                </c:pt>
                <c:pt idx="168">
                  <c:v>28</c:v>
                </c:pt>
                <c:pt idx="169">
                  <c:v>28.167000000000005</c:v>
                </c:pt>
                <c:pt idx="170">
                  <c:v>28.332999999999988</c:v>
                </c:pt>
                <c:pt idx="171">
                  <c:v>28.5</c:v>
                </c:pt>
                <c:pt idx="172">
                  <c:v>28.667000000000005</c:v>
                </c:pt>
                <c:pt idx="173">
                  <c:v>28.832999999999988</c:v>
                </c:pt>
                <c:pt idx="174">
                  <c:v>29</c:v>
                </c:pt>
                <c:pt idx="175">
                  <c:v>29.167000000000005</c:v>
                </c:pt>
                <c:pt idx="176">
                  <c:v>29.332999999999988</c:v>
                </c:pt>
                <c:pt idx="177">
                  <c:v>29.5</c:v>
                </c:pt>
                <c:pt idx="178">
                  <c:v>29.667000000000005</c:v>
                </c:pt>
                <c:pt idx="179">
                  <c:v>29.834000000000014</c:v>
                </c:pt>
                <c:pt idx="180">
                  <c:v>30</c:v>
                </c:pt>
                <c:pt idx="181">
                  <c:v>30.167000000000005</c:v>
                </c:pt>
                <c:pt idx="182">
                  <c:v>30.332999999999988</c:v>
                </c:pt>
                <c:pt idx="183">
                  <c:v>30.5</c:v>
                </c:pt>
                <c:pt idx="184">
                  <c:v>30.667000000000005</c:v>
                </c:pt>
                <c:pt idx="185">
                  <c:v>30.832999999999988</c:v>
                </c:pt>
                <c:pt idx="186">
                  <c:v>31</c:v>
                </c:pt>
                <c:pt idx="187">
                  <c:v>31.166</c:v>
                </c:pt>
                <c:pt idx="188">
                  <c:v>31.332999999999988</c:v>
                </c:pt>
                <c:pt idx="189">
                  <c:v>31.5</c:v>
                </c:pt>
                <c:pt idx="190">
                  <c:v>31.667000000000005</c:v>
                </c:pt>
                <c:pt idx="191">
                  <c:v>31.832999999999988</c:v>
                </c:pt>
                <c:pt idx="192">
                  <c:v>32</c:v>
                </c:pt>
                <c:pt idx="193">
                  <c:v>32.167000000000002</c:v>
                </c:pt>
                <c:pt idx="194">
                  <c:v>32.333000000000006</c:v>
                </c:pt>
                <c:pt idx="195">
                  <c:v>32.5</c:v>
                </c:pt>
                <c:pt idx="196">
                  <c:v>32.666000000000011</c:v>
                </c:pt>
                <c:pt idx="197">
                  <c:v>32.833000000000006</c:v>
                </c:pt>
                <c:pt idx="198">
                  <c:v>33</c:v>
                </c:pt>
                <c:pt idx="199">
                  <c:v>33.167000000000002</c:v>
                </c:pt>
              </c:numCache>
            </c:numRef>
          </c:xVal>
          <c:yVal>
            <c:numRef>
              <c:f>'LyoV Ch5'!$H$2:$H$201</c:f>
              <c:numCache>
                <c:formatCode>0.00E+00</c:formatCode>
                <c:ptCount val="200"/>
                <c:pt idx="0">
                  <c:v>2.2013430000000011E-2</c:v>
                </c:pt>
                <c:pt idx="1">
                  <c:v>2.2440290000000019E-2</c:v>
                </c:pt>
                <c:pt idx="2">
                  <c:v>9.4637680000000026E-3</c:v>
                </c:pt>
                <c:pt idx="3">
                  <c:v>9.3374980000000048E-3</c:v>
                </c:pt>
                <c:pt idx="4">
                  <c:v>7.9869850000000003E-3</c:v>
                </c:pt>
                <c:pt idx="5">
                  <c:v>2.617657000000001E-2</c:v>
                </c:pt>
                <c:pt idx="6">
                  <c:v>7.2028910000000038E-3</c:v>
                </c:pt>
                <c:pt idx="7">
                  <c:v>-4.284019E-2</c:v>
                </c:pt>
                <c:pt idx="8">
                  <c:v>-5.3097490000000039E-2</c:v>
                </c:pt>
                <c:pt idx="9">
                  <c:v>-5.4183240000000014E-2</c:v>
                </c:pt>
                <c:pt idx="10">
                  <c:v>-5.4959410000000014E-2</c:v>
                </c:pt>
                <c:pt idx="11">
                  <c:v>-5.6905530000000003E-2</c:v>
                </c:pt>
                <c:pt idx="12">
                  <c:v>-5.8715330000000038E-2</c:v>
                </c:pt>
                <c:pt idx="13">
                  <c:v>-5.7828829999999998E-2</c:v>
                </c:pt>
                <c:pt idx="14">
                  <c:v>-7.8466890000000053E-2</c:v>
                </c:pt>
                <c:pt idx="15">
                  <c:v>-6.1083150000000003E-2</c:v>
                </c:pt>
                <c:pt idx="16">
                  <c:v>-1.4502060000000001E-2</c:v>
                </c:pt>
                <c:pt idx="17">
                  <c:v>-4.4600300000000002E-3</c:v>
                </c:pt>
                <c:pt idx="18">
                  <c:v>-9.1585780000000001E-4</c:v>
                </c:pt>
                <c:pt idx="19">
                  <c:v>-4.8967940000000049E-4</c:v>
                </c:pt>
                <c:pt idx="20">
                  <c:v>-1.263541E-4</c:v>
                </c:pt>
                <c:pt idx="21">
                  <c:v>3.3973830000000026E-5</c:v>
                </c:pt>
                <c:pt idx="22">
                  <c:v>9.1997950000000101E-5</c:v>
                </c:pt>
                <c:pt idx="23">
                  <c:v>8.9005060000000173E-5</c:v>
                </c:pt>
                <c:pt idx="24">
                  <c:v>1.2966710000000001E-4</c:v>
                </c:pt>
                <c:pt idx="25">
                  <c:v>-6.2853940000000069E-4</c:v>
                </c:pt>
                <c:pt idx="26">
                  <c:v>3.525773000000002E-3</c:v>
                </c:pt>
                <c:pt idx="27">
                  <c:v>1.8394819999999999E-2</c:v>
                </c:pt>
                <c:pt idx="28">
                  <c:v>3.1955259999999999E-2</c:v>
                </c:pt>
                <c:pt idx="29">
                  <c:v>3.7822330000000029E-2</c:v>
                </c:pt>
                <c:pt idx="30">
                  <c:v>4.1139699999999987E-2</c:v>
                </c:pt>
                <c:pt idx="31">
                  <c:v>4.2781030000000039E-2</c:v>
                </c:pt>
                <c:pt idx="32">
                  <c:v>4.3403219999999999E-2</c:v>
                </c:pt>
                <c:pt idx="33">
                  <c:v>4.3685649999999965E-2</c:v>
                </c:pt>
                <c:pt idx="34">
                  <c:v>4.4651209999999997E-2</c:v>
                </c:pt>
                <c:pt idx="35">
                  <c:v>4.0448779999999976E-2</c:v>
                </c:pt>
                <c:pt idx="36">
                  <c:v>2.5509750000000001E-2</c:v>
                </c:pt>
                <c:pt idx="37">
                  <c:v>1.1810640000000001E-2</c:v>
                </c:pt>
                <c:pt idx="38">
                  <c:v>5.6828859999999964E-3</c:v>
                </c:pt>
                <c:pt idx="39">
                  <c:v>2.215727000000002E-3</c:v>
                </c:pt>
                <c:pt idx="40">
                  <c:v>4.3791740000000037E-4</c:v>
                </c:pt>
                <c:pt idx="41">
                  <c:v>-3.0482190000000024E-4</c:v>
                </c:pt>
                <c:pt idx="42">
                  <c:v>-7.1000140000000028E-4</c:v>
                </c:pt>
                <c:pt idx="43">
                  <c:v>-9.5004770000000076E-4</c:v>
                </c:pt>
                <c:pt idx="44">
                  <c:v>6.8446080000000061E-4</c:v>
                </c:pt>
                <c:pt idx="45">
                  <c:v>-1.9593619999999999E-2</c:v>
                </c:pt>
                <c:pt idx="46">
                  <c:v>-3.5933210000000028E-2</c:v>
                </c:pt>
                <c:pt idx="47">
                  <c:v>-2.6869320000000012E-2</c:v>
                </c:pt>
                <c:pt idx="48">
                  <c:v>-2.2090720000000001E-2</c:v>
                </c:pt>
                <c:pt idx="49">
                  <c:v>-1.9713710000000009E-2</c:v>
                </c:pt>
                <c:pt idx="50">
                  <c:v>-1.7731279999999999E-2</c:v>
                </c:pt>
                <c:pt idx="51">
                  <c:v>-1.6167430000000003E-2</c:v>
                </c:pt>
                <c:pt idx="52">
                  <c:v>-1.495281E-2</c:v>
                </c:pt>
                <c:pt idx="53">
                  <c:v>-1.56554E-2</c:v>
                </c:pt>
                <c:pt idx="54">
                  <c:v>5.3296330000000038E-3</c:v>
                </c:pt>
                <c:pt idx="55">
                  <c:v>2.2209000000000027E-2</c:v>
                </c:pt>
                <c:pt idx="56">
                  <c:v>1.3600670000000013E-2</c:v>
                </c:pt>
                <c:pt idx="57">
                  <c:v>8.9640970000000094E-3</c:v>
                </c:pt>
                <c:pt idx="58">
                  <c:v>6.5150870000000001E-3</c:v>
                </c:pt>
                <c:pt idx="59">
                  <c:v>4.2657169999999996E-3</c:v>
                </c:pt>
                <c:pt idx="60">
                  <c:v>2.1886400000000012E-3</c:v>
                </c:pt>
                <c:pt idx="61">
                  <c:v>1.9886670000000026E-4</c:v>
                </c:pt>
                <c:pt idx="62">
                  <c:v>-1.6822690000000014E-3</c:v>
                </c:pt>
                <c:pt idx="63">
                  <c:v>-3.4471020000000018E-3</c:v>
                </c:pt>
                <c:pt idx="64">
                  <c:v>-5.2085159999999998E-3</c:v>
                </c:pt>
                <c:pt idx="65">
                  <c:v>-6.996189000000006E-3</c:v>
                </c:pt>
                <c:pt idx="66">
                  <c:v>-8.647773000000001E-3</c:v>
                </c:pt>
                <c:pt idx="67">
                  <c:v>-1.0237580000000001E-2</c:v>
                </c:pt>
                <c:pt idx="68">
                  <c:v>-1.1784700000000011E-2</c:v>
                </c:pt>
                <c:pt idx="69">
                  <c:v>-1.3222900000000001E-2</c:v>
                </c:pt>
                <c:pt idx="70">
                  <c:v>-1.4607469999999999E-2</c:v>
                </c:pt>
                <c:pt idx="71">
                  <c:v>-1.5921700000000014E-2</c:v>
                </c:pt>
                <c:pt idx="72">
                  <c:v>-1.7176739999999999E-2</c:v>
                </c:pt>
                <c:pt idx="73">
                  <c:v>-1.830124E-2</c:v>
                </c:pt>
                <c:pt idx="74">
                  <c:v>-1.9284650000000014E-2</c:v>
                </c:pt>
                <c:pt idx="75">
                  <c:v>-2.029659E-2</c:v>
                </c:pt>
                <c:pt idx="76">
                  <c:v>-2.1228910000000011E-2</c:v>
                </c:pt>
                <c:pt idx="77">
                  <c:v>-2.2051010000000024E-2</c:v>
                </c:pt>
                <c:pt idx="78">
                  <c:v>-2.2810710000000019E-2</c:v>
                </c:pt>
                <c:pt idx="79">
                  <c:v>-2.3456439999999981E-2</c:v>
                </c:pt>
                <c:pt idx="80">
                  <c:v>-2.4081700000000011E-2</c:v>
                </c:pt>
                <c:pt idx="81">
                  <c:v>-2.4667510000000011E-2</c:v>
                </c:pt>
                <c:pt idx="82">
                  <c:v>-2.515129000000001E-2</c:v>
                </c:pt>
                <c:pt idx="83">
                  <c:v>-2.5501940000000018E-2</c:v>
                </c:pt>
                <c:pt idx="84">
                  <c:v>-2.5732040000000012E-2</c:v>
                </c:pt>
                <c:pt idx="85">
                  <c:v>-2.5881900000000031E-2</c:v>
                </c:pt>
                <c:pt idx="86">
                  <c:v>-2.5965800000000001E-2</c:v>
                </c:pt>
                <c:pt idx="87">
                  <c:v>-2.6001210000000038E-2</c:v>
                </c:pt>
                <c:pt idx="88">
                  <c:v>-2.6021780000000001E-2</c:v>
                </c:pt>
                <c:pt idx="89">
                  <c:v>-2.5951660000000001E-2</c:v>
                </c:pt>
                <c:pt idx="90">
                  <c:v>-2.5788229999999999E-2</c:v>
                </c:pt>
                <c:pt idx="91">
                  <c:v>-2.563855E-2</c:v>
                </c:pt>
                <c:pt idx="92">
                  <c:v>-2.5485710000000019E-2</c:v>
                </c:pt>
                <c:pt idx="93">
                  <c:v>-2.5260890000000001E-2</c:v>
                </c:pt>
                <c:pt idx="94">
                  <c:v>-2.4974920000000001E-2</c:v>
                </c:pt>
                <c:pt idx="95">
                  <c:v>-2.4614449999999993E-2</c:v>
                </c:pt>
                <c:pt idx="96">
                  <c:v>-2.4188709999999988E-2</c:v>
                </c:pt>
                <c:pt idx="97">
                  <c:v>-2.364844E-2</c:v>
                </c:pt>
                <c:pt idx="98">
                  <c:v>-2.3030140000000011E-2</c:v>
                </c:pt>
                <c:pt idx="99">
                  <c:v>-2.239478E-2</c:v>
                </c:pt>
                <c:pt idx="100">
                  <c:v>-2.1684350000000012E-2</c:v>
                </c:pt>
                <c:pt idx="101">
                  <c:v>-2.0936509999999998E-2</c:v>
                </c:pt>
                <c:pt idx="102">
                  <c:v>-2.0181700000000011E-2</c:v>
                </c:pt>
                <c:pt idx="103">
                  <c:v>-1.943924E-2</c:v>
                </c:pt>
                <c:pt idx="104">
                  <c:v>-1.8726330000000003E-2</c:v>
                </c:pt>
                <c:pt idx="105">
                  <c:v>-1.8022170000000014E-2</c:v>
                </c:pt>
                <c:pt idx="106">
                  <c:v>-1.7345220000000001E-2</c:v>
                </c:pt>
                <c:pt idx="107">
                  <c:v>-1.6669660000000003E-2</c:v>
                </c:pt>
                <c:pt idx="108">
                  <c:v>-1.5991620000000005E-2</c:v>
                </c:pt>
                <c:pt idx="109">
                  <c:v>-1.5352630000000001E-2</c:v>
                </c:pt>
                <c:pt idx="110">
                  <c:v>-1.4747039999999999E-2</c:v>
                </c:pt>
                <c:pt idx="111">
                  <c:v>-1.4157759999999998E-2</c:v>
                </c:pt>
                <c:pt idx="112">
                  <c:v>-1.3602540000000008E-2</c:v>
                </c:pt>
                <c:pt idx="113">
                  <c:v>-1.307094E-2</c:v>
                </c:pt>
                <c:pt idx="114">
                  <c:v>-1.2530170000000009E-2</c:v>
                </c:pt>
                <c:pt idx="115">
                  <c:v>-1.203045E-2</c:v>
                </c:pt>
                <c:pt idx="116">
                  <c:v>-1.1615E-2</c:v>
                </c:pt>
                <c:pt idx="117">
                  <c:v>-1.1191660000000001E-2</c:v>
                </c:pt>
                <c:pt idx="118">
                  <c:v>-1.0771550000000001E-2</c:v>
                </c:pt>
                <c:pt idx="119">
                  <c:v>-1.0424030000000001E-2</c:v>
                </c:pt>
                <c:pt idx="120">
                  <c:v>-1.0090099999999998E-2</c:v>
                </c:pt>
                <c:pt idx="121">
                  <c:v>-9.7238610000000003E-3</c:v>
                </c:pt>
                <c:pt idx="122">
                  <c:v>-9.3705250000000115E-3</c:v>
                </c:pt>
                <c:pt idx="123">
                  <c:v>-9.049408000000007E-3</c:v>
                </c:pt>
                <c:pt idx="124">
                  <c:v>-8.6935090000000072E-3</c:v>
                </c:pt>
                <c:pt idx="125">
                  <c:v>-8.2920040000000091E-3</c:v>
                </c:pt>
                <c:pt idx="126">
                  <c:v>-7.9104469999999993E-3</c:v>
                </c:pt>
                <c:pt idx="127">
                  <c:v>-7.5141410000000037E-3</c:v>
                </c:pt>
                <c:pt idx="128">
                  <c:v>-7.0575710000000003E-3</c:v>
                </c:pt>
                <c:pt idx="129">
                  <c:v>-6.5933270000000039E-3</c:v>
                </c:pt>
                <c:pt idx="130">
                  <c:v>-6.140252000000004E-3</c:v>
                </c:pt>
                <c:pt idx="131">
                  <c:v>-5.6889269999999999E-3</c:v>
                </c:pt>
                <c:pt idx="132">
                  <c:v>-5.2230870000000004E-3</c:v>
                </c:pt>
                <c:pt idx="133">
                  <c:v>-4.8522110000000004E-3</c:v>
                </c:pt>
                <c:pt idx="134">
                  <c:v>-4.4407220000000072E-3</c:v>
                </c:pt>
                <c:pt idx="135">
                  <c:v>-3.9788840000000002E-3</c:v>
                </c:pt>
                <c:pt idx="136">
                  <c:v>-3.6225280000000029E-3</c:v>
                </c:pt>
                <c:pt idx="137">
                  <c:v>-3.2655430000000018E-3</c:v>
                </c:pt>
                <c:pt idx="138">
                  <c:v>-3.1267710000000034E-3</c:v>
                </c:pt>
                <c:pt idx="139">
                  <c:v>-3.0262409999999998E-3</c:v>
                </c:pt>
                <c:pt idx="140">
                  <c:v>-2.6301730000000017E-3</c:v>
                </c:pt>
                <c:pt idx="141">
                  <c:v>-2.3324539999999981E-3</c:v>
                </c:pt>
                <c:pt idx="142">
                  <c:v>-2.1565920000000001E-3</c:v>
                </c:pt>
                <c:pt idx="143">
                  <c:v>-2.0221900000000018E-3</c:v>
                </c:pt>
                <c:pt idx="144">
                  <c:v>-1.8882450000000017E-3</c:v>
                </c:pt>
                <c:pt idx="145">
                  <c:v>-1.6836320000000009E-3</c:v>
                </c:pt>
                <c:pt idx="146">
                  <c:v>-1.5225820000000017E-3</c:v>
                </c:pt>
                <c:pt idx="147">
                  <c:v>-1.1581150000000012E-3</c:v>
                </c:pt>
                <c:pt idx="148">
                  <c:v>-8.0457710000000004E-4</c:v>
                </c:pt>
                <c:pt idx="149">
                  <c:v>-7.7905680000000101E-4</c:v>
                </c:pt>
                <c:pt idx="150">
                  <c:v>-7.0251620000000043E-4</c:v>
                </c:pt>
                <c:pt idx="151">
                  <c:v>-4.6745309999999976E-4</c:v>
                </c:pt>
                <c:pt idx="152">
                  <c:v>-2.8311029999999999E-4</c:v>
                </c:pt>
                <c:pt idx="153">
                  <c:v>-1.9432020000000023E-4</c:v>
                </c:pt>
                <c:pt idx="154">
                  <c:v>-1.2834440000000004E-4</c:v>
                </c:pt>
                <c:pt idx="155">
                  <c:v>-8.9887170000000068E-5</c:v>
                </c:pt>
                <c:pt idx="156">
                  <c:v>-9.2995300000000143E-5</c:v>
                </c:pt>
                <c:pt idx="157">
                  <c:v>-5.9235320000000041E-5</c:v>
                </c:pt>
                <c:pt idx="158">
                  <c:v>-3.0311080000000017E-5</c:v>
                </c:pt>
                <c:pt idx="159">
                  <c:v>-9.6433520000000087E-6</c:v>
                </c:pt>
                <c:pt idx="160">
                  <c:v>1.3270340000000003E-5</c:v>
                </c:pt>
                <c:pt idx="161">
                  <c:v>1.5691570000000022E-5</c:v>
                </c:pt>
                <c:pt idx="162">
                  <c:v>1.6913010000000016E-5</c:v>
                </c:pt>
                <c:pt idx="163">
                  <c:v>1.4361500000000018E-5</c:v>
                </c:pt>
                <c:pt idx="164">
                  <c:v>2.9773100000000042E-5</c:v>
                </c:pt>
                <c:pt idx="165">
                  <c:v>5.0096900000000073E-5</c:v>
                </c:pt>
                <c:pt idx="166">
                  <c:v>3.1940830000000033E-5</c:v>
                </c:pt>
                <c:pt idx="167">
                  <c:v>1.7425820000000027E-5</c:v>
                </c:pt>
                <c:pt idx="168">
                  <c:v>5.6701090000000074E-6</c:v>
                </c:pt>
                <c:pt idx="169">
                  <c:v>-8.4983670000000046E-6</c:v>
                </c:pt>
                <c:pt idx="170">
                  <c:v>-6.0353660000000103E-6</c:v>
                </c:pt>
                <c:pt idx="171">
                  <c:v>-5.6478920000000055E-6</c:v>
                </c:pt>
                <c:pt idx="172">
                  <c:v>-5.1705140000000024E-6</c:v>
                </c:pt>
                <c:pt idx="173">
                  <c:v>-4.6896610000000103E-6</c:v>
                </c:pt>
                <c:pt idx="174">
                  <c:v>-3.341325000000004E-6</c:v>
                </c:pt>
                <c:pt idx="175">
                  <c:v>-2.4023630000000018E-6</c:v>
                </c:pt>
                <c:pt idx="176">
                  <c:v>-1.9292030000000029E-6</c:v>
                </c:pt>
                <c:pt idx="177">
                  <c:v>-1.3402680000000018E-6</c:v>
                </c:pt>
                <c:pt idx="178">
                  <c:v>-7.096396000000013E-7</c:v>
                </c:pt>
                <c:pt idx="179">
                  <c:v>-1.896453000000004E-7</c:v>
                </c:pt>
                <c:pt idx="180">
                  <c:v>-2.7673480000000049E-7</c:v>
                </c:pt>
                <c:pt idx="181">
                  <c:v>-1.684536000000003E-7</c:v>
                </c:pt>
                <c:pt idx="182">
                  <c:v>4.287008000000007E-7</c:v>
                </c:pt>
                <c:pt idx="183">
                  <c:v>4.8132070000000071E-7</c:v>
                </c:pt>
                <c:pt idx="184">
                  <c:v>1.3167070000000029E-8</c:v>
                </c:pt>
                <c:pt idx="185">
                  <c:v>-9.0114230000000142E-8</c:v>
                </c:pt>
                <c:pt idx="186">
                  <c:v>1.8890410000000032E-7</c:v>
                </c:pt>
                <c:pt idx="187">
                  <c:v>-2.0483360000000053E-7</c:v>
                </c:pt>
                <c:pt idx="188">
                  <c:v>-1.5883280000000026E-7</c:v>
                </c:pt>
                <c:pt idx="189">
                  <c:v>2.4531570000000031E-7</c:v>
                </c:pt>
                <c:pt idx="190">
                  <c:v>-1.1336780000000018E-8</c:v>
                </c:pt>
                <c:pt idx="191">
                  <c:v>-2.1124380000000018E-7</c:v>
                </c:pt>
                <c:pt idx="192">
                  <c:v>-7.4969730000000148E-8</c:v>
                </c:pt>
                <c:pt idx="193">
                  <c:v>2.7381520000000032E-7</c:v>
                </c:pt>
                <c:pt idx="194">
                  <c:v>-1.6900080000000038E-8</c:v>
                </c:pt>
                <c:pt idx="195">
                  <c:v>1.8435810000000025E-6</c:v>
                </c:pt>
                <c:pt idx="196">
                  <c:v>2.2910310000000046E-6</c:v>
                </c:pt>
                <c:pt idx="197">
                  <c:v>3.6465410000000053E-6</c:v>
                </c:pt>
                <c:pt idx="198">
                  <c:v>4.8258009999999998E-6</c:v>
                </c:pt>
                <c:pt idx="199">
                  <c:v>1.8931620000000029E-5</c:v>
                </c:pt>
              </c:numCache>
            </c:numRef>
          </c:yVal>
          <c:smooth val="0"/>
        </c:ser>
        <c:dLbls>
          <c:showLegendKey val="0"/>
          <c:showVal val="0"/>
          <c:showCatName val="0"/>
          <c:showSerName val="0"/>
          <c:showPercent val="0"/>
          <c:showBubbleSize val="0"/>
        </c:dLbls>
        <c:axId val="35783808"/>
        <c:axId val="35784384"/>
      </c:scatterChart>
      <c:valAx>
        <c:axId val="35783808"/>
        <c:scaling>
          <c:orientation val="minMax"/>
          <c:max val="30"/>
          <c:min val="10"/>
        </c:scaling>
        <c:delete val="0"/>
        <c:axPos val="t"/>
        <c:title>
          <c:tx>
            <c:rich>
              <a:bodyPr/>
              <a:lstStyle/>
              <a:p>
                <a:pPr>
                  <a:defRPr sz="3600"/>
                </a:pPr>
                <a:r>
                  <a:rPr lang="en-US" sz="3600" dirty="0"/>
                  <a:t>Time/h</a:t>
                </a:r>
              </a:p>
            </c:rich>
          </c:tx>
          <c:layout>
            <c:manualLayout>
              <c:xMode val="edge"/>
              <c:yMode val="edge"/>
              <c:x val="0.80198971329106161"/>
              <c:y val="0.71180459115653805"/>
            </c:manualLayout>
          </c:layout>
          <c:overlay val="0"/>
        </c:title>
        <c:numFmt formatCode="General" sourceLinked="1"/>
        <c:majorTickMark val="in"/>
        <c:minorTickMark val="none"/>
        <c:tickLblPos val="high"/>
        <c:spPr>
          <a:ln w="38100">
            <a:solidFill>
              <a:schemeClr val="tx1"/>
            </a:solidFill>
          </a:ln>
        </c:spPr>
        <c:txPr>
          <a:bodyPr rot="0"/>
          <a:lstStyle/>
          <a:p>
            <a:pPr>
              <a:defRPr sz="3200"/>
            </a:pPr>
            <a:endParaRPr lang="en-US"/>
          </a:p>
        </c:txPr>
        <c:crossAx val="35784384"/>
        <c:crossesAt val="0.2"/>
        <c:crossBetween val="midCat"/>
      </c:valAx>
      <c:valAx>
        <c:axId val="35784384"/>
        <c:scaling>
          <c:orientation val="maxMin"/>
          <c:max val="0"/>
          <c:min val="-0.05"/>
        </c:scaling>
        <c:delete val="0"/>
        <c:axPos val="l"/>
        <c:title>
          <c:tx>
            <c:rich>
              <a:bodyPr rot="-5400000" vert="horz"/>
              <a:lstStyle/>
              <a:p>
                <a:pPr>
                  <a:defRPr sz="3600"/>
                </a:pPr>
                <a:r>
                  <a:rPr lang="en-US" sz="3600" dirty="0"/>
                  <a:t>-</a:t>
                </a:r>
                <a:r>
                  <a:rPr lang="en-US" sz="3600" dirty="0" smtClean="0"/>
                  <a:t>dC</a:t>
                </a:r>
                <a:r>
                  <a:rPr lang="en-US" sz="3600" baseline="-25000" dirty="0" smtClean="0"/>
                  <a:t>peak</a:t>
                </a:r>
                <a:r>
                  <a:rPr lang="en-US" sz="3600" dirty="0" smtClean="0"/>
                  <a:t>"/</a:t>
                </a:r>
                <a:r>
                  <a:rPr lang="en-US" sz="3600" dirty="0"/>
                  <a:t>dt</a:t>
                </a:r>
              </a:p>
            </c:rich>
          </c:tx>
          <c:layout>
            <c:manualLayout>
              <c:xMode val="edge"/>
              <c:yMode val="edge"/>
              <c:x val="5.1766783329909973E-3"/>
              <c:y val="0.29913881096544853"/>
            </c:manualLayout>
          </c:layout>
          <c:overlay val="0"/>
        </c:title>
        <c:numFmt formatCode="#,##0.00" sourceLinked="0"/>
        <c:majorTickMark val="out"/>
        <c:minorTickMark val="none"/>
        <c:tickLblPos val="nextTo"/>
        <c:spPr>
          <a:ln w="38100">
            <a:solidFill>
              <a:schemeClr val="tx1"/>
            </a:solidFill>
          </a:ln>
        </c:spPr>
        <c:txPr>
          <a:bodyPr/>
          <a:lstStyle/>
          <a:p>
            <a:pPr>
              <a:defRPr sz="3200"/>
            </a:pPr>
            <a:endParaRPr lang="en-US"/>
          </a:p>
        </c:txPr>
        <c:crossAx val="35783808"/>
        <c:crossesAt val="0"/>
        <c:crossBetween val="midCat"/>
        <c:majorUnit val="1.0000000000000005E-2"/>
      </c:valAx>
    </c:plotArea>
    <c:legend>
      <c:legendPos val="r"/>
      <c:layout>
        <c:manualLayout>
          <c:xMode val="edge"/>
          <c:yMode val="edge"/>
          <c:x val="0.69449562214706262"/>
          <c:y val="5.3165149049106283E-2"/>
          <c:w val="0.3040764670106576"/>
          <c:h val="0.36906992771155039"/>
        </c:manualLayout>
      </c:layout>
      <c:overlay val="0"/>
      <c:txPr>
        <a:bodyPr/>
        <a:lstStyle/>
        <a:p>
          <a:pPr>
            <a:defRPr sz="2400"/>
          </a:pPr>
          <a:endParaRPr lang="en-US"/>
        </a:p>
      </c:txPr>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0.45745</cdr:x>
      <cdr:y>0.01235</cdr:y>
    </cdr:from>
    <cdr:to>
      <cdr:x>0.65922</cdr:x>
      <cdr:y>0.17902</cdr:y>
    </cdr:to>
    <cdr:sp macro="" textlink="">
      <cdr:nvSpPr>
        <cdr:cNvPr id="4" name="TextBox 3"/>
        <cdr:cNvSpPr txBox="1"/>
      </cdr:nvSpPr>
      <cdr:spPr>
        <a:xfrm xmlns:a="http://schemas.openxmlformats.org/drawingml/2006/main">
          <a:off x="4104456" y="72008"/>
          <a:ext cx="1810391" cy="97212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GB" sz="2800" dirty="0"/>
            <a:t>phase </a:t>
          </a:r>
        </a:p>
        <a:p xmlns:a="http://schemas.openxmlformats.org/drawingml/2006/main">
          <a:pPr algn="ctr"/>
          <a:r>
            <a:rPr lang="en-GB" sz="2800" dirty="0"/>
            <a:t>transition</a:t>
          </a:r>
        </a:p>
      </cdr:txBody>
    </cdr:sp>
  </cdr:relSizeAnchor>
  <cdr:relSizeAnchor xmlns:cdr="http://schemas.openxmlformats.org/drawingml/2006/chartDrawing">
    <cdr:from>
      <cdr:x>0.41641</cdr:x>
      <cdr:y>0.174</cdr:y>
    </cdr:from>
    <cdr:to>
      <cdr:x>0.71096</cdr:x>
      <cdr:y>0.19105</cdr:y>
    </cdr:to>
    <cdr:sp macro="" textlink="">
      <cdr:nvSpPr>
        <cdr:cNvPr id="6" name="Straight Arrow Connector 5"/>
        <cdr:cNvSpPr/>
      </cdr:nvSpPr>
      <cdr:spPr>
        <a:xfrm xmlns:a="http://schemas.openxmlformats.org/drawingml/2006/main" flipV="1">
          <a:off x="4200331" y="1362376"/>
          <a:ext cx="2971119" cy="133494"/>
        </a:xfrm>
        <a:prstGeom xmlns:a="http://schemas.openxmlformats.org/drawingml/2006/main" prst="straightConnector1">
          <a:avLst/>
        </a:prstGeom>
        <a:ln xmlns:a="http://schemas.openxmlformats.org/drawingml/2006/main" w="25400">
          <a:headEnd type="arrow"/>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0.23274</cdr:x>
      <cdr:y>0.59259</cdr:y>
    </cdr:from>
    <cdr:to>
      <cdr:x>0.42534</cdr:x>
      <cdr:y>0.66667</cdr:y>
    </cdr:to>
    <cdr:sp macro="" textlink="">
      <cdr:nvSpPr>
        <cdr:cNvPr id="5" name="TextBox 4"/>
        <cdr:cNvSpPr txBox="1"/>
      </cdr:nvSpPr>
      <cdr:spPr>
        <a:xfrm xmlns:a="http://schemas.openxmlformats.org/drawingml/2006/main">
          <a:off x="2088232" y="3456384"/>
          <a:ext cx="1728192" cy="43204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2400" dirty="0" smtClean="0"/>
            <a:t>Process time:</a:t>
          </a:r>
          <a:endParaRPr lang="en-GB" sz="2400" dirty="0"/>
        </a:p>
      </cdr:txBody>
    </cdr:sp>
  </cdr:relSizeAnchor>
</c:userShapes>
</file>

<file path=ppt/drawings/drawing2.xml><?xml version="1.0" encoding="utf-8"?>
<c:userShapes xmlns:c="http://schemas.openxmlformats.org/drawingml/2006/chart">
  <cdr:relSizeAnchor xmlns:cdr="http://schemas.openxmlformats.org/drawingml/2006/chartDrawing">
    <cdr:from>
      <cdr:x>0.08828</cdr:x>
      <cdr:y>0.0375</cdr:y>
    </cdr:from>
    <cdr:to>
      <cdr:x>0.10433</cdr:x>
      <cdr:y>0.81634</cdr:y>
    </cdr:to>
    <cdr:sp macro="" textlink="">
      <cdr:nvSpPr>
        <cdr:cNvPr id="8" name="Rectangle 7"/>
        <cdr:cNvSpPr/>
      </cdr:nvSpPr>
      <cdr:spPr>
        <a:xfrm xmlns:a="http://schemas.openxmlformats.org/drawingml/2006/main">
          <a:off x="792088" y="216024"/>
          <a:ext cx="144016" cy="4486616"/>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5"/>
            <a:ext cx="18178780" cy="6490569"/>
          </a:xfrm>
        </p:spPr>
        <p:txBody>
          <a:bodyPr/>
          <a:lstStyle/>
          <a:p>
            <a:r>
              <a:rPr lang="en-US" smtClean="0"/>
              <a:t>Click to edit Master title style</a:t>
            </a:r>
            <a:endParaRPr lang="en-GB"/>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6055" indent="0" algn="ctr">
              <a:buNone/>
              <a:defRPr>
                <a:solidFill>
                  <a:schemeClr val="tx1">
                    <a:tint val="75000"/>
                  </a:schemeClr>
                </a:solidFill>
              </a:defRPr>
            </a:lvl2pPr>
            <a:lvl3pPr marL="2952110" indent="0" algn="ctr">
              <a:buNone/>
              <a:defRPr>
                <a:solidFill>
                  <a:schemeClr val="tx1">
                    <a:tint val="75000"/>
                  </a:schemeClr>
                </a:solidFill>
              </a:defRPr>
            </a:lvl3pPr>
            <a:lvl4pPr marL="4428169" indent="0" algn="ctr">
              <a:buNone/>
              <a:defRPr>
                <a:solidFill>
                  <a:schemeClr val="tx1">
                    <a:tint val="75000"/>
                  </a:schemeClr>
                </a:solidFill>
              </a:defRPr>
            </a:lvl4pPr>
            <a:lvl5pPr marL="5904224" indent="0" algn="ctr">
              <a:buNone/>
              <a:defRPr>
                <a:solidFill>
                  <a:schemeClr val="tx1">
                    <a:tint val="75000"/>
                  </a:schemeClr>
                </a:solidFill>
              </a:defRPr>
            </a:lvl5pPr>
            <a:lvl6pPr marL="7380279" indent="0" algn="ctr">
              <a:buNone/>
              <a:defRPr>
                <a:solidFill>
                  <a:schemeClr val="tx1">
                    <a:tint val="75000"/>
                  </a:schemeClr>
                </a:solidFill>
              </a:defRPr>
            </a:lvl6pPr>
            <a:lvl7pPr marL="8856337" indent="0" algn="ctr">
              <a:buNone/>
              <a:defRPr>
                <a:solidFill>
                  <a:schemeClr val="tx1">
                    <a:tint val="75000"/>
                  </a:schemeClr>
                </a:solidFill>
              </a:defRPr>
            </a:lvl7pPr>
            <a:lvl8pPr marL="10332392" indent="0" algn="ctr">
              <a:buNone/>
              <a:defRPr>
                <a:solidFill>
                  <a:schemeClr val="tx1">
                    <a:tint val="75000"/>
                  </a:schemeClr>
                </a:solidFill>
              </a:defRPr>
            </a:lvl8pPr>
            <a:lvl9pPr marL="11808447"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B2CE853-C317-4F83-8DFB-5866CD0E3D51}" type="datetimeFigureOut">
              <a:rPr lang="en-GB" smtClean="0"/>
              <a:pPr/>
              <a:t>14/03/2012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55611C5-29EA-4B02-87B8-F25234BEDC62}" type="slidenum">
              <a:rPr lang="en-GB" smtClean="0"/>
              <a:pPr/>
              <a:t>‹#›</a:t>
            </a:fld>
            <a:endParaRPr lang="en-GB" dirty="0"/>
          </a:p>
        </p:txBody>
      </p:sp>
    </p:spTree>
    <p:extLst>
      <p:ext uri="{BB962C8B-B14F-4D97-AF65-F5344CB8AC3E}">
        <p14:creationId xmlns:p14="http://schemas.microsoft.com/office/powerpoint/2010/main" val="1387592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B2CE853-C317-4F83-8DFB-5866CD0E3D51}" type="datetimeFigureOut">
              <a:rPr lang="en-GB" smtClean="0"/>
              <a:pPr/>
              <a:t>14/03/2012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55611C5-29EA-4B02-87B8-F25234BEDC62}" type="slidenum">
              <a:rPr lang="en-GB" smtClean="0"/>
              <a:pPr/>
              <a:t>‹#›</a:t>
            </a:fld>
            <a:endParaRPr lang="en-GB" dirty="0"/>
          </a:p>
        </p:txBody>
      </p:sp>
    </p:spTree>
    <p:extLst>
      <p:ext uri="{BB962C8B-B14F-4D97-AF65-F5344CB8AC3E}">
        <p14:creationId xmlns:p14="http://schemas.microsoft.com/office/powerpoint/2010/main" val="1698355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264736" y="5355072"/>
            <a:ext cx="11254060" cy="11407560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502553" y="5355072"/>
            <a:ext cx="33405737" cy="114075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B2CE853-C317-4F83-8DFB-5866CD0E3D51}" type="datetimeFigureOut">
              <a:rPr lang="en-GB" smtClean="0"/>
              <a:pPr/>
              <a:t>14/03/2012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55611C5-29EA-4B02-87B8-F25234BEDC62}" type="slidenum">
              <a:rPr lang="en-GB" smtClean="0"/>
              <a:pPr/>
              <a:t>‹#›</a:t>
            </a:fld>
            <a:endParaRPr lang="en-GB" dirty="0"/>
          </a:p>
        </p:txBody>
      </p:sp>
    </p:spTree>
    <p:extLst>
      <p:ext uri="{BB962C8B-B14F-4D97-AF65-F5344CB8AC3E}">
        <p14:creationId xmlns:p14="http://schemas.microsoft.com/office/powerpoint/2010/main" val="471888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B2CE853-C317-4F83-8DFB-5866CD0E3D51}" type="datetimeFigureOut">
              <a:rPr lang="en-GB" smtClean="0"/>
              <a:pPr/>
              <a:t>14/03/2012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55611C5-29EA-4B02-87B8-F25234BEDC62}" type="slidenum">
              <a:rPr lang="en-GB" smtClean="0"/>
              <a:pPr/>
              <a:t>‹#›</a:t>
            </a:fld>
            <a:endParaRPr lang="en-GB" dirty="0"/>
          </a:p>
        </p:txBody>
      </p:sp>
    </p:spTree>
    <p:extLst>
      <p:ext uri="{BB962C8B-B14F-4D97-AF65-F5344CB8AC3E}">
        <p14:creationId xmlns:p14="http://schemas.microsoft.com/office/powerpoint/2010/main" val="3548370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0" y="19457695"/>
            <a:ext cx="18178780" cy="6013939"/>
          </a:xfrm>
        </p:spPr>
        <p:txBody>
          <a:bodyPr anchor="t"/>
          <a:lstStyle>
            <a:lvl1pPr algn="l">
              <a:defRPr sz="12900" b="1" cap="all"/>
            </a:lvl1pPr>
          </a:lstStyle>
          <a:p>
            <a:r>
              <a:rPr lang="en-US" smtClean="0"/>
              <a:t>Click to edit Master title style</a:t>
            </a:r>
            <a:endParaRPr lang="en-GB"/>
          </a:p>
        </p:txBody>
      </p:sp>
      <p:sp>
        <p:nvSpPr>
          <p:cNvPr id="3" name="Text Placeholder 2"/>
          <p:cNvSpPr>
            <a:spLocks noGrp="1"/>
          </p:cNvSpPr>
          <p:nvPr>
            <p:ph type="body" idx="1"/>
          </p:nvPr>
        </p:nvSpPr>
        <p:spPr>
          <a:xfrm>
            <a:off x="1689410" y="12833952"/>
            <a:ext cx="18178780" cy="6623742"/>
          </a:xfrm>
        </p:spPr>
        <p:txBody>
          <a:bodyPr anchor="b"/>
          <a:lstStyle>
            <a:lvl1pPr marL="0" indent="0">
              <a:buNone/>
              <a:defRPr sz="6500">
                <a:solidFill>
                  <a:schemeClr val="tx1">
                    <a:tint val="75000"/>
                  </a:schemeClr>
                </a:solidFill>
              </a:defRPr>
            </a:lvl1pPr>
            <a:lvl2pPr marL="1476055" indent="0">
              <a:buNone/>
              <a:defRPr sz="5800">
                <a:solidFill>
                  <a:schemeClr val="tx1">
                    <a:tint val="75000"/>
                  </a:schemeClr>
                </a:solidFill>
              </a:defRPr>
            </a:lvl2pPr>
            <a:lvl3pPr marL="2952110" indent="0">
              <a:buNone/>
              <a:defRPr sz="5200">
                <a:solidFill>
                  <a:schemeClr val="tx1">
                    <a:tint val="75000"/>
                  </a:schemeClr>
                </a:solidFill>
              </a:defRPr>
            </a:lvl3pPr>
            <a:lvl4pPr marL="4428169" indent="0">
              <a:buNone/>
              <a:defRPr sz="4500">
                <a:solidFill>
                  <a:schemeClr val="tx1">
                    <a:tint val="75000"/>
                  </a:schemeClr>
                </a:solidFill>
              </a:defRPr>
            </a:lvl4pPr>
            <a:lvl5pPr marL="5904224" indent="0">
              <a:buNone/>
              <a:defRPr sz="4500">
                <a:solidFill>
                  <a:schemeClr val="tx1">
                    <a:tint val="75000"/>
                  </a:schemeClr>
                </a:solidFill>
              </a:defRPr>
            </a:lvl5pPr>
            <a:lvl6pPr marL="7380279" indent="0">
              <a:buNone/>
              <a:defRPr sz="4500">
                <a:solidFill>
                  <a:schemeClr val="tx1">
                    <a:tint val="75000"/>
                  </a:schemeClr>
                </a:solidFill>
              </a:defRPr>
            </a:lvl6pPr>
            <a:lvl7pPr marL="8856337" indent="0">
              <a:buNone/>
              <a:defRPr sz="4500">
                <a:solidFill>
                  <a:schemeClr val="tx1">
                    <a:tint val="75000"/>
                  </a:schemeClr>
                </a:solidFill>
              </a:defRPr>
            </a:lvl7pPr>
            <a:lvl8pPr marL="10332392" indent="0">
              <a:buNone/>
              <a:defRPr sz="4500">
                <a:solidFill>
                  <a:schemeClr val="tx1">
                    <a:tint val="75000"/>
                  </a:schemeClr>
                </a:solidFill>
              </a:defRPr>
            </a:lvl8pPr>
            <a:lvl9pPr marL="11808447"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2CE853-C317-4F83-8DFB-5866CD0E3D51}" type="datetimeFigureOut">
              <a:rPr lang="en-GB" smtClean="0"/>
              <a:pPr/>
              <a:t>14/03/2012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55611C5-29EA-4B02-87B8-F25234BEDC62}" type="slidenum">
              <a:rPr lang="en-GB" smtClean="0"/>
              <a:pPr/>
              <a:t>‹#›</a:t>
            </a:fld>
            <a:endParaRPr lang="en-GB" dirty="0"/>
          </a:p>
        </p:txBody>
      </p:sp>
    </p:spTree>
    <p:extLst>
      <p:ext uri="{BB962C8B-B14F-4D97-AF65-F5344CB8AC3E}">
        <p14:creationId xmlns:p14="http://schemas.microsoft.com/office/powerpoint/2010/main" val="2138237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502554" y="31198189"/>
            <a:ext cx="22329898" cy="882324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5188899" y="31198189"/>
            <a:ext cx="22329898" cy="88232483"/>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B2CE853-C317-4F83-8DFB-5866CD0E3D51}" type="datetimeFigureOut">
              <a:rPr lang="en-GB" smtClean="0"/>
              <a:pPr/>
              <a:t>14/03/2012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55611C5-29EA-4B02-87B8-F25234BEDC62}" type="slidenum">
              <a:rPr lang="en-GB" smtClean="0"/>
              <a:pPr/>
              <a:t>‹#›</a:t>
            </a:fld>
            <a:endParaRPr lang="en-GB" dirty="0"/>
          </a:p>
        </p:txBody>
      </p:sp>
    </p:spTree>
    <p:extLst>
      <p:ext uri="{BB962C8B-B14F-4D97-AF65-F5344CB8AC3E}">
        <p14:creationId xmlns:p14="http://schemas.microsoft.com/office/powerpoint/2010/main" val="2261998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9340" y="1212603"/>
            <a:ext cx="19248120" cy="5046663"/>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69340" y="6777950"/>
            <a:ext cx="9449551" cy="2824727"/>
          </a:xfrm>
        </p:spPr>
        <p:txBody>
          <a:bodyPr anchor="b"/>
          <a:lstStyle>
            <a:lvl1pPr marL="0" indent="0">
              <a:buNone/>
              <a:defRPr sz="7700" b="1"/>
            </a:lvl1pPr>
            <a:lvl2pPr marL="1476055" indent="0">
              <a:buNone/>
              <a:defRPr sz="6500" b="1"/>
            </a:lvl2pPr>
            <a:lvl3pPr marL="2952110" indent="0">
              <a:buNone/>
              <a:defRPr sz="5800" b="1"/>
            </a:lvl3pPr>
            <a:lvl4pPr marL="4428169" indent="0">
              <a:buNone/>
              <a:defRPr sz="5200" b="1"/>
            </a:lvl4pPr>
            <a:lvl5pPr marL="5904224" indent="0">
              <a:buNone/>
              <a:defRPr sz="5200" b="1"/>
            </a:lvl5pPr>
            <a:lvl6pPr marL="7380279" indent="0">
              <a:buNone/>
              <a:defRPr sz="5200" b="1"/>
            </a:lvl6pPr>
            <a:lvl7pPr marL="8856337" indent="0">
              <a:buNone/>
              <a:defRPr sz="5200" b="1"/>
            </a:lvl7pPr>
            <a:lvl8pPr marL="10332392" indent="0">
              <a:buNone/>
              <a:defRPr sz="5200" b="1"/>
            </a:lvl8pPr>
            <a:lvl9pPr marL="11808447"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069340" y="9602677"/>
            <a:ext cx="9449551"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0864201" y="6777950"/>
            <a:ext cx="9453263" cy="2824727"/>
          </a:xfrm>
        </p:spPr>
        <p:txBody>
          <a:bodyPr anchor="b"/>
          <a:lstStyle>
            <a:lvl1pPr marL="0" indent="0">
              <a:buNone/>
              <a:defRPr sz="7700" b="1"/>
            </a:lvl1pPr>
            <a:lvl2pPr marL="1476055" indent="0">
              <a:buNone/>
              <a:defRPr sz="6500" b="1"/>
            </a:lvl2pPr>
            <a:lvl3pPr marL="2952110" indent="0">
              <a:buNone/>
              <a:defRPr sz="5800" b="1"/>
            </a:lvl3pPr>
            <a:lvl4pPr marL="4428169" indent="0">
              <a:buNone/>
              <a:defRPr sz="5200" b="1"/>
            </a:lvl4pPr>
            <a:lvl5pPr marL="5904224" indent="0">
              <a:buNone/>
              <a:defRPr sz="5200" b="1"/>
            </a:lvl5pPr>
            <a:lvl6pPr marL="7380279" indent="0">
              <a:buNone/>
              <a:defRPr sz="5200" b="1"/>
            </a:lvl6pPr>
            <a:lvl7pPr marL="8856337" indent="0">
              <a:buNone/>
              <a:defRPr sz="5200" b="1"/>
            </a:lvl7pPr>
            <a:lvl8pPr marL="10332392" indent="0">
              <a:buNone/>
              <a:defRPr sz="5200" b="1"/>
            </a:lvl8pPr>
            <a:lvl9pPr marL="11808447"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0864201" y="9602677"/>
            <a:ext cx="9453263" cy="17446034"/>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B2CE853-C317-4F83-8DFB-5866CD0E3D51}" type="datetimeFigureOut">
              <a:rPr lang="en-GB" smtClean="0"/>
              <a:pPr/>
              <a:t>14/03/2012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55611C5-29EA-4B02-87B8-F25234BEDC62}" type="slidenum">
              <a:rPr lang="en-GB" smtClean="0"/>
              <a:pPr/>
              <a:t>‹#›</a:t>
            </a:fld>
            <a:endParaRPr lang="en-GB" dirty="0"/>
          </a:p>
        </p:txBody>
      </p:sp>
    </p:spTree>
    <p:extLst>
      <p:ext uri="{BB962C8B-B14F-4D97-AF65-F5344CB8AC3E}">
        <p14:creationId xmlns:p14="http://schemas.microsoft.com/office/powerpoint/2010/main" val="37345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B2CE853-C317-4F83-8DFB-5866CD0E3D51}" type="datetimeFigureOut">
              <a:rPr lang="en-GB" smtClean="0"/>
              <a:pPr/>
              <a:t>14/03/2012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55611C5-29EA-4B02-87B8-F25234BEDC62}" type="slidenum">
              <a:rPr lang="en-GB" smtClean="0"/>
              <a:pPr/>
              <a:t>‹#›</a:t>
            </a:fld>
            <a:endParaRPr lang="en-GB" dirty="0"/>
          </a:p>
        </p:txBody>
      </p:sp>
    </p:spTree>
    <p:extLst>
      <p:ext uri="{BB962C8B-B14F-4D97-AF65-F5344CB8AC3E}">
        <p14:creationId xmlns:p14="http://schemas.microsoft.com/office/powerpoint/2010/main" val="545183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2CE853-C317-4F83-8DFB-5866CD0E3D51}" type="datetimeFigureOut">
              <a:rPr lang="en-GB" smtClean="0"/>
              <a:pPr/>
              <a:t>14/03/2012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C55611C5-29EA-4B02-87B8-F25234BEDC62}" type="slidenum">
              <a:rPr lang="en-GB" smtClean="0"/>
              <a:pPr/>
              <a:t>‹#›</a:t>
            </a:fld>
            <a:endParaRPr lang="en-GB" dirty="0"/>
          </a:p>
        </p:txBody>
      </p:sp>
    </p:spTree>
    <p:extLst>
      <p:ext uri="{BB962C8B-B14F-4D97-AF65-F5344CB8AC3E}">
        <p14:creationId xmlns:p14="http://schemas.microsoft.com/office/powerpoint/2010/main" val="4125688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1" y="1205591"/>
            <a:ext cx="7036110" cy="5130774"/>
          </a:xfrm>
        </p:spPr>
        <p:txBody>
          <a:bodyPr anchor="b"/>
          <a:lstStyle>
            <a:lvl1pPr algn="l">
              <a:defRPr sz="6500" b="1"/>
            </a:lvl1pPr>
          </a:lstStyle>
          <a:p>
            <a:r>
              <a:rPr lang="en-US" smtClean="0"/>
              <a:t>Click to edit Master title style</a:t>
            </a:r>
            <a:endParaRPr lang="en-GB"/>
          </a:p>
        </p:txBody>
      </p:sp>
      <p:sp>
        <p:nvSpPr>
          <p:cNvPr id="3" name="Content Placeholder 2"/>
          <p:cNvSpPr>
            <a:spLocks noGrp="1"/>
          </p:cNvSpPr>
          <p:nvPr>
            <p:ph idx="1"/>
          </p:nvPr>
        </p:nvSpPr>
        <p:spPr>
          <a:xfrm>
            <a:off x="8361645" y="1205598"/>
            <a:ext cx="11955815" cy="25843120"/>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069341" y="6336367"/>
            <a:ext cx="7036110" cy="20712346"/>
          </a:xfrm>
        </p:spPr>
        <p:txBody>
          <a:bodyPr/>
          <a:lstStyle>
            <a:lvl1pPr marL="0" indent="0">
              <a:buNone/>
              <a:defRPr sz="4500"/>
            </a:lvl1pPr>
            <a:lvl2pPr marL="1476055" indent="0">
              <a:buNone/>
              <a:defRPr sz="3900"/>
            </a:lvl2pPr>
            <a:lvl3pPr marL="2952110" indent="0">
              <a:buNone/>
              <a:defRPr sz="3200"/>
            </a:lvl3pPr>
            <a:lvl4pPr marL="4428169" indent="0">
              <a:buNone/>
              <a:defRPr sz="2900"/>
            </a:lvl4pPr>
            <a:lvl5pPr marL="5904224" indent="0">
              <a:buNone/>
              <a:defRPr sz="2900"/>
            </a:lvl5pPr>
            <a:lvl6pPr marL="7380279" indent="0">
              <a:buNone/>
              <a:defRPr sz="2900"/>
            </a:lvl6pPr>
            <a:lvl7pPr marL="8856337" indent="0">
              <a:buNone/>
              <a:defRPr sz="2900"/>
            </a:lvl7pPr>
            <a:lvl8pPr marL="10332392" indent="0">
              <a:buNone/>
              <a:defRPr sz="2900"/>
            </a:lvl8pPr>
            <a:lvl9pPr marL="1180844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2CE853-C317-4F83-8DFB-5866CD0E3D51}" type="datetimeFigureOut">
              <a:rPr lang="en-GB" smtClean="0"/>
              <a:pPr/>
              <a:t>14/03/2012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55611C5-29EA-4B02-87B8-F25234BEDC62}" type="slidenum">
              <a:rPr lang="en-GB" smtClean="0"/>
              <a:pPr/>
              <a:t>‹#›</a:t>
            </a:fld>
            <a:endParaRPr lang="en-GB" dirty="0"/>
          </a:p>
        </p:txBody>
      </p:sp>
    </p:spTree>
    <p:extLst>
      <p:ext uri="{BB962C8B-B14F-4D97-AF65-F5344CB8AC3E}">
        <p14:creationId xmlns:p14="http://schemas.microsoft.com/office/powerpoint/2010/main" val="573583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2"/>
            <a:ext cx="12832080" cy="2502306"/>
          </a:xfrm>
        </p:spPr>
        <p:txBody>
          <a:bodyPr anchor="b"/>
          <a:lstStyle>
            <a:lvl1pPr algn="l">
              <a:defRPr sz="6500" b="1"/>
            </a:lvl1pPr>
          </a:lstStyle>
          <a:p>
            <a:r>
              <a:rPr lang="en-US" smtClean="0"/>
              <a:t>Click to edit Master title style</a:t>
            </a:r>
            <a:endParaRPr lang="en-GB"/>
          </a:p>
        </p:txBody>
      </p:sp>
      <p:sp>
        <p:nvSpPr>
          <p:cNvPr id="3" name="Picture Placeholder 2"/>
          <p:cNvSpPr>
            <a:spLocks noGrp="1"/>
          </p:cNvSpPr>
          <p:nvPr>
            <p:ph type="pic" idx="1"/>
          </p:nvPr>
        </p:nvSpPr>
        <p:spPr>
          <a:xfrm>
            <a:off x="4191962" y="2705572"/>
            <a:ext cx="12832080" cy="18167985"/>
          </a:xfrm>
        </p:spPr>
        <p:txBody>
          <a:bodyPr/>
          <a:lstStyle>
            <a:lvl1pPr marL="0" indent="0">
              <a:buNone/>
              <a:defRPr sz="10300"/>
            </a:lvl1pPr>
            <a:lvl2pPr marL="1476055" indent="0">
              <a:buNone/>
              <a:defRPr sz="9000"/>
            </a:lvl2pPr>
            <a:lvl3pPr marL="2952110" indent="0">
              <a:buNone/>
              <a:defRPr sz="7700"/>
            </a:lvl3pPr>
            <a:lvl4pPr marL="4428169" indent="0">
              <a:buNone/>
              <a:defRPr sz="6500"/>
            </a:lvl4pPr>
            <a:lvl5pPr marL="5904224" indent="0">
              <a:buNone/>
              <a:defRPr sz="6500"/>
            </a:lvl5pPr>
            <a:lvl6pPr marL="7380279" indent="0">
              <a:buNone/>
              <a:defRPr sz="6500"/>
            </a:lvl6pPr>
            <a:lvl7pPr marL="8856337" indent="0">
              <a:buNone/>
              <a:defRPr sz="6500"/>
            </a:lvl7pPr>
            <a:lvl8pPr marL="10332392" indent="0">
              <a:buNone/>
              <a:defRPr sz="6500"/>
            </a:lvl8pPr>
            <a:lvl9pPr marL="11808447" indent="0">
              <a:buNone/>
              <a:defRPr sz="6500"/>
            </a:lvl9pPr>
          </a:lstStyle>
          <a:p>
            <a:endParaRPr lang="en-GB"/>
          </a:p>
        </p:txBody>
      </p:sp>
      <p:sp>
        <p:nvSpPr>
          <p:cNvPr id="4" name="Text Placeholder 3"/>
          <p:cNvSpPr>
            <a:spLocks noGrp="1"/>
          </p:cNvSpPr>
          <p:nvPr>
            <p:ph type="body" sz="half" idx="2"/>
          </p:nvPr>
        </p:nvSpPr>
        <p:spPr>
          <a:xfrm>
            <a:off x="4191962" y="23698288"/>
            <a:ext cx="12832080" cy="3553689"/>
          </a:xfrm>
        </p:spPr>
        <p:txBody>
          <a:bodyPr/>
          <a:lstStyle>
            <a:lvl1pPr marL="0" indent="0">
              <a:buNone/>
              <a:defRPr sz="4500"/>
            </a:lvl1pPr>
            <a:lvl2pPr marL="1476055" indent="0">
              <a:buNone/>
              <a:defRPr sz="3900"/>
            </a:lvl2pPr>
            <a:lvl3pPr marL="2952110" indent="0">
              <a:buNone/>
              <a:defRPr sz="3200"/>
            </a:lvl3pPr>
            <a:lvl4pPr marL="4428169" indent="0">
              <a:buNone/>
              <a:defRPr sz="2900"/>
            </a:lvl4pPr>
            <a:lvl5pPr marL="5904224" indent="0">
              <a:buNone/>
              <a:defRPr sz="2900"/>
            </a:lvl5pPr>
            <a:lvl6pPr marL="7380279" indent="0">
              <a:buNone/>
              <a:defRPr sz="2900"/>
            </a:lvl6pPr>
            <a:lvl7pPr marL="8856337" indent="0">
              <a:buNone/>
              <a:defRPr sz="2900"/>
            </a:lvl7pPr>
            <a:lvl8pPr marL="10332392" indent="0">
              <a:buNone/>
              <a:defRPr sz="2900"/>
            </a:lvl8pPr>
            <a:lvl9pPr marL="11808447"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2CE853-C317-4F83-8DFB-5866CD0E3D51}" type="datetimeFigureOut">
              <a:rPr lang="en-GB" smtClean="0"/>
              <a:pPr/>
              <a:t>14/03/2012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55611C5-29EA-4B02-87B8-F25234BEDC62}" type="slidenum">
              <a:rPr lang="en-GB" smtClean="0"/>
              <a:pPr/>
              <a:t>‹#›</a:t>
            </a:fld>
            <a:endParaRPr lang="en-GB" dirty="0"/>
          </a:p>
        </p:txBody>
      </p:sp>
    </p:spTree>
    <p:extLst>
      <p:ext uri="{BB962C8B-B14F-4D97-AF65-F5344CB8AC3E}">
        <p14:creationId xmlns:p14="http://schemas.microsoft.com/office/powerpoint/2010/main" val="1855963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3"/>
            <a:ext cx="19248120" cy="5046663"/>
          </a:xfrm>
          <a:prstGeom prst="rect">
            <a:avLst/>
          </a:prstGeom>
        </p:spPr>
        <p:txBody>
          <a:bodyPr vert="horz" lIns="295210" tIns="147606" rIns="295210" bIns="147606"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069340" y="7065334"/>
            <a:ext cx="19248120" cy="19983384"/>
          </a:xfrm>
          <a:prstGeom prst="rect">
            <a:avLst/>
          </a:prstGeom>
        </p:spPr>
        <p:txBody>
          <a:bodyPr vert="horz" lIns="295210" tIns="147606" rIns="295210" bIns="14760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069340" y="28065053"/>
            <a:ext cx="4990253" cy="1612128"/>
          </a:xfrm>
          <a:prstGeom prst="rect">
            <a:avLst/>
          </a:prstGeom>
        </p:spPr>
        <p:txBody>
          <a:bodyPr vert="horz" lIns="295210" tIns="147606" rIns="295210" bIns="147606" rtlCol="0" anchor="ctr"/>
          <a:lstStyle>
            <a:lvl1pPr algn="l">
              <a:defRPr sz="3900">
                <a:solidFill>
                  <a:schemeClr val="tx1">
                    <a:tint val="75000"/>
                  </a:schemeClr>
                </a:solidFill>
              </a:defRPr>
            </a:lvl1pPr>
          </a:lstStyle>
          <a:p>
            <a:fld id="{3B2CE853-C317-4F83-8DFB-5866CD0E3D51}" type="datetimeFigureOut">
              <a:rPr lang="en-GB" smtClean="0"/>
              <a:pPr/>
              <a:t>14/03/2012</a:t>
            </a:fld>
            <a:endParaRPr lang="en-GB" dirty="0"/>
          </a:p>
        </p:txBody>
      </p:sp>
      <p:sp>
        <p:nvSpPr>
          <p:cNvPr id="5" name="Footer Placeholder 4"/>
          <p:cNvSpPr>
            <a:spLocks noGrp="1"/>
          </p:cNvSpPr>
          <p:nvPr>
            <p:ph type="ftr" sz="quarter" idx="3"/>
          </p:nvPr>
        </p:nvSpPr>
        <p:spPr>
          <a:xfrm>
            <a:off x="7307157" y="28065053"/>
            <a:ext cx="6772487" cy="1612128"/>
          </a:xfrm>
          <a:prstGeom prst="rect">
            <a:avLst/>
          </a:prstGeom>
        </p:spPr>
        <p:txBody>
          <a:bodyPr vert="horz" lIns="295210" tIns="147606" rIns="295210" bIns="147606" rtlCol="0" anchor="ctr"/>
          <a:lstStyle>
            <a:lvl1pPr algn="ctr">
              <a:defRPr sz="3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15327207" y="28065053"/>
            <a:ext cx="4990253" cy="1612128"/>
          </a:xfrm>
          <a:prstGeom prst="rect">
            <a:avLst/>
          </a:prstGeom>
        </p:spPr>
        <p:txBody>
          <a:bodyPr vert="horz" lIns="295210" tIns="147606" rIns="295210" bIns="147606" rtlCol="0" anchor="ctr"/>
          <a:lstStyle>
            <a:lvl1pPr algn="r">
              <a:defRPr sz="3900">
                <a:solidFill>
                  <a:schemeClr val="tx1">
                    <a:tint val="75000"/>
                  </a:schemeClr>
                </a:solidFill>
              </a:defRPr>
            </a:lvl1pPr>
          </a:lstStyle>
          <a:p>
            <a:fld id="{C55611C5-29EA-4B02-87B8-F25234BEDC62}" type="slidenum">
              <a:rPr lang="en-GB" smtClean="0"/>
              <a:pPr/>
              <a:t>‹#›</a:t>
            </a:fld>
            <a:endParaRPr lang="en-GB" dirty="0"/>
          </a:p>
        </p:txBody>
      </p:sp>
    </p:spTree>
    <p:extLst>
      <p:ext uri="{BB962C8B-B14F-4D97-AF65-F5344CB8AC3E}">
        <p14:creationId xmlns:p14="http://schemas.microsoft.com/office/powerpoint/2010/main" val="2676565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2952110" rtl="0" eaLnBrk="1" latinLnBrk="0" hangingPunct="1">
        <a:spcBef>
          <a:spcPct val="0"/>
        </a:spcBef>
        <a:buNone/>
        <a:defRPr sz="14200" kern="1200">
          <a:solidFill>
            <a:schemeClr val="tx1"/>
          </a:solidFill>
          <a:latin typeface="+mj-lt"/>
          <a:ea typeface="+mj-ea"/>
          <a:cs typeface="+mj-cs"/>
        </a:defRPr>
      </a:lvl1pPr>
    </p:titleStyle>
    <p:bodyStyle>
      <a:lvl1pPr marL="1107041" indent="-1107041" algn="l" defTabSz="2952110"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592" indent="-922536" algn="l" defTabSz="2952110"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139" indent="-738029" algn="l" defTabSz="2952110"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66194" indent="-738029" algn="l" defTabSz="2952110"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2253" indent="-738029" algn="l" defTabSz="2952110"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8308" indent="-738029" algn="l" defTabSz="2952110"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4363" indent="-738029" algn="l" defTabSz="2952110"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70418" indent="-738029" algn="l" defTabSz="2952110"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6476" indent="-738029" algn="l" defTabSz="2952110"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2110" rtl="0" eaLnBrk="1" latinLnBrk="0" hangingPunct="1">
        <a:defRPr sz="5800" kern="1200">
          <a:solidFill>
            <a:schemeClr val="tx1"/>
          </a:solidFill>
          <a:latin typeface="+mn-lt"/>
          <a:ea typeface="+mn-ea"/>
          <a:cs typeface="+mn-cs"/>
        </a:defRPr>
      </a:lvl1pPr>
      <a:lvl2pPr marL="1476055" algn="l" defTabSz="2952110" rtl="0" eaLnBrk="1" latinLnBrk="0" hangingPunct="1">
        <a:defRPr sz="5800" kern="1200">
          <a:solidFill>
            <a:schemeClr val="tx1"/>
          </a:solidFill>
          <a:latin typeface="+mn-lt"/>
          <a:ea typeface="+mn-ea"/>
          <a:cs typeface="+mn-cs"/>
        </a:defRPr>
      </a:lvl2pPr>
      <a:lvl3pPr marL="2952110" algn="l" defTabSz="2952110" rtl="0" eaLnBrk="1" latinLnBrk="0" hangingPunct="1">
        <a:defRPr sz="5800" kern="1200">
          <a:solidFill>
            <a:schemeClr val="tx1"/>
          </a:solidFill>
          <a:latin typeface="+mn-lt"/>
          <a:ea typeface="+mn-ea"/>
          <a:cs typeface="+mn-cs"/>
        </a:defRPr>
      </a:lvl3pPr>
      <a:lvl4pPr marL="4428169" algn="l" defTabSz="2952110" rtl="0" eaLnBrk="1" latinLnBrk="0" hangingPunct="1">
        <a:defRPr sz="5800" kern="1200">
          <a:solidFill>
            <a:schemeClr val="tx1"/>
          </a:solidFill>
          <a:latin typeface="+mn-lt"/>
          <a:ea typeface="+mn-ea"/>
          <a:cs typeface="+mn-cs"/>
        </a:defRPr>
      </a:lvl4pPr>
      <a:lvl5pPr marL="5904224" algn="l" defTabSz="2952110" rtl="0" eaLnBrk="1" latinLnBrk="0" hangingPunct="1">
        <a:defRPr sz="5800" kern="1200">
          <a:solidFill>
            <a:schemeClr val="tx1"/>
          </a:solidFill>
          <a:latin typeface="+mn-lt"/>
          <a:ea typeface="+mn-ea"/>
          <a:cs typeface="+mn-cs"/>
        </a:defRPr>
      </a:lvl5pPr>
      <a:lvl6pPr marL="7380279" algn="l" defTabSz="2952110" rtl="0" eaLnBrk="1" latinLnBrk="0" hangingPunct="1">
        <a:defRPr sz="5800" kern="1200">
          <a:solidFill>
            <a:schemeClr val="tx1"/>
          </a:solidFill>
          <a:latin typeface="+mn-lt"/>
          <a:ea typeface="+mn-ea"/>
          <a:cs typeface="+mn-cs"/>
        </a:defRPr>
      </a:lvl6pPr>
      <a:lvl7pPr marL="8856337" algn="l" defTabSz="2952110" rtl="0" eaLnBrk="1" latinLnBrk="0" hangingPunct="1">
        <a:defRPr sz="5800" kern="1200">
          <a:solidFill>
            <a:schemeClr val="tx1"/>
          </a:solidFill>
          <a:latin typeface="+mn-lt"/>
          <a:ea typeface="+mn-ea"/>
          <a:cs typeface="+mn-cs"/>
        </a:defRPr>
      </a:lvl7pPr>
      <a:lvl8pPr marL="10332392" algn="l" defTabSz="2952110" rtl="0" eaLnBrk="1" latinLnBrk="0" hangingPunct="1">
        <a:defRPr sz="5800" kern="1200">
          <a:solidFill>
            <a:schemeClr val="tx1"/>
          </a:solidFill>
          <a:latin typeface="+mn-lt"/>
          <a:ea typeface="+mn-ea"/>
          <a:cs typeface="+mn-cs"/>
        </a:defRPr>
      </a:lvl8pPr>
      <a:lvl9pPr marL="11808447" algn="l" defTabSz="2952110"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chart" Target="../charts/chart2.xml"/><Relationship Id="rId13" Type="http://schemas.openxmlformats.org/officeDocument/2006/relationships/chart" Target="../charts/chart7.xml"/><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chart" Target="../charts/chart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chart" Target="../charts/chart5.xml"/><Relationship Id="rId5" Type="http://schemas.openxmlformats.org/officeDocument/2006/relationships/image" Target="../media/image4.jpeg"/><Relationship Id="rId10" Type="http://schemas.openxmlformats.org/officeDocument/2006/relationships/chart" Target="../charts/chart4.xml"/><Relationship Id="rId4" Type="http://schemas.openxmlformats.org/officeDocument/2006/relationships/image" Target="../media/image3.jpeg"/><Relationship Id="rId9" Type="http://schemas.openxmlformats.org/officeDocument/2006/relationships/chart" Target="../charts/chart3.xml"/></Relationships>
</file>

<file path=ppt/slides/_rels/slide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p:cNvSpPr/>
          <p:nvPr/>
        </p:nvSpPr>
        <p:spPr>
          <a:xfrm>
            <a:off x="10982553" y="24700417"/>
            <a:ext cx="10080001" cy="505568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10982552" y="378350"/>
            <a:ext cx="10080001" cy="240056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a:off x="11266311" y="15341600"/>
            <a:ext cx="9527822" cy="6502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396256" y="378345"/>
            <a:ext cx="10080001" cy="15318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396254" y="23412900"/>
            <a:ext cx="10080001" cy="63432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396255" y="16151745"/>
            <a:ext cx="10080001" cy="67844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396256" y="378345"/>
            <a:ext cx="10080001" cy="27746047"/>
          </a:xfrm>
          <a:prstGeom prst="rect">
            <a:avLst/>
          </a:prstGeom>
          <a:noFill/>
          <a:ln>
            <a:noFill/>
            <a:prstDash val="sysDot"/>
          </a:ln>
        </p:spPr>
        <p:txBody>
          <a:bodyPr wrap="square" lIns="91434" tIns="45715" rIns="91434" bIns="45715" rtlCol="0">
            <a:spAutoFit/>
          </a:bodyPr>
          <a:lstStyle/>
          <a:p>
            <a:pPr algn="just">
              <a:spcBef>
                <a:spcPts val="901"/>
              </a:spcBef>
              <a:defRPr/>
            </a:pPr>
            <a:r>
              <a:rPr lang="en-GB" sz="3900" b="1" cap="all" dirty="0">
                <a:latin typeface="Calibri" pitchFamily="34" charset="0"/>
              </a:rPr>
              <a:t>1. INTRODUCTION</a:t>
            </a:r>
            <a:endParaRPr lang="en-GB" sz="3900" dirty="0">
              <a:latin typeface="Calibri" pitchFamily="34" charset="0"/>
            </a:endParaRPr>
          </a:p>
          <a:p>
            <a:pPr>
              <a:spcBef>
                <a:spcPts val="901"/>
              </a:spcBef>
              <a:defRPr/>
            </a:pPr>
            <a:r>
              <a:rPr lang="en-US" sz="3900" dirty="0">
                <a:latin typeface="Calibri" pitchFamily="34" charset="0"/>
              </a:rPr>
              <a:t>State-of-the art freeze-drying process control is limited to:</a:t>
            </a:r>
          </a:p>
          <a:p>
            <a:pPr marL="636541" indent="-438118">
              <a:spcBef>
                <a:spcPts val="901"/>
              </a:spcBef>
              <a:buFont typeface="Arial" pitchFamily="34" charset="0"/>
              <a:buChar char="•"/>
              <a:defRPr/>
            </a:pPr>
            <a:r>
              <a:rPr lang="en-US" sz="3900" dirty="0">
                <a:latin typeface="Calibri" pitchFamily="34" charset="0"/>
              </a:rPr>
              <a:t>the measurement of pressure (to monitor the duration of primary drying in which ice is removed directly to vapor); </a:t>
            </a:r>
          </a:p>
          <a:p>
            <a:pPr marL="636541" indent="-438118">
              <a:spcBef>
                <a:spcPts val="901"/>
              </a:spcBef>
              <a:buFont typeface="Arial" pitchFamily="34" charset="0"/>
              <a:buChar char="•"/>
              <a:defRPr/>
            </a:pPr>
            <a:r>
              <a:rPr lang="en-US" sz="3900" dirty="0">
                <a:latin typeface="Calibri" pitchFamily="34" charset="0"/>
              </a:rPr>
              <a:t>the control of the shelf coolant temperature;</a:t>
            </a:r>
          </a:p>
          <a:p>
            <a:pPr marL="636541" indent="-438118">
              <a:spcBef>
                <a:spcPts val="901"/>
              </a:spcBef>
              <a:buFont typeface="Arial" pitchFamily="34" charset="0"/>
              <a:buChar char="•"/>
              <a:defRPr/>
            </a:pPr>
            <a:r>
              <a:rPr lang="en-US" sz="3900" dirty="0">
                <a:latin typeface="Calibri" pitchFamily="34" charset="0"/>
              </a:rPr>
              <a:t> the occasional in-vial temperature measurement (to measure the onset of ice formation) [1].</a:t>
            </a:r>
          </a:p>
          <a:p>
            <a:pPr>
              <a:spcBef>
                <a:spcPts val="901"/>
              </a:spcBef>
              <a:defRPr/>
            </a:pPr>
            <a:r>
              <a:rPr lang="en-US" sz="3900" dirty="0">
                <a:latin typeface="Calibri" pitchFamily="34" charset="0"/>
              </a:rPr>
              <a:t>However, pressure measurements provide only the average drying time of the whole batch and individual vial data is inaccessible. </a:t>
            </a:r>
          </a:p>
          <a:p>
            <a:pPr>
              <a:spcBef>
                <a:spcPts val="901"/>
              </a:spcBef>
              <a:defRPr/>
            </a:pPr>
            <a:r>
              <a:rPr lang="en-US" sz="3900" dirty="0">
                <a:latin typeface="Calibri" pitchFamily="34" charset="0"/>
              </a:rPr>
              <a:t>Moreover, the inclusion of an “in-vial” sensor impacts both the on-set temperature (one is trying to measure) and the structure of ice (which in turn impacts the drying time). </a:t>
            </a:r>
          </a:p>
          <a:p>
            <a:pPr>
              <a:spcBef>
                <a:spcPts val="901"/>
              </a:spcBef>
              <a:defRPr/>
            </a:pPr>
            <a:r>
              <a:rPr lang="en-US" sz="3900" dirty="0">
                <a:latin typeface="Calibri" pitchFamily="34" charset="0"/>
              </a:rPr>
              <a:t>More recent attempts to develop on-invasive methods for measuring individual vial drying times have been proposed. However, these necessitate the application of a mathematical function to the measurement of some in-line physical parameter (e.g. external vial temperature), a process which is non-trivial [2]. </a:t>
            </a:r>
          </a:p>
          <a:p>
            <a:pPr>
              <a:spcBef>
                <a:spcPts val="901"/>
              </a:spcBef>
              <a:defRPr/>
            </a:pPr>
            <a:endParaRPr lang="en-US" sz="3900" dirty="0">
              <a:latin typeface="Calibri" pitchFamily="34" charset="0"/>
            </a:endParaRPr>
          </a:p>
          <a:p>
            <a:pPr>
              <a:spcBef>
                <a:spcPts val="901"/>
              </a:spcBef>
              <a:defRPr/>
            </a:pPr>
            <a:r>
              <a:rPr lang="en-US" sz="3900" b="1" dirty="0">
                <a:latin typeface="Calibri" pitchFamily="34" charset="0"/>
              </a:rPr>
              <a:t>2. AIM</a:t>
            </a:r>
          </a:p>
          <a:p>
            <a:pPr>
              <a:spcBef>
                <a:spcPts val="901"/>
              </a:spcBef>
              <a:defRPr/>
            </a:pPr>
            <a:r>
              <a:rPr lang="en-US" sz="3900" dirty="0">
                <a:latin typeface="Calibri" pitchFamily="34" charset="0"/>
              </a:rPr>
              <a:t>The aim of this work is to develop an individual vial monitoring system (LyoSense™</a:t>
            </a:r>
            <a:r>
              <a:rPr lang="en-US" sz="3900" dirty="0" smtClean="0">
                <a:latin typeface="Calibri" pitchFamily="34" charset="0"/>
              </a:rPr>
              <a:t>), to monitor product characteristics </a:t>
            </a:r>
            <a:r>
              <a:rPr lang="en-US" sz="3900" dirty="0">
                <a:latin typeface="Calibri" pitchFamily="34" charset="0"/>
              </a:rPr>
              <a:t>during freeze-drying.</a:t>
            </a:r>
          </a:p>
          <a:p>
            <a:pPr>
              <a:spcBef>
                <a:spcPts val="901"/>
              </a:spcBef>
              <a:defRPr/>
            </a:pPr>
            <a:endParaRPr lang="en-US" sz="3900" dirty="0">
              <a:latin typeface="Calibri" pitchFamily="34" charset="0"/>
            </a:endParaRPr>
          </a:p>
          <a:p>
            <a:pPr algn="ctr">
              <a:spcBef>
                <a:spcPts val="901"/>
              </a:spcBef>
              <a:defRPr/>
            </a:pPr>
            <a:r>
              <a:rPr lang="en-US" sz="3900" b="1" dirty="0">
                <a:latin typeface="Calibri" pitchFamily="34" charset="0"/>
              </a:rPr>
              <a:t>LyoSense™</a:t>
            </a:r>
            <a:r>
              <a:rPr lang="en-GB" sz="3900" b="1" dirty="0">
                <a:latin typeface="Calibri" pitchFamily="34" charset="0"/>
              </a:rPr>
              <a:t> is a </a:t>
            </a:r>
            <a:r>
              <a:rPr lang="en-GB" sz="3900" b="1" dirty="0" smtClean="0">
                <a:latin typeface="Calibri" pitchFamily="34" charset="0"/>
              </a:rPr>
              <a:t>Process Analytical Technology </a:t>
            </a:r>
            <a:r>
              <a:rPr lang="en-GB" sz="3900" b="1" dirty="0">
                <a:latin typeface="Calibri" pitchFamily="34" charset="0"/>
              </a:rPr>
              <a:t>based on the impedance analysis of the lyophilization process. </a:t>
            </a:r>
          </a:p>
          <a:p>
            <a:pPr algn="ctr">
              <a:spcBef>
                <a:spcPts val="901"/>
              </a:spcBef>
              <a:defRPr/>
            </a:pPr>
            <a:r>
              <a:rPr lang="en-GB" sz="3900" b="1" dirty="0">
                <a:latin typeface="Calibri" pitchFamily="34" charset="0"/>
              </a:rPr>
              <a:t>The electrode array in </a:t>
            </a:r>
            <a:r>
              <a:rPr lang="en-US" sz="3900" b="1" dirty="0">
                <a:latin typeface="Calibri" pitchFamily="34" charset="0"/>
              </a:rPr>
              <a:t>LyoSense™</a:t>
            </a:r>
            <a:r>
              <a:rPr lang="en-GB" sz="3900" b="1" dirty="0">
                <a:latin typeface="Calibri" pitchFamily="34" charset="0"/>
              </a:rPr>
              <a:t> is located external to the vial and has low thermal mass </a:t>
            </a:r>
          </a:p>
          <a:p>
            <a:pPr>
              <a:spcBef>
                <a:spcPts val="901"/>
              </a:spcBef>
              <a:defRPr/>
            </a:pPr>
            <a:endParaRPr lang="en-US" sz="3900" b="1" dirty="0">
              <a:latin typeface="Calibri" pitchFamily="34" charset="0"/>
            </a:endParaRPr>
          </a:p>
          <a:p>
            <a:pPr>
              <a:spcBef>
                <a:spcPts val="901"/>
              </a:spcBef>
              <a:defRPr/>
            </a:pPr>
            <a:r>
              <a:rPr lang="en-US" sz="3900" b="1" dirty="0">
                <a:latin typeface="Calibri" pitchFamily="34" charset="0"/>
              </a:rPr>
              <a:t>3. OBJECTIVES</a:t>
            </a:r>
          </a:p>
          <a:p>
            <a:pPr>
              <a:spcBef>
                <a:spcPts val="901"/>
              </a:spcBef>
              <a:defRPr/>
            </a:pPr>
            <a:r>
              <a:rPr lang="en-GB" sz="3900" dirty="0"/>
              <a:t>To research the application of LyoSense</a:t>
            </a:r>
            <a:r>
              <a:rPr lang="en-US" sz="3900" dirty="0">
                <a:latin typeface="Calibri" pitchFamily="34" charset="0"/>
              </a:rPr>
              <a:t>™</a:t>
            </a:r>
            <a:r>
              <a:rPr lang="en-GB" sz="3900" dirty="0"/>
              <a:t> technology for the ‘visualization’ of critical events (e.g. product collapse) &amp; cycle phase endpoints (i.e. freezing and primary drying) </a:t>
            </a:r>
            <a:r>
              <a:rPr lang="en-US" sz="3900" dirty="0">
                <a:latin typeface="Calibri" pitchFamily="34" charset="0"/>
              </a:rPr>
              <a:t>to establish and control lyophilization regimes</a:t>
            </a:r>
            <a:r>
              <a:rPr lang="en-GB" sz="3900" dirty="0">
                <a:latin typeface="Calibri" pitchFamily="34" charset="0"/>
              </a:rPr>
              <a:t>.</a:t>
            </a:r>
          </a:p>
        </p:txBody>
      </p:sp>
      <p:sp>
        <p:nvSpPr>
          <p:cNvPr id="5" name="TextBox 4"/>
          <p:cNvSpPr txBox="1"/>
          <p:nvPr/>
        </p:nvSpPr>
        <p:spPr>
          <a:xfrm>
            <a:off x="10982553" y="378350"/>
            <a:ext cx="10080001" cy="30092843"/>
          </a:xfrm>
          <a:prstGeom prst="rect">
            <a:avLst/>
          </a:prstGeom>
          <a:noFill/>
          <a:ln>
            <a:noFill/>
            <a:prstDash val="sysDot"/>
          </a:ln>
        </p:spPr>
        <p:txBody>
          <a:bodyPr wrap="square" lIns="91434" tIns="45715" rIns="91434" bIns="45715" rtlCol="0">
            <a:spAutoFit/>
          </a:bodyPr>
          <a:lstStyle/>
          <a:p>
            <a:pPr>
              <a:spcBef>
                <a:spcPts val="901"/>
              </a:spcBef>
            </a:pPr>
            <a:r>
              <a:rPr lang="en-GB" sz="3900" b="1" dirty="0"/>
              <a:t>4. THEORETICAL BASIS OF LYOSENSE</a:t>
            </a:r>
            <a:r>
              <a:rPr lang="en-GB" sz="3900" b="1" baseline="30000" dirty="0"/>
              <a:t>TM</a:t>
            </a:r>
          </a:p>
          <a:p>
            <a:pPr>
              <a:spcBef>
                <a:spcPts val="901"/>
              </a:spcBef>
            </a:pPr>
            <a:r>
              <a:rPr lang="en-GB" sz="3900" dirty="0"/>
              <a:t>The LyoSense</a:t>
            </a:r>
            <a:r>
              <a:rPr lang="en-US" sz="3900" dirty="0">
                <a:latin typeface="Calibri" pitchFamily="34" charset="0"/>
              </a:rPr>
              <a:t>™</a:t>
            </a:r>
            <a:r>
              <a:rPr lang="en-GB" sz="3900" dirty="0"/>
              <a:t> system measures the pseudo-relaxation process associated with the interfacial polarization of the glass wall of the freeze-drying vial, through the resistance of the sample.  </a:t>
            </a:r>
          </a:p>
          <a:p>
            <a:pPr>
              <a:spcBef>
                <a:spcPts val="901"/>
              </a:spcBef>
            </a:pPr>
            <a:r>
              <a:rPr lang="en-GB" sz="3900" dirty="0"/>
              <a:t>The model represented by equivalent circuit shown below satisfactory describes the behaviour of the sample in a freeze drying vial in a course of freeze drying cycle, </a:t>
            </a:r>
          </a:p>
          <a:p>
            <a:pPr>
              <a:spcBef>
                <a:spcPts val="901"/>
              </a:spcBef>
            </a:pPr>
            <a:endParaRPr lang="en-GB" sz="3900" dirty="0"/>
          </a:p>
          <a:p>
            <a:pPr>
              <a:spcBef>
                <a:spcPts val="901"/>
              </a:spcBef>
            </a:pPr>
            <a:endParaRPr lang="en-GB" sz="3900" dirty="0"/>
          </a:p>
          <a:p>
            <a:pPr>
              <a:spcBef>
                <a:spcPts val="901"/>
              </a:spcBef>
            </a:pPr>
            <a:endParaRPr lang="en-GB" sz="2900" dirty="0"/>
          </a:p>
          <a:p>
            <a:pPr>
              <a:spcBef>
                <a:spcPts val="901"/>
              </a:spcBef>
            </a:pPr>
            <a:endParaRPr lang="en-GB" sz="2900" dirty="0"/>
          </a:p>
          <a:p>
            <a:pPr>
              <a:spcBef>
                <a:spcPts val="901"/>
              </a:spcBef>
            </a:pPr>
            <a:r>
              <a:rPr lang="en-GB" sz="2900" dirty="0"/>
              <a:t>Figure 1  Equivalent circuit model for a sample contained within a glass vial.</a:t>
            </a:r>
          </a:p>
          <a:p>
            <a:pPr>
              <a:spcBef>
                <a:spcPts val="901"/>
              </a:spcBef>
            </a:pPr>
            <a:r>
              <a:rPr lang="en-GB" sz="3900" dirty="0"/>
              <a:t>where C</a:t>
            </a:r>
            <a:r>
              <a:rPr lang="en-GB" sz="3900" baseline="-25000" dirty="0"/>
              <a:t>0</a:t>
            </a:r>
            <a:r>
              <a:rPr lang="en-GB" sz="3900" dirty="0"/>
              <a:t> is the capacitance formed by the electrodes and glass walls of a vial, C</a:t>
            </a:r>
            <a:r>
              <a:rPr lang="en-GB" sz="3900" baseline="-25000" dirty="0"/>
              <a:t>1</a:t>
            </a:r>
            <a:r>
              <a:rPr lang="en-GB" sz="3900" dirty="0"/>
              <a:t> is the capacitance of internal volume of a vial and R1 is the electrical resistance of a sample. </a:t>
            </a:r>
          </a:p>
          <a:p>
            <a:pPr>
              <a:spcBef>
                <a:spcPts val="901"/>
              </a:spcBef>
            </a:pPr>
            <a:r>
              <a:rPr lang="en-GB" sz="3900" dirty="0"/>
              <a:t>This pseudo-relaxation process undergoes characteristic changes in amplitude and peak frequency, such that the progress of freeze-drying and condition of the sample can be controlled (Figure 2).</a:t>
            </a:r>
          </a:p>
          <a:p>
            <a:pPr>
              <a:spcBef>
                <a:spcPts val="901"/>
              </a:spcBef>
            </a:pPr>
            <a:endParaRPr lang="en-GB" sz="3900" dirty="0"/>
          </a:p>
          <a:p>
            <a:pPr>
              <a:spcBef>
                <a:spcPts val="901"/>
              </a:spcBef>
            </a:pPr>
            <a:endParaRPr lang="en-GB" sz="3900" dirty="0"/>
          </a:p>
          <a:p>
            <a:pPr>
              <a:spcBef>
                <a:spcPts val="901"/>
              </a:spcBef>
            </a:pPr>
            <a:endParaRPr lang="en-GB" sz="3900" dirty="0"/>
          </a:p>
          <a:p>
            <a:pPr>
              <a:spcBef>
                <a:spcPts val="901"/>
              </a:spcBef>
            </a:pPr>
            <a:endParaRPr lang="en-GB" sz="3900" dirty="0"/>
          </a:p>
          <a:p>
            <a:pPr>
              <a:spcBef>
                <a:spcPts val="901"/>
              </a:spcBef>
            </a:pPr>
            <a:endParaRPr lang="en-GB" sz="3900" dirty="0"/>
          </a:p>
          <a:p>
            <a:pPr>
              <a:spcBef>
                <a:spcPts val="901"/>
              </a:spcBef>
            </a:pPr>
            <a:endParaRPr lang="en-GB" sz="3900" dirty="0"/>
          </a:p>
          <a:p>
            <a:pPr>
              <a:spcBef>
                <a:spcPts val="901"/>
              </a:spcBef>
            </a:pPr>
            <a:endParaRPr lang="en-GB" sz="3900" dirty="0"/>
          </a:p>
          <a:p>
            <a:pPr>
              <a:spcBef>
                <a:spcPts val="901"/>
              </a:spcBef>
              <a:defRPr/>
            </a:pPr>
            <a:endParaRPr lang="en-GB" sz="3900" b="1" cap="all" dirty="0"/>
          </a:p>
          <a:p>
            <a:pPr>
              <a:spcBef>
                <a:spcPts val="1201"/>
              </a:spcBef>
              <a:defRPr/>
            </a:pPr>
            <a:endParaRPr lang="en-GB" sz="2900" b="1" cap="all" dirty="0" smtClean="0"/>
          </a:p>
          <a:p>
            <a:pPr>
              <a:spcBef>
                <a:spcPts val="1201"/>
              </a:spcBef>
              <a:defRPr/>
            </a:pPr>
            <a:endParaRPr lang="en-GB" sz="2900" b="1" cap="all" dirty="0"/>
          </a:p>
          <a:p>
            <a:pPr>
              <a:spcBef>
                <a:spcPts val="1201"/>
              </a:spcBef>
              <a:defRPr/>
            </a:pPr>
            <a:r>
              <a:rPr lang="en-GB" sz="2900" b="1" cap="all" dirty="0" smtClean="0"/>
              <a:t>F</a:t>
            </a:r>
            <a:r>
              <a:rPr lang="en-GB" sz="2900" b="1" dirty="0" smtClean="0"/>
              <a:t>igure </a:t>
            </a:r>
            <a:r>
              <a:rPr lang="en-GB" sz="2900" b="1" dirty="0"/>
              <a:t>2 </a:t>
            </a:r>
            <a:r>
              <a:rPr lang="en-GB" sz="2900" dirty="0"/>
              <a:t>Illustration of the dependence of the pseudo-relaxation process during the first hours of the pre-freezing stage in the lyophilization of lactose (3% w/v). The shift in the peak frequency, between time points 1h and 1.5 h is indicative of the liquid water to ice phase transition.</a:t>
            </a:r>
          </a:p>
          <a:p>
            <a:pPr>
              <a:spcBef>
                <a:spcPts val="2999"/>
              </a:spcBef>
              <a:defRPr/>
            </a:pPr>
            <a:r>
              <a:rPr lang="en-GB" sz="3900" b="1" cap="all" dirty="0" smtClean="0"/>
              <a:t>5</a:t>
            </a:r>
            <a:r>
              <a:rPr lang="en-GB" sz="3900" b="1" cap="all" dirty="0"/>
              <a:t>. FREEZE-DRYING METHODOLOGY</a:t>
            </a:r>
            <a:endParaRPr lang="en-GB" sz="3900" b="1" i="1" dirty="0"/>
          </a:p>
          <a:p>
            <a:pPr>
              <a:spcBef>
                <a:spcPts val="601"/>
              </a:spcBef>
            </a:pPr>
            <a:r>
              <a:rPr lang="en-US" sz="3900" dirty="0"/>
              <a:t>Freeze-drying runs were preformed in a 5-shelf HETO FD8 freeze-drier. Vials were arranged in hexagonal arrays (11x 14). A typical cycle comprises: pre-freezing at -30 °C for 2 h; hold for 3h; annealing for 3 h at -10 ° C; primary drying at -20 °C for 15 h; secondary drying for 6h at +20/+40 °C</a:t>
            </a:r>
          </a:p>
        </p:txBody>
      </p:sp>
      <p:graphicFrame>
        <p:nvGraphicFramePr>
          <p:cNvPr id="9" name="Chart 8"/>
          <p:cNvGraphicFramePr/>
          <p:nvPr>
            <p:extLst>
              <p:ext uri="{D42A27DB-BD31-4B8C-83A1-F6EECF244321}">
                <p14:modId xmlns:p14="http://schemas.microsoft.com/office/powerpoint/2010/main" val="3264898424"/>
              </p:ext>
            </p:extLst>
          </p:nvPr>
        </p:nvGraphicFramePr>
        <p:xfrm>
          <a:off x="11125449" y="15316200"/>
          <a:ext cx="8972548" cy="6448525"/>
        </p:xfrm>
        <a:graphic>
          <a:graphicData uri="http://schemas.openxmlformats.org/drawingml/2006/chart">
            <c:chart xmlns:c="http://schemas.openxmlformats.org/drawingml/2006/chart" xmlns:r="http://schemas.openxmlformats.org/officeDocument/2006/relationships" r:id="rId2"/>
          </a:graphicData>
        </a:graphic>
      </p:graphicFrame>
      <p:grpSp>
        <p:nvGrpSpPr>
          <p:cNvPr id="30" name="Group 29"/>
          <p:cNvGrpSpPr/>
          <p:nvPr/>
        </p:nvGrpSpPr>
        <p:grpSpPr>
          <a:xfrm>
            <a:off x="12637617" y="5973821"/>
            <a:ext cx="5643601" cy="2232250"/>
            <a:chOff x="12637617" y="5910759"/>
            <a:chExt cx="5643601" cy="2232250"/>
          </a:xfrm>
        </p:grpSpPr>
        <p:grpSp>
          <p:nvGrpSpPr>
            <p:cNvPr id="8" name="Group 44"/>
            <p:cNvGrpSpPr>
              <a:grpSpLocks/>
            </p:cNvGrpSpPr>
            <p:nvPr/>
          </p:nvGrpSpPr>
          <p:grpSpPr bwMode="auto">
            <a:xfrm>
              <a:off x="12637617" y="7103669"/>
              <a:ext cx="1625121" cy="452483"/>
              <a:chOff x="3105" y="4545"/>
              <a:chExt cx="1155" cy="330"/>
            </a:xfrm>
          </p:grpSpPr>
          <p:sp>
            <p:nvSpPr>
              <p:cNvPr id="23" name="Line 45"/>
              <p:cNvSpPr>
                <a:spLocks noChangeShapeType="1"/>
              </p:cNvSpPr>
              <p:nvPr/>
            </p:nvSpPr>
            <p:spPr bwMode="auto">
              <a:xfrm>
                <a:off x="3600" y="4545"/>
                <a:ext cx="0" cy="330"/>
              </a:xfrm>
              <a:prstGeom prst="line">
                <a:avLst/>
              </a:prstGeom>
              <a:noFill/>
              <a:ln w="28575">
                <a:solidFill>
                  <a:srgbClr val="000000"/>
                </a:solidFill>
                <a:round/>
                <a:headEnd/>
                <a:tailEnd/>
              </a:ln>
            </p:spPr>
            <p:txBody>
              <a:bodyPr/>
              <a:lstStyle/>
              <a:p>
                <a:endParaRPr lang="en-GB" dirty="0"/>
              </a:p>
            </p:txBody>
          </p:sp>
          <p:sp>
            <p:nvSpPr>
              <p:cNvPr id="24" name="Line 46"/>
              <p:cNvSpPr>
                <a:spLocks noChangeShapeType="1"/>
              </p:cNvSpPr>
              <p:nvPr/>
            </p:nvSpPr>
            <p:spPr bwMode="auto">
              <a:xfrm>
                <a:off x="3780" y="4545"/>
                <a:ext cx="0" cy="330"/>
              </a:xfrm>
              <a:prstGeom prst="line">
                <a:avLst/>
              </a:prstGeom>
              <a:noFill/>
              <a:ln w="28575">
                <a:solidFill>
                  <a:srgbClr val="000000"/>
                </a:solidFill>
                <a:round/>
                <a:headEnd/>
                <a:tailEnd/>
              </a:ln>
            </p:spPr>
            <p:txBody>
              <a:bodyPr/>
              <a:lstStyle/>
              <a:p>
                <a:endParaRPr lang="en-GB" dirty="0"/>
              </a:p>
            </p:txBody>
          </p:sp>
          <p:sp>
            <p:nvSpPr>
              <p:cNvPr id="25" name="Line 47"/>
              <p:cNvSpPr>
                <a:spLocks noChangeShapeType="1"/>
              </p:cNvSpPr>
              <p:nvPr/>
            </p:nvSpPr>
            <p:spPr bwMode="auto">
              <a:xfrm>
                <a:off x="3780" y="4710"/>
                <a:ext cx="480" cy="0"/>
              </a:xfrm>
              <a:prstGeom prst="line">
                <a:avLst/>
              </a:prstGeom>
              <a:noFill/>
              <a:ln w="9525">
                <a:solidFill>
                  <a:srgbClr val="000000"/>
                </a:solidFill>
                <a:round/>
                <a:headEnd/>
                <a:tailEnd/>
              </a:ln>
            </p:spPr>
            <p:txBody>
              <a:bodyPr/>
              <a:lstStyle/>
              <a:p>
                <a:endParaRPr lang="en-GB" dirty="0"/>
              </a:p>
            </p:txBody>
          </p:sp>
          <p:sp>
            <p:nvSpPr>
              <p:cNvPr id="26" name="Line 48"/>
              <p:cNvSpPr>
                <a:spLocks noChangeShapeType="1"/>
              </p:cNvSpPr>
              <p:nvPr/>
            </p:nvSpPr>
            <p:spPr bwMode="auto">
              <a:xfrm>
                <a:off x="3105" y="4710"/>
                <a:ext cx="480" cy="0"/>
              </a:xfrm>
              <a:prstGeom prst="line">
                <a:avLst/>
              </a:prstGeom>
              <a:noFill/>
              <a:ln w="9525">
                <a:solidFill>
                  <a:srgbClr val="000000"/>
                </a:solidFill>
                <a:round/>
                <a:headEnd/>
                <a:tailEnd/>
              </a:ln>
            </p:spPr>
            <p:txBody>
              <a:bodyPr/>
              <a:lstStyle/>
              <a:p>
                <a:endParaRPr lang="en-GB" dirty="0"/>
              </a:p>
            </p:txBody>
          </p:sp>
        </p:grpSp>
        <p:sp>
          <p:nvSpPr>
            <p:cNvPr id="10" name="Line 49"/>
            <p:cNvSpPr>
              <a:spLocks noChangeShapeType="1"/>
            </p:cNvSpPr>
            <p:nvPr/>
          </p:nvSpPr>
          <p:spPr bwMode="auto">
            <a:xfrm>
              <a:off x="15558613" y="6424944"/>
              <a:ext cx="0" cy="452483"/>
            </a:xfrm>
            <a:prstGeom prst="line">
              <a:avLst/>
            </a:prstGeom>
            <a:noFill/>
            <a:ln w="28575">
              <a:solidFill>
                <a:srgbClr val="000000"/>
              </a:solidFill>
              <a:round/>
              <a:headEnd/>
              <a:tailEnd/>
            </a:ln>
          </p:spPr>
          <p:txBody>
            <a:bodyPr/>
            <a:lstStyle/>
            <a:p>
              <a:endParaRPr lang="en-GB" dirty="0"/>
            </a:p>
          </p:txBody>
        </p:sp>
        <p:sp>
          <p:nvSpPr>
            <p:cNvPr id="11" name="Line 50"/>
            <p:cNvSpPr>
              <a:spLocks noChangeShapeType="1"/>
            </p:cNvSpPr>
            <p:nvPr/>
          </p:nvSpPr>
          <p:spPr bwMode="auto">
            <a:xfrm>
              <a:off x="15816100" y="6424944"/>
              <a:ext cx="0" cy="452483"/>
            </a:xfrm>
            <a:prstGeom prst="line">
              <a:avLst/>
            </a:prstGeom>
            <a:noFill/>
            <a:ln w="28575">
              <a:solidFill>
                <a:srgbClr val="000000"/>
              </a:solidFill>
              <a:round/>
              <a:headEnd/>
              <a:tailEnd/>
            </a:ln>
          </p:spPr>
          <p:txBody>
            <a:bodyPr/>
            <a:lstStyle/>
            <a:p>
              <a:endParaRPr lang="en-GB" dirty="0"/>
            </a:p>
          </p:txBody>
        </p:sp>
        <p:sp>
          <p:nvSpPr>
            <p:cNvPr id="12" name="Line 51"/>
            <p:cNvSpPr>
              <a:spLocks noChangeShapeType="1"/>
            </p:cNvSpPr>
            <p:nvPr/>
          </p:nvSpPr>
          <p:spPr bwMode="auto">
            <a:xfrm>
              <a:off x="15816100" y="6651186"/>
              <a:ext cx="1300097" cy="0"/>
            </a:xfrm>
            <a:prstGeom prst="line">
              <a:avLst/>
            </a:prstGeom>
            <a:noFill/>
            <a:ln w="9525">
              <a:solidFill>
                <a:srgbClr val="000000"/>
              </a:solidFill>
              <a:round/>
              <a:headEnd/>
              <a:tailEnd/>
            </a:ln>
          </p:spPr>
          <p:txBody>
            <a:bodyPr/>
            <a:lstStyle/>
            <a:p>
              <a:endParaRPr lang="en-GB" dirty="0"/>
            </a:p>
          </p:txBody>
        </p:sp>
        <p:sp>
          <p:nvSpPr>
            <p:cNvPr id="13" name="Rectangle 52"/>
            <p:cNvSpPr>
              <a:spLocks noChangeArrowheads="1"/>
            </p:cNvSpPr>
            <p:nvPr/>
          </p:nvSpPr>
          <p:spPr bwMode="auto">
            <a:xfrm>
              <a:off x="15233589" y="7885231"/>
              <a:ext cx="886429" cy="257778"/>
            </a:xfrm>
            <a:prstGeom prst="rect">
              <a:avLst/>
            </a:prstGeom>
            <a:solidFill>
              <a:schemeClr val="accent1">
                <a:lumMod val="20000"/>
                <a:lumOff val="80000"/>
              </a:schemeClr>
            </a:solidFill>
            <a:ln w="9525">
              <a:solidFill>
                <a:srgbClr val="000000"/>
              </a:solidFill>
              <a:miter lim="800000"/>
              <a:headEnd/>
              <a:tailEnd/>
            </a:ln>
          </p:spPr>
          <p:txBody>
            <a:bodyPr/>
            <a:lstStyle/>
            <a:p>
              <a:endParaRPr lang="en-GB" dirty="0"/>
            </a:p>
          </p:txBody>
        </p:sp>
        <p:sp>
          <p:nvSpPr>
            <p:cNvPr id="14" name="Line 53"/>
            <p:cNvSpPr>
              <a:spLocks noChangeShapeType="1"/>
            </p:cNvSpPr>
            <p:nvPr/>
          </p:nvSpPr>
          <p:spPr bwMode="auto">
            <a:xfrm>
              <a:off x="14262738" y="6671753"/>
              <a:ext cx="0" cy="1336882"/>
            </a:xfrm>
            <a:prstGeom prst="line">
              <a:avLst/>
            </a:prstGeom>
            <a:noFill/>
            <a:ln w="9525">
              <a:solidFill>
                <a:srgbClr val="000000"/>
              </a:solidFill>
              <a:round/>
              <a:headEnd/>
              <a:tailEnd/>
            </a:ln>
          </p:spPr>
          <p:txBody>
            <a:bodyPr/>
            <a:lstStyle/>
            <a:p>
              <a:endParaRPr lang="en-GB" dirty="0"/>
            </a:p>
          </p:txBody>
        </p:sp>
        <p:sp>
          <p:nvSpPr>
            <p:cNvPr id="15" name="Line 54"/>
            <p:cNvSpPr>
              <a:spLocks noChangeShapeType="1"/>
            </p:cNvSpPr>
            <p:nvPr/>
          </p:nvSpPr>
          <p:spPr bwMode="auto">
            <a:xfrm>
              <a:off x="17111975" y="6671753"/>
              <a:ext cx="0" cy="1336882"/>
            </a:xfrm>
            <a:prstGeom prst="line">
              <a:avLst/>
            </a:prstGeom>
            <a:noFill/>
            <a:ln w="9525">
              <a:solidFill>
                <a:srgbClr val="000000"/>
              </a:solidFill>
              <a:round/>
              <a:headEnd/>
              <a:tailEnd/>
            </a:ln>
          </p:spPr>
          <p:txBody>
            <a:bodyPr/>
            <a:lstStyle/>
            <a:p>
              <a:endParaRPr lang="en-GB" dirty="0"/>
            </a:p>
          </p:txBody>
        </p:sp>
        <p:sp>
          <p:nvSpPr>
            <p:cNvPr id="16" name="Text Box 55"/>
            <p:cNvSpPr txBox="1">
              <a:spLocks noChangeArrowheads="1"/>
            </p:cNvSpPr>
            <p:nvPr/>
          </p:nvSpPr>
          <p:spPr bwMode="auto">
            <a:xfrm>
              <a:off x="12806461" y="6589484"/>
              <a:ext cx="1308539" cy="555320"/>
            </a:xfrm>
            <a:prstGeom prst="rect">
              <a:avLst/>
            </a:prstGeom>
            <a:noFill/>
            <a:ln w="9525">
              <a:noFill/>
              <a:miter lim="800000"/>
              <a:headEnd/>
              <a:tailEnd/>
            </a:ln>
          </p:spPr>
          <p:txBody>
            <a:bodyPr/>
            <a:lstStyle/>
            <a:p>
              <a:r>
                <a:rPr lang="en-GB" sz="2900" dirty="0">
                  <a:latin typeface="Times New Roman" pitchFamily="18" charset="0"/>
                </a:rPr>
                <a:t>C</a:t>
              </a:r>
              <a:r>
                <a:rPr lang="en-GB" sz="2900" baseline="-25000" dirty="0">
                  <a:latin typeface="Times New Roman" pitchFamily="18" charset="0"/>
                </a:rPr>
                <a:t>0</a:t>
              </a:r>
              <a:endParaRPr lang="en-GB" sz="2900" dirty="0">
                <a:latin typeface="Times New Roman" pitchFamily="18" charset="0"/>
              </a:endParaRPr>
            </a:p>
            <a:p>
              <a:endParaRPr lang="en-GB" dirty="0"/>
            </a:p>
          </p:txBody>
        </p:sp>
        <p:sp>
          <p:nvSpPr>
            <p:cNvPr id="17" name="Text Box 56"/>
            <p:cNvSpPr txBox="1">
              <a:spLocks noChangeArrowheads="1"/>
            </p:cNvSpPr>
            <p:nvPr/>
          </p:nvSpPr>
          <p:spPr bwMode="auto">
            <a:xfrm>
              <a:off x="15254695" y="5910759"/>
              <a:ext cx="1055273" cy="596455"/>
            </a:xfrm>
            <a:prstGeom prst="rect">
              <a:avLst/>
            </a:prstGeom>
            <a:noFill/>
            <a:ln w="9525">
              <a:noFill/>
              <a:miter lim="800000"/>
              <a:headEnd/>
              <a:tailEnd/>
            </a:ln>
          </p:spPr>
          <p:txBody>
            <a:bodyPr/>
            <a:lstStyle/>
            <a:p>
              <a:r>
                <a:rPr lang="en-GB" sz="2900" dirty="0">
                  <a:latin typeface="Times New Roman" pitchFamily="18" charset="0"/>
                </a:rPr>
                <a:t>C</a:t>
              </a:r>
              <a:r>
                <a:rPr lang="en-GB" sz="2900" baseline="-25000" dirty="0">
                  <a:latin typeface="Times New Roman" pitchFamily="18" charset="0"/>
                </a:rPr>
                <a:t>1</a:t>
              </a:r>
              <a:endParaRPr lang="en-GB" sz="2900" dirty="0">
                <a:latin typeface="Times New Roman" pitchFamily="18" charset="0"/>
              </a:endParaRPr>
            </a:p>
            <a:p>
              <a:endParaRPr lang="en-GB" dirty="0"/>
            </a:p>
          </p:txBody>
        </p:sp>
        <p:sp>
          <p:nvSpPr>
            <p:cNvPr id="18" name="Text Box 57"/>
            <p:cNvSpPr txBox="1">
              <a:spLocks noChangeArrowheads="1"/>
            </p:cNvSpPr>
            <p:nvPr/>
          </p:nvSpPr>
          <p:spPr bwMode="auto">
            <a:xfrm>
              <a:off x="15296905" y="7247641"/>
              <a:ext cx="1055273" cy="596455"/>
            </a:xfrm>
            <a:prstGeom prst="rect">
              <a:avLst/>
            </a:prstGeom>
            <a:noFill/>
            <a:ln w="9525">
              <a:noFill/>
              <a:miter lim="800000"/>
              <a:headEnd/>
              <a:tailEnd/>
            </a:ln>
          </p:spPr>
          <p:txBody>
            <a:bodyPr/>
            <a:lstStyle/>
            <a:p>
              <a:r>
                <a:rPr lang="en-GB" sz="2900" dirty="0">
                  <a:latin typeface="Times New Roman" pitchFamily="18" charset="0"/>
                </a:rPr>
                <a:t>R</a:t>
              </a:r>
              <a:r>
                <a:rPr lang="en-GB" sz="2900" baseline="-25000" dirty="0">
                  <a:latin typeface="Times New Roman" pitchFamily="18" charset="0"/>
                </a:rPr>
                <a:t>1</a:t>
              </a:r>
              <a:endParaRPr lang="en-GB" sz="2900" dirty="0">
                <a:latin typeface="Times New Roman" pitchFamily="18" charset="0"/>
              </a:endParaRPr>
            </a:p>
            <a:p>
              <a:endParaRPr lang="en-GB" dirty="0"/>
            </a:p>
          </p:txBody>
        </p:sp>
        <p:sp>
          <p:nvSpPr>
            <p:cNvPr id="19" name="Line 58"/>
            <p:cNvSpPr>
              <a:spLocks noChangeShapeType="1"/>
            </p:cNvSpPr>
            <p:nvPr/>
          </p:nvSpPr>
          <p:spPr bwMode="auto">
            <a:xfrm>
              <a:off x="14262738" y="6651186"/>
              <a:ext cx="1300097" cy="0"/>
            </a:xfrm>
            <a:prstGeom prst="line">
              <a:avLst/>
            </a:prstGeom>
            <a:noFill/>
            <a:ln w="9525">
              <a:solidFill>
                <a:srgbClr val="000000"/>
              </a:solidFill>
              <a:round/>
              <a:headEnd/>
              <a:tailEnd/>
            </a:ln>
          </p:spPr>
          <p:txBody>
            <a:bodyPr/>
            <a:lstStyle/>
            <a:p>
              <a:endParaRPr lang="en-GB" dirty="0"/>
            </a:p>
          </p:txBody>
        </p:sp>
        <p:sp>
          <p:nvSpPr>
            <p:cNvPr id="20" name="Line 59"/>
            <p:cNvSpPr>
              <a:spLocks noChangeShapeType="1"/>
            </p:cNvSpPr>
            <p:nvPr/>
          </p:nvSpPr>
          <p:spPr bwMode="auto">
            <a:xfrm>
              <a:off x="14250074" y="7981212"/>
              <a:ext cx="970851" cy="0"/>
            </a:xfrm>
            <a:prstGeom prst="line">
              <a:avLst/>
            </a:prstGeom>
            <a:noFill/>
            <a:ln w="9525">
              <a:solidFill>
                <a:srgbClr val="000000"/>
              </a:solidFill>
              <a:round/>
              <a:headEnd/>
              <a:tailEnd/>
            </a:ln>
          </p:spPr>
          <p:txBody>
            <a:bodyPr/>
            <a:lstStyle/>
            <a:p>
              <a:endParaRPr lang="en-GB" dirty="0"/>
            </a:p>
          </p:txBody>
        </p:sp>
        <p:sp>
          <p:nvSpPr>
            <p:cNvPr id="21" name="Line 60"/>
            <p:cNvSpPr>
              <a:spLocks noChangeShapeType="1"/>
            </p:cNvSpPr>
            <p:nvPr/>
          </p:nvSpPr>
          <p:spPr bwMode="auto">
            <a:xfrm>
              <a:off x="16107355" y="8001779"/>
              <a:ext cx="970851" cy="0"/>
            </a:xfrm>
            <a:prstGeom prst="line">
              <a:avLst/>
            </a:prstGeom>
            <a:noFill/>
            <a:ln w="9525">
              <a:solidFill>
                <a:srgbClr val="000000"/>
              </a:solidFill>
              <a:round/>
              <a:headEnd/>
              <a:tailEnd/>
            </a:ln>
          </p:spPr>
          <p:txBody>
            <a:bodyPr/>
            <a:lstStyle/>
            <a:p>
              <a:endParaRPr lang="en-GB" dirty="0"/>
            </a:p>
          </p:txBody>
        </p:sp>
        <p:sp>
          <p:nvSpPr>
            <p:cNvPr id="22" name="Line 61"/>
            <p:cNvSpPr>
              <a:spLocks noChangeShapeType="1"/>
            </p:cNvSpPr>
            <p:nvPr/>
          </p:nvSpPr>
          <p:spPr bwMode="auto">
            <a:xfrm>
              <a:off x="17099312" y="7323055"/>
              <a:ext cx="1181906" cy="0"/>
            </a:xfrm>
            <a:prstGeom prst="line">
              <a:avLst/>
            </a:prstGeom>
            <a:noFill/>
            <a:ln w="9525">
              <a:solidFill>
                <a:srgbClr val="000000"/>
              </a:solidFill>
              <a:round/>
              <a:headEnd/>
              <a:tailEnd/>
            </a:ln>
          </p:spPr>
          <p:txBody>
            <a:bodyPr/>
            <a:lstStyle/>
            <a:p>
              <a:endParaRPr lang="en-GB" dirty="0"/>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 name="Rectangle 59"/>
          <p:cNvSpPr/>
          <p:nvPr/>
        </p:nvSpPr>
        <p:spPr>
          <a:xfrm>
            <a:off x="245882" y="344568"/>
            <a:ext cx="20814119" cy="2944963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p:cNvSpPr/>
          <p:nvPr/>
        </p:nvSpPr>
        <p:spPr>
          <a:xfrm>
            <a:off x="7386396" y="16066651"/>
            <a:ext cx="6371726" cy="50267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p:cNvSpPr/>
          <p:nvPr/>
        </p:nvSpPr>
        <p:spPr>
          <a:xfrm>
            <a:off x="14422713" y="20268231"/>
            <a:ext cx="6371726" cy="793051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464073" y="20252557"/>
            <a:ext cx="6371726" cy="793051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p:cNvPicPr>
            <a:picLocks noChangeAspect="1" noChangeArrowheads="1"/>
          </p:cNvPicPr>
          <p:nvPr/>
        </p:nvPicPr>
        <p:blipFill>
          <a:blip r:embed="rId2" cstate="print"/>
          <a:srcRect/>
          <a:stretch>
            <a:fillRect/>
          </a:stretch>
        </p:blipFill>
        <p:spPr bwMode="auto">
          <a:xfrm>
            <a:off x="8533161" y="16148097"/>
            <a:ext cx="4824536" cy="4749320"/>
          </a:xfrm>
          <a:prstGeom prst="rect">
            <a:avLst/>
          </a:prstGeom>
          <a:noFill/>
          <a:ln w="9525">
            <a:noFill/>
            <a:miter lim="800000"/>
            <a:headEnd/>
            <a:tailEnd/>
          </a:ln>
        </p:spPr>
      </p:pic>
      <p:sp>
        <p:nvSpPr>
          <p:cNvPr id="6" name="TextBox 5"/>
          <p:cNvSpPr txBox="1"/>
          <p:nvPr/>
        </p:nvSpPr>
        <p:spPr>
          <a:xfrm>
            <a:off x="269999" y="212834"/>
            <a:ext cx="6660000" cy="4524305"/>
          </a:xfrm>
          <a:prstGeom prst="rect">
            <a:avLst/>
          </a:prstGeom>
          <a:noFill/>
          <a:ln>
            <a:noFill/>
            <a:prstDash val="sysDot"/>
          </a:ln>
        </p:spPr>
        <p:txBody>
          <a:bodyPr wrap="square" lIns="91434" tIns="45715" rIns="91434" bIns="45715" rtlCol="0">
            <a:spAutoFit/>
          </a:bodyPr>
          <a:lstStyle/>
          <a:p>
            <a:pPr>
              <a:spcBef>
                <a:spcPts val="901"/>
              </a:spcBef>
              <a:defRPr/>
            </a:pPr>
            <a:r>
              <a:rPr lang="en-US" sz="3600" dirty="0">
                <a:latin typeface="Calibri" pitchFamily="34" charset="0"/>
              </a:rPr>
              <a:t>The first part of </a:t>
            </a:r>
            <a:r>
              <a:rPr lang="en-GB" sz="3600" dirty="0"/>
              <a:t>LyoSense</a:t>
            </a:r>
            <a:r>
              <a:rPr lang="en-US" sz="3600" dirty="0">
                <a:latin typeface="Calibri" pitchFamily="34" charset="0"/>
              </a:rPr>
              <a:t>™</a:t>
            </a:r>
            <a:r>
              <a:rPr lang="en-US" sz="3600" b="1" dirty="0">
                <a:latin typeface="Calibri" pitchFamily="34" charset="0"/>
              </a:rPr>
              <a:t> </a:t>
            </a:r>
            <a:r>
              <a:rPr lang="en-US" sz="3600" dirty="0">
                <a:latin typeface="Calibri" pitchFamily="34" charset="0"/>
              </a:rPr>
              <a:t>comprises a modified glass freeze-drying vial, with an electrode system deposited on the external surface (</a:t>
            </a:r>
            <a:r>
              <a:rPr lang="en-US" sz="3600" b="1" dirty="0">
                <a:latin typeface="Calibri" pitchFamily="34" charset="0"/>
              </a:rPr>
              <a:t>Figure 3</a:t>
            </a:r>
            <a:r>
              <a:rPr lang="en-US" sz="3600" dirty="0">
                <a:latin typeface="Calibri" pitchFamily="34" charset="0"/>
              </a:rPr>
              <a:t>). The thermal mass of the vial-electrode-connector-system is &lt;0.5% of the mass of the vial/product. </a:t>
            </a:r>
          </a:p>
        </p:txBody>
      </p:sp>
      <p:sp>
        <p:nvSpPr>
          <p:cNvPr id="7" name="TextBox 6"/>
          <p:cNvSpPr txBox="1"/>
          <p:nvPr/>
        </p:nvSpPr>
        <p:spPr>
          <a:xfrm>
            <a:off x="7345388" y="331869"/>
            <a:ext cx="6479999" cy="1431151"/>
          </a:xfrm>
          <a:prstGeom prst="rect">
            <a:avLst/>
          </a:prstGeom>
          <a:noFill/>
          <a:ln>
            <a:noFill/>
            <a:prstDash val="sysDot"/>
          </a:ln>
        </p:spPr>
        <p:txBody>
          <a:bodyPr wrap="square" lIns="91434" tIns="45715" rIns="91434" bIns="45715" rtlCol="0">
            <a:spAutoFit/>
          </a:bodyPr>
          <a:lstStyle/>
          <a:p>
            <a:r>
              <a:rPr lang="en-GB" sz="2900" b="1" i="1" dirty="0"/>
              <a:t>Figure 4 </a:t>
            </a:r>
            <a:r>
              <a:rPr lang="en-GB" sz="2900" i="1" dirty="0"/>
              <a:t>FIVE-channel impedance analyser located on the top of the freeze-drier</a:t>
            </a:r>
          </a:p>
        </p:txBody>
      </p:sp>
      <p:sp>
        <p:nvSpPr>
          <p:cNvPr id="8" name="TextBox 7"/>
          <p:cNvSpPr txBox="1"/>
          <p:nvPr/>
        </p:nvSpPr>
        <p:spPr>
          <a:xfrm>
            <a:off x="14400001" y="230268"/>
            <a:ext cx="6660000" cy="5078303"/>
          </a:xfrm>
          <a:prstGeom prst="rect">
            <a:avLst/>
          </a:prstGeom>
          <a:noFill/>
          <a:ln>
            <a:noFill/>
            <a:prstDash val="sysDot"/>
          </a:ln>
        </p:spPr>
        <p:txBody>
          <a:bodyPr wrap="square" lIns="91434" tIns="45715" rIns="91434" bIns="45715" rtlCol="0">
            <a:spAutoFit/>
          </a:bodyPr>
          <a:lstStyle/>
          <a:p>
            <a:r>
              <a:rPr lang="en-US" sz="3600" dirty="0">
                <a:latin typeface="Calibri" pitchFamily="34" charset="0"/>
              </a:rPr>
              <a:t>The second part of </a:t>
            </a:r>
            <a:r>
              <a:rPr lang="en-GB" sz="3600" b="1" dirty="0"/>
              <a:t>LyoSense</a:t>
            </a:r>
            <a:r>
              <a:rPr lang="en-US" sz="3600" b="1" dirty="0">
                <a:latin typeface="Calibri" pitchFamily="34" charset="0"/>
              </a:rPr>
              <a:t>™ </a:t>
            </a:r>
            <a:r>
              <a:rPr lang="en-US" sz="3600" dirty="0">
                <a:latin typeface="Calibri" pitchFamily="34" charset="0"/>
              </a:rPr>
              <a:t>comprises a multi-channel, high precision impedance analyzer  (</a:t>
            </a:r>
            <a:r>
              <a:rPr lang="en-US" sz="3600" b="1" dirty="0">
                <a:latin typeface="Calibri" pitchFamily="34" charset="0"/>
              </a:rPr>
              <a:t>Figure 4</a:t>
            </a:r>
            <a:r>
              <a:rPr lang="en-US" sz="3600" dirty="0">
                <a:latin typeface="Calibri" pitchFamily="34" charset="0"/>
              </a:rPr>
              <a:t>).The  system has 5 channels, which connect via a junction box (</a:t>
            </a:r>
            <a:r>
              <a:rPr lang="en-US" sz="3600" b="1" dirty="0">
                <a:latin typeface="Calibri" pitchFamily="34" charset="0"/>
              </a:rPr>
              <a:t>Figure 6</a:t>
            </a:r>
            <a:r>
              <a:rPr lang="en-US" sz="3600" dirty="0">
                <a:latin typeface="Calibri" pitchFamily="34" charset="0"/>
              </a:rPr>
              <a:t>) to 5 individual </a:t>
            </a:r>
            <a:r>
              <a:rPr lang="en-GB" sz="3600" dirty="0"/>
              <a:t>LyoSense</a:t>
            </a:r>
            <a:r>
              <a:rPr lang="en-US" sz="3600" dirty="0">
                <a:latin typeface="Calibri" pitchFamily="34" charset="0"/>
              </a:rPr>
              <a:t>™  vials positioned around the freeze-drier shelf (</a:t>
            </a:r>
            <a:r>
              <a:rPr lang="en-US" sz="3600" b="1" dirty="0">
                <a:latin typeface="Calibri" pitchFamily="34" charset="0"/>
              </a:rPr>
              <a:t>Figure 5</a:t>
            </a:r>
            <a:r>
              <a:rPr lang="en-US" sz="3600" dirty="0">
                <a:latin typeface="Calibri" pitchFamily="34" charset="0"/>
              </a:rPr>
              <a:t>)</a:t>
            </a:r>
            <a:endParaRPr lang="en-GB" sz="3600" dirty="0"/>
          </a:p>
        </p:txBody>
      </p:sp>
      <p:graphicFrame>
        <p:nvGraphicFramePr>
          <p:cNvPr id="13" name="Content Placeholder 6"/>
          <p:cNvGraphicFramePr>
            <a:graphicFrameLocks noGrp="1"/>
          </p:cNvGraphicFramePr>
          <p:nvPr>
            <p:ph idx="1"/>
            <p:extLst>
              <p:ext uri="{D42A27DB-BD31-4B8C-83A1-F6EECF244321}">
                <p14:modId xmlns:p14="http://schemas.microsoft.com/office/powerpoint/2010/main" val="3407211997"/>
              </p:ext>
            </p:extLst>
          </p:nvPr>
        </p:nvGraphicFramePr>
        <p:xfrm>
          <a:off x="7813080" y="6092502"/>
          <a:ext cx="4678999" cy="3657616"/>
        </p:xfrm>
        <a:graphic>
          <a:graphicData uri="http://schemas.openxmlformats.org/drawingml/2006/table">
            <a:tbl>
              <a:tblPr/>
              <a:tblGrid>
                <a:gridCol w="279670"/>
                <a:gridCol w="279670"/>
                <a:gridCol w="169539"/>
                <a:gridCol w="169539"/>
                <a:gridCol w="169539"/>
                <a:gridCol w="169539"/>
                <a:gridCol w="169539"/>
                <a:gridCol w="169539"/>
                <a:gridCol w="169539"/>
                <a:gridCol w="169539"/>
                <a:gridCol w="169539"/>
                <a:gridCol w="169539"/>
                <a:gridCol w="169539"/>
                <a:gridCol w="169539"/>
                <a:gridCol w="169539"/>
                <a:gridCol w="169539"/>
                <a:gridCol w="169539"/>
                <a:gridCol w="169539"/>
                <a:gridCol w="169539"/>
                <a:gridCol w="169539"/>
                <a:gridCol w="169539"/>
                <a:gridCol w="169539"/>
                <a:gridCol w="169539"/>
                <a:gridCol w="279670"/>
                <a:gridCol w="279670"/>
              </a:tblGrid>
              <a:tr h="228601">
                <a:tc>
                  <a:txBody>
                    <a:bodyPr/>
                    <a:lstStyle/>
                    <a:p>
                      <a:pPr algn="l">
                        <a:spcAft>
                          <a:spcPts val="0"/>
                        </a:spcAft>
                      </a:pPr>
                      <a:r>
                        <a:rPr lang="en-GB" sz="1300" dirty="0">
                          <a:latin typeface="Times New Roman"/>
                          <a:ea typeface="Times New Roman"/>
                          <a:cs typeface="Times New Roman"/>
                        </a:rPr>
                        <a:t>                 </a:t>
                      </a:r>
                      <a:endParaRPr lang="en-US" sz="1300" dirty="0">
                        <a:latin typeface="Times New Roman"/>
                        <a:ea typeface="Times New Roman"/>
                        <a:cs typeface="Times New Roman"/>
                      </a:endParaRPr>
                    </a:p>
                  </a:txBody>
                  <a:tcPr marL="110131" marR="110131" marT="0" marB="0">
                    <a:lnL>
                      <a:noFill/>
                    </a:lnL>
                    <a:lnR>
                      <a:noFill/>
                    </a:lnR>
                    <a:lnT>
                      <a:noFill/>
                    </a:lnT>
                    <a:lnB>
                      <a:noFill/>
                    </a:lnB>
                    <a:solidFill>
                      <a:srgbClr val="FFFF00"/>
                    </a:solidFill>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w="12700" cap="flat" cmpd="sng" algn="ctr">
                      <a:solidFill>
                        <a:srgbClr val="000000"/>
                      </a:solidFill>
                      <a:prstDash val="solid"/>
                      <a:round/>
                      <a:headEnd type="none" w="med" len="med"/>
                      <a:tailEnd type="none" w="med" len="med"/>
                    </a:lnB>
                    <a:solidFill>
                      <a:srgbClr val="FFFF00"/>
                    </a:solidFill>
                  </a:tcPr>
                </a:tc>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r>
                        <a:rPr lang="en-GB" sz="1300" dirty="0">
                          <a:solidFill>
                            <a:srgbClr val="FF0000"/>
                          </a:solidFill>
                          <a:latin typeface="Times New Roman"/>
                          <a:ea typeface="Times New Roman"/>
                          <a:cs typeface="Times New Roman"/>
                        </a:rPr>
                        <a:t>1</a:t>
                      </a: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r>
                        <a:rPr lang="en-GB" sz="1300" dirty="0">
                          <a:solidFill>
                            <a:srgbClr val="FF0000"/>
                          </a:solidFill>
                          <a:latin typeface="Times New Roman"/>
                          <a:ea typeface="Times New Roman"/>
                          <a:cs typeface="Times New Roman"/>
                        </a:rPr>
                        <a:t>5</a:t>
                      </a: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r>
                        <a:rPr lang="en-GB" sz="1300" dirty="0">
                          <a:solidFill>
                            <a:srgbClr val="FF0000"/>
                          </a:solidFill>
                          <a:latin typeface="Times New Roman"/>
                          <a:ea typeface="Times New Roman"/>
                          <a:cs typeface="Times New Roman"/>
                        </a:rPr>
                        <a:t>4</a:t>
                      </a: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r>
                        <a:rPr lang="en-GB" sz="1300" dirty="0">
                          <a:solidFill>
                            <a:srgbClr val="FF0000"/>
                          </a:solidFill>
                          <a:latin typeface="Times New Roman"/>
                          <a:ea typeface="Times New Roman"/>
                          <a:cs typeface="Times New Roman"/>
                        </a:rPr>
                        <a:t>2</a:t>
                      </a: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r>
                        <a:rPr lang="en-GB" sz="1300" dirty="0">
                          <a:solidFill>
                            <a:srgbClr val="FF0000"/>
                          </a:solidFill>
                          <a:latin typeface="Times New Roman"/>
                          <a:ea typeface="Times New Roman"/>
                          <a:cs typeface="Times New Roman"/>
                        </a:rPr>
                        <a:t>3</a:t>
                      </a: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solidFill>
                          <a:srgbClr val="FF0000"/>
                        </a:solidFill>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gridSpan="2">
                  <a:txBody>
                    <a:bodyPr/>
                    <a:lstStyle/>
                    <a:p>
                      <a:pPr algn="l">
                        <a:spcAft>
                          <a:spcPts val="0"/>
                        </a:spcAft>
                      </a:pPr>
                      <a:endParaRPr lang="en-US"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US"/>
                    </a:p>
                  </a:txBody>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w="12700" cap="flat" cmpd="sng" algn="ctr">
                      <a:solidFill>
                        <a:srgbClr val="000000"/>
                      </a:solidFill>
                      <a:prstDash val="solid"/>
                      <a:round/>
                      <a:headEnd type="none" w="med" len="med"/>
                      <a:tailEnd type="none" w="med" len="med"/>
                    </a:lnR>
                    <a:lnT>
                      <a:noFill/>
                    </a:lnT>
                    <a:lnB>
                      <a:noFill/>
                    </a:lnB>
                    <a:solidFill>
                      <a:srgbClr val="FFFF00"/>
                    </a:solidFill>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l">
                        <a:spcAft>
                          <a:spcPts val="0"/>
                        </a:spcAft>
                      </a:pPr>
                      <a:endParaRPr lang="en-GB" sz="1300" dirty="0">
                        <a:latin typeface="Times New Roman"/>
                        <a:ea typeface="Times New Roman"/>
                        <a:cs typeface="Times New Roman"/>
                      </a:endParaRPr>
                    </a:p>
                  </a:txBody>
                  <a:tcPr marL="110131" marR="110131" marT="0" marB="0">
                    <a:lnL w="12700" cap="flat" cmpd="sng" algn="ctr">
                      <a:solidFill>
                        <a:srgbClr val="000000"/>
                      </a:solidFill>
                      <a:prstDash val="solid"/>
                      <a:round/>
                      <a:headEnd type="none" w="med" len="med"/>
                      <a:tailEnd type="none" w="med" len="med"/>
                    </a:lnL>
                    <a:lnR>
                      <a:noFill/>
                    </a:lnR>
                    <a:lnT>
                      <a:noFill/>
                    </a:lnT>
                    <a:lnB>
                      <a:noFill/>
                    </a:lnB>
                    <a:solidFill>
                      <a:srgbClr val="FFFF00"/>
                    </a:solidFill>
                  </a:tcPr>
                </a:tc>
              </a:tr>
              <a:tr h="228601">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a:noFill/>
                    </a:lnB>
                    <a:solidFill>
                      <a:srgbClr val="FFFF00"/>
                    </a:solidFill>
                  </a:tcPr>
                </a:tc>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w="12700" cap="flat" cmpd="sng" algn="ctr">
                      <a:solidFill>
                        <a:srgbClr val="000000"/>
                      </a:solidFill>
                      <a:prstDash val="solid"/>
                      <a:round/>
                      <a:headEnd type="none" w="med" len="med"/>
                      <a:tailEnd type="none" w="med" len="med"/>
                    </a:lnT>
                    <a:lnB>
                      <a:noFill/>
                    </a:lnB>
                    <a:solidFill>
                      <a:srgbClr val="FFFF00"/>
                    </a:solidFill>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w="12700" cap="flat" cmpd="sng" algn="ctr">
                      <a:solidFill>
                        <a:srgbClr val="000000"/>
                      </a:solidFill>
                      <a:prstDash val="solid"/>
                      <a:round/>
                      <a:headEnd type="none" w="med" len="med"/>
                      <a:tailEnd type="none" w="med" len="med"/>
                    </a:lnT>
                    <a:lnB>
                      <a:noFill/>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w="12700" cap="flat" cmpd="sng" algn="ctr">
                      <a:solidFill>
                        <a:srgbClr val="000000"/>
                      </a:solidFill>
                      <a:prstDash val="solid"/>
                      <a:round/>
                      <a:headEnd type="none" w="med" len="med"/>
                      <a:tailEnd type="none" w="med" len="med"/>
                    </a:lnT>
                    <a:lnB>
                      <a:noFill/>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w="12700" cap="flat" cmpd="sng" algn="ctr">
                      <a:solidFill>
                        <a:srgbClr val="000000"/>
                      </a:solidFill>
                      <a:prstDash val="solid"/>
                      <a:round/>
                      <a:headEnd type="none" w="med" len="med"/>
                      <a:tailEnd type="none" w="med" len="med"/>
                    </a:lnT>
                    <a:lnB>
                      <a:noFill/>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w="12700" cap="flat" cmpd="sng" algn="ctr">
                      <a:solidFill>
                        <a:srgbClr val="000000"/>
                      </a:solidFill>
                      <a:prstDash val="solid"/>
                      <a:round/>
                      <a:headEnd type="none" w="med" len="med"/>
                      <a:tailEnd type="none" w="med" len="med"/>
                    </a:lnT>
                    <a:lnB>
                      <a:noFill/>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w="12700" cap="flat" cmpd="sng" algn="ctr">
                      <a:solidFill>
                        <a:srgbClr val="000000"/>
                      </a:solidFill>
                      <a:prstDash val="solid"/>
                      <a:round/>
                      <a:headEnd type="none" w="med" len="med"/>
                      <a:tailEnd type="none" w="med" len="med"/>
                    </a:lnT>
                    <a:lnB>
                      <a:noFill/>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w="12700" cap="flat" cmpd="sng" algn="ctr">
                      <a:solidFill>
                        <a:srgbClr val="000000"/>
                      </a:solidFill>
                      <a:prstDash val="solid"/>
                      <a:round/>
                      <a:headEnd type="none" w="med" len="med"/>
                      <a:tailEnd type="none" w="med" len="med"/>
                    </a:lnT>
                    <a:lnB>
                      <a:noFill/>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w="12700" cap="flat" cmpd="sng" algn="ctr">
                      <a:solidFill>
                        <a:srgbClr val="000000"/>
                      </a:solidFill>
                      <a:prstDash val="solid"/>
                      <a:round/>
                      <a:headEnd type="none" w="med" len="med"/>
                      <a:tailEnd type="none" w="med" len="med"/>
                    </a:lnT>
                    <a:lnB>
                      <a:noFill/>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w="12700" cap="flat" cmpd="sng" algn="ctr">
                      <a:solidFill>
                        <a:srgbClr val="000000"/>
                      </a:solidFill>
                      <a:prstDash val="solid"/>
                      <a:round/>
                      <a:headEnd type="none" w="med" len="med"/>
                      <a:tailEnd type="none" w="med" len="med"/>
                    </a:lnT>
                    <a:lnB>
                      <a:noFill/>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w="12700" cap="flat" cmpd="sng" algn="ctr">
                      <a:solidFill>
                        <a:srgbClr val="000000"/>
                      </a:solidFill>
                      <a:prstDash val="solid"/>
                      <a:round/>
                      <a:headEnd type="none" w="med" len="med"/>
                      <a:tailEnd type="none" w="med" len="med"/>
                    </a:lnT>
                    <a:lnB>
                      <a:noFill/>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w="12700" cap="flat" cmpd="sng" algn="ctr">
                      <a:solidFill>
                        <a:srgbClr val="000000"/>
                      </a:solidFill>
                      <a:prstDash val="solid"/>
                      <a:round/>
                      <a:headEnd type="none" w="med" len="med"/>
                      <a:tailEnd type="none" w="med" len="med"/>
                    </a:lnT>
                    <a:lnB>
                      <a:noFill/>
                    </a:lnB>
                    <a:solidFill>
                      <a:srgbClr val="FFFF00"/>
                    </a:solidFill>
                  </a:tcPr>
                </a:tc>
                <a:tc hMerge="1">
                  <a:txBody>
                    <a:bodyPr/>
                    <a:lstStyle/>
                    <a:p>
                      <a:endParaRPr lang="en-US"/>
                    </a:p>
                  </a:txBody>
                  <a:tcPr/>
                </a:tc>
                <a:tc gridSpan="2">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w="12700" cap="flat" cmpd="sng" algn="ctr">
                      <a:solidFill>
                        <a:srgbClr val="000000"/>
                      </a:solidFill>
                      <a:prstDash val="solid"/>
                      <a:round/>
                      <a:headEnd type="none" w="med" len="med"/>
                      <a:tailEnd type="none" w="med" len="med"/>
                    </a:lnT>
                    <a:lnB>
                      <a:noFill/>
                    </a:lnB>
                    <a:solidFill>
                      <a:srgbClr val="FFFF00"/>
                    </a:solidFill>
                  </a:tcPr>
                </a:tc>
                <a:tc hMerge="1">
                  <a:txBody>
                    <a:bodyPr/>
                    <a:lstStyle/>
                    <a:p>
                      <a:endParaRPr lang="en-US"/>
                    </a:p>
                  </a:txBody>
                  <a:tcPr/>
                </a:tc>
                <a:tc>
                  <a:txBody>
                    <a:bodyPr/>
                    <a:lstStyle/>
                    <a:p>
                      <a:pPr algn="l">
                        <a:spcAft>
                          <a:spcPts val="0"/>
                        </a:spcAft>
                      </a:pPr>
                      <a:endParaRPr lang="en-GB" sz="1300" dirty="0">
                        <a:latin typeface="Times New Roman"/>
                        <a:ea typeface="Times New Roman"/>
                        <a:cs typeface="Times New Roman"/>
                      </a:endParaRPr>
                    </a:p>
                  </a:txBody>
                  <a:tcPr marL="110131" marR="110131" marT="0" marB="0">
                    <a:lnL>
                      <a:noFill/>
                    </a:lnL>
                    <a:lnR>
                      <a:noFill/>
                    </a:lnR>
                    <a:lnT>
                      <a:noFill/>
                    </a:lnT>
                    <a:lnB>
                      <a:noFill/>
                    </a:lnB>
                    <a:solidFill>
                      <a:srgbClr val="FFFF00"/>
                    </a:solidFill>
                  </a:tcPr>
                </a:tc>
              </a:tr>
            </a:tbl>
          </a:graphicData>
        </a:graphic>
      </p:graphicFrame>
      <p:pic>
        <p:nvPicPr>
          <p:cNvPr id="15" name="Content Placeholder 5" descr="P1280092"/>
          <p:cNvPicPr>
            <a:picLocks/>
          </p:cNvPicPr>
          <p:nvPr/>
        </p:nvPicPr>
        <p:blipFill>
          <a:blip r:embed="rId3" cstate="print"/>
          <a:srcRect/>
          <a:stretch>
            <a:fillRect/>
          </a:stretch>
        </p:blipFill>
        <p:spPr>
          <a:xfrm>
            <a:off x="7633060" y="10973073"/>
            <a:ext cx="5904656" cy="3960438"/>
          </a:xfrm>
          <a:prstGeom prst="rect">
            <a:avLst/>
          </a:prstGeom>
        </p:spPr>
      </p:pic>
      <p:pic>
        <p:nvPicPr>
          <p:cNvPr id="16" name="Picture 7" descr="P1280094"/>
          <p:cNvPicPr>
            <a:picLocks noChangeAspect="1" noChangeArrowheads="1"/>
          </p:cNvPicPr>
          <p:nvPr/>
        </p:nvPicPr>
        <p:blipFill>
          <a:blip r:embed="rId4" cstate="print"/>
          <a:srcRect/>
          <a:stretch>
            <a:fillRect/>
          </a:stretch>
        </p:blipFill>
        <p:spPr bwMode="auto">
          <a:xfrm>
            <a:off x="7827172" y="1790081"/>
            <a:ext cx="4392487" cy="2926234"/>
          </a:xfrm>
          <a:prstGeom prst="rect">
            <a:avLst/>
          </a:prstGeom>
          <a:noFill/>
          <a:ln w="9525">
            <a:noFill/>
            <a:miter lim="800000"/>
            <a:headEnd/>
            <a:tailEnd/>
          </a:ln>
        </p:spPr>
      </p:pic>
      <p:sp>
        <p:nvSpPr>
          <p:cNvPr id="18" name="TextBox 17"/>
          <p:cNvSpPr txBox="1"/>
          <p:nvPr/>
        </p:nvSpPr>
        <p:spPr>
          <a:xfrm>
            <a:off x="251999" y="10387460"/>
            <a:ext cx="6660000" cy="3970308"/>
          </a:xfrm>
          <a:prstGeom prst="rect">
            <a:avLst/>
          </a:prstGeom>
          <a:noFill/>
          <a:ln>
            <a:noFill/>
            <a:prstDash val="sysDot"/>
          </a:ln>
        </p:spPr>
        <p:txBody>
          <a:bodyPr wrap="square" lIns="91434" tIns="45715" rIns="91434" bIns="45715" rtlCol="0">
            <a:spAutoFit/>
          </a:bodyPr>
          <a:lstStyle/>
          <a:p>
            <a:pPr>
              <a:spcBef>
                <a:spcPts val="901"/>
              </a:spcBef>
              <a:defRPr/>
            </a:pPr>
            <a:r>
              <a:rPr lang="en-US" sz="3600" dirty="0"/>
              <a:t>Frequency scans (10 Hz – 1 MHz) of the system impedance were recorded every 10 seconds during a range of freeze-drying cycles and placebo formulations (Data shown in the following figures relate to lactose 3% w/v in RO water).</a:t>
            </a:r>
          </a:p>
        </p:txBody>
      </p:sp>
      <p:sp>
        <p:nvSpPr>
          <p:cNvPr id="19" name="TextBox 18"/>
          <p:cNvSpPr txBox="1"/>
          <p:nvPr/>
        </p:nvSpPr>
        <p:spPr>
          <a:xfrm>
            <a:off x="14400001" y="10171999"/>
            <a:ext cx="6660000" cy="3416310"/>
          </a:xfrm>
          <a:prstGeom prst="rect">
            <a:avLst/>
          </a:prstGeom>
          <a:noFill/>
          <a:ln>
            <a:noFill/>
            <a:prstDash val="sysDot"/>
          </a:ln>
        </p:spPr>
        <p:txBody>
          <a:bodyPr wrap="square" lIns="91434" tIns="45715" rIns="91434" bIns="45715" rtlCol="0">
            <a:spAutoFit/>
          </a:bodyPr>
          <a:lstStyle/>
          <a:p>
            <a:r>
              <a:rPr lang="en-GB" sz="3600" dirty="0"/>
              <a:t>The </a:t>
            </a:r>
            <a:r>
              <a:rPr lang="en-GB" sz="3600" b="1" dirty="0"/>
              <a:t>LyoSense™ </a:t>
            </a:r>
            <a:r>
              <a:rPr lang="en-GB" sz="3600" dirty="0"/>
              <a:t>measurement and control software saves the spectra from each time point in a file for further analysis by another bespoke piece of software, called </a:t>
            </a:r>
            <a:r>
              <a:rPr lang="en-GB" sz="3600" b="1" dirty="0"/>
              <a:t>LyoView™</a:t>
            </a:r>
            <a:r>
              <a:rPr lang="en-GB" sz="3600" dirty="0"/>
              <a:t>. </a:t>
            </a:r>
          </a:p>
        </p:txBody>
      </p:sp>
      <p:sp>
        <p:nvSpPr>
          <p:cNvPr id="20" name="TextBox 19"/>
          <p:cNvSpPr txBox="1"/>
          <p:nvPr/>
        </p:nvSpPr>
        <p:spPr>
          <a:xfrm>
            <a:off x="251999" y="14635930"/>
            <a:ext cx="6660000" cy="5632301"/>
          </a:xfrm>
          <a:prstGeom prst="rect">
            <a:avLst/>
          </a:prstGeom>
          <a:noFill/>
          <a:ln>
            <a:noFill/>
            <a:prstDash val="sysDot"/>
          </a:ln>
        </p:spPr>
        <p:txBody>
          <a:bodyPr wrap="square" lIns="91434" tIns="45715" rIns="91434" bIns="45715" rtlCol="0">
            <a:spAutoFit/>
          </a:bodyPr>
          <a:lstStyle/>
          <a:p>
            <a:pPr>
              <a:spcBef>
                <a:spcPct val="50000"/>
              </a:spcBef>
              <a:buNone/>
            </a:pPr>
            <a:r>
              <a:rPr lang="en-US" sz="3600" dirty="0"/>
              <a:t>A typical response surface is shown in </a:t>
            </a:r>
            <a:r>
              <a:rPr lang="en-US" sz="3600" b="1" dirty="0"/>
              <a:t>Figure 8</a:t>
            </a:r>
            <a:r>
              <a:rPr lang="en-US" sz="3600" dirty="0"/>
              <a:t>, in which the imaginary capacitance (C″, dielectric loss) is plotted as a function of time and log frequency. C″ is characterized by a peak in the frequency spectrum which arises from the composite capacitor of the product in series with the glass vial.</a:t>
            </a:r>
            <a:endParaRPr lang="en-GB" sz="3600" dirty="0"/>
          </a:p>
        </p:txBody>
      </p:sp>
      <p:sp>
        <p:nvSpPr>
          <p:cNvPr id="22" name="TextBox 21"/>
          <p:cNvSpPr txBox="1"/>
          <p:nvPr/>
        </p:nvSpPr>
        <p:spPr>
          <a:xfrm>
            <a:off x="14509824" y="15932077"/>
            <a:ext cx="6660000" cy="3970319"/>
          </a:xfrm>
          <a:prstGeom prst="rect">
            <a:avLst/>
          </a:prstGeom>
          <a:noFill/>
          <a:ln>
            <a:noFill/>
            <a:prstDash val="sysDot"/>
          </a:ln>
        </p:spPr>
        <p:txBody>
          <a:bodyPr wrap="square" lIns="91434" tIns="45715" rIns="91434" bIns="45715" rtlCol="0">
            <a:spAutoFit/>
          </a:bodyPr>
          <a:lstStyle/>
          <a:p>
            <a:pPr>
              <a:buNone/>
            </a:pPr>
            <a:r>
              <a:rPr lang="en-GB" sz="3600" b="1" dirty="0"/>
              <a:t>Features of the response surface</a:t>
            </a:r>
            <a:r>
              <a:rPr lang="en-GB" sz="3600" dirty="0"/>
              <a:t>: Region A shows the freezing stage and Region B which shows the primary drying stage. Other regions mainly show artefacts from the measurement system and should be ignored.</a:t>
            </a:r>
          </a:p>
        </p:txBody>
      </p:sp>
      <p:sp>
        <p:nvSpPr>
          <p:cNvPr id="25" name="TextBox 24"/>
          <p:cNvSpPr txBox="1"/>
          <p:nvPr/>
        </p:nvSpPr>
        <p:spPr>
          <a:xfrm>
            <a:off x="7255389" y="21232905"/>
            <a:ext cx="6894397" cy="7848302"/>
          </a:xfrm>
          <a:prstGeom prst="rect">
            <a:avLst/>
          </a:prstGeom>
          <a:noFill/>
          <a:ln>
            <a:noFill/>
            <a:prstDash val="sysDot"/>
          </a:ln>
        </p:spPr>
        <p:txBody>
          <a:bodyPr wrap="square" lIns="91434" tIns="45715" rIns="91434" bIns="45715" rtlCol="0">
            <a:spAutoFit/>
          </a:bodyPr>
          <a:lstStyle/>
          <a:p>
            <a:r>
              <a:rPr lang="en-GB" sz="3600" dirty="0"/>
              <a:t>The </a:t>
            </a:r>
            <a:r>
              <a:rPr lang="en-GB" sz="3600" b="1" dirty="0"/>
              <a:t>LyoView™ </a:t>
            </a:r>
            <a:r>
              <a:rPr lang="en-GB" sz="3600" dirty="0"/>
              <a:t>software analyses the amplitude (C″</a:t>
            </a:r>
            <a:r>
              <a:rPr lang="en-GB" sz="3600" baseline="-25000" dirty="0"/>
              <a:t>peak</a:t>
            </a:r>
            <a:r>
              <a:rPr lang="en-GB" sz="3600" dirty="0"/>
              <a:t>) and position on the frequency spectrum (F</a:t>
            </a:r>
            <a:r>
              <a:rPr lang="en-GB" sz="3600" baseline="-25000" dirty="0"/>
              <a:t>peak</a:t>
            </a:r>
            <a:r>
              <a:rPr lang="en-GB" sz="3600" dirty="0"/>
              <a:t>) and plots these as a function of time (</a:t>
            </a:r>
            <a:r>
              <a:rPr lang="en-GB" sz="3600" b="1" dirty="0"/>
              <a:t>Figure 9,10</a:t>
            </a:r>
            <a:r>
              <a:rPr lang="en-GB" sz="3600" dirty="0"/>
              <a:t>). During the freezing &amp; annealing stages there are dramatic shifts in the frequency position and height of the peak. During primary drying, the peak frequency remains unchanged but the amplitude decreases progressively. At the end of primary drying the peak frequency increases once again.</a:t>
            </a:r>
          </a:p>
        </p:txBody>
      </p:sp>
      <p:sp>
        <p:nvSpPr>
          <p:cNvPr id="33" name="TextBox 32"/>
          <p:cNvSpPr txBox="1"/>
          <p:nvPr/>
        </p:nvSpPr>
        <p:spPr>
          <a:xfrm>
            <a:off x="540273" y="5058869"/>
            <a:ext cx="5760639" cy="1985149"/>
          </a:xfrm>
          <a:prstGeom prst="rect">
            <a:avLst/>
          </a:prstGeom>
          <a:noFill/>
          <a:ln>
            <a:noFill/>
            <a:prstDash val="sysDot"/>
          </a:ln>
        </p:spPr>
        <p:txBody>
          <a:bodyPr wrap="square" lIns="91434" tIns="45715" rIns="91434" bIns="45715" rtlCol="0">
            <a:spAutoFit/>
          </a:bodyPr>
          <a:lstStyle/>
          <a:p>
            <a:r>
              <a:rPr lang="en-GB" sz="2900" b="1" i="1" dirty="0"/>
              <a:t>Figure 3  </a:t>
            </a:r>
            <a:r>
              <a:rPr lang="en-GB" sz="2900" i="1" dirty="0"/>
              <a:t>Electrode system deposited onto the external surface of the sample vial</a:t>
            </a:r>
          </a:p>
          <a:p>
            <a:endParaRPr lang="en-GB" sz="3600" dirty="0"/>
          </a:p>
        </p:txBody>
      </p:sp>
      <p:sp>
        <p:nvSpPr>
          <p:cNvPr id="29" name="TextBox 28"/>
          <p:cNvSpPr txBox="1"/>
          <p:nvPr/>
        </p:nvSpPr>
        <p:spPr>
          <a:xfrm>
            <a:off x="7345388" y="5012386"/>
            <a:ext cx="6479999" cy="984875"/>
          </a:xfrm>
          <a:prstGeom prst="rect">
            <a:avLst/>
          </a:prstGeom>
          <a:noFill/>
          <a:ln>
            <a:noFill/>
            <a:prstDash val="sysDot"/>
          </a:ln>
        </p:spPr>
        <p:txBody>
          <a:bodyPr wrap="square" lIns="91434" tIns="45715" rIns="91434" bIns="45715" rtlCol="0">
            <a:spAutoFit/>
          </a:bodyPr>
          <a:lstStyle/>
          <a:p>
            <a:r>
              <a:rPr lang="en-GB" sz="2900" b="1" i="1" dirty="0"/>
              <a:t>Figure 5 </a:t>
            </a:r>
            <a:r>
              <a:rPr lang="en-GB" sz="2900" i="1" dirty="0"/>
              <a:t>Disposition of individual FD vials on the shelf of the Heto8 freeze-drier. </a:t>
            </a:r>
          </a:p>
        </p:txBody>
      </p:sp>
      <p:sp>
        <p:nvSpPr>
          <p:cNvPr id="34" name="Rectangle 33"/>
          <p:cNvSpPr/>
          <p:nvPr/>
        </p:nvSpPr>
        <p:spPr>
          <a:xfrm>
            <a:off x="12477750" y="6308528"/>
            <a:ext cx="1826716" cy="2893090"/>
          </a:xfrm>
          <a:prstGeom prst="rect">
            <a:avLst/>
          </a:prstGeom>
        </p:spPr>
        <p:txBody>
          <a:bodyPr wrap="square" lIns="91434" tIns="45715" rIns="91434" bIns="45715">
            <a:spAutoFit/>
          </a:bodyPr>
          <a:lstStyle/>
          <a:p>
            <a:r>
              <a:rPr lang="en-GB" sz="2600" dirty="0"/>
              <a:t>Positions in yellow mark location of LyoSense™ test vials </a:t>
            </a:r>
          </a:p>
          <a:p>
            <a:r>
              <a:rPr lang="en-GB" sz="2600" dirty="0"/>
              <a:t>(channels 1-5).</a:t>
            </a:r>
          </a:p>
        </p:txBody>
      </p:sp>
      <p:sp>
        <p:nvSpPr>
          <p:cNvPr id="35" name="TextBox 34"/>
          <p:cNvSpPr txBox="1"/>
          <p:nvPr/>
        </p:nvSpPr>
        <p:spPr>
          <a:xfrm>
            <a:off x="18038215" y="5418908"/>
            <a:ext cx="2736304" cy="4555083"/>
          </a:xfrm>
          <a:prstGeom prst="rect">
            <a:avLst/>
          </a:prstGeom>
          <a:noFill/>
          <a:ln>
            <a:noFill/>
            <a:prstDash val="sysDot"/>
          </a:ln>
        </p:spPr>
        <p:txBody>
          <a:bodyPr wrap="square" lIns="91434" tIns="45715" rIns="91434" bIns="45715" rtlCol="0">
            <a:spAutoFit/>
          </a:bodyPr>
          <a:lstStyle/>
          <a:p>
            <a:r>
              <a:rPr lang="en-GB" sz="2900" b="1" i="1" dirty="0"/>
              <a:t>Figure 6 </a:t>
            </a:r>
            <a:r>
              <a:rPr lang="en-GB" sz="2900" i="1" dirty="0"/>
              <a:t>Junction box to connect the leads from the individual vials with the LyoSense measurement unit ()located outside of the freeze-drier)</a:t>
            </a:r>
          </a:p>
        </p:txBody>
      </p:sp>
      <p:sp>
        <p:nvSpPr>
          <p:cNvPr id="36" name="TextBox 35"/>
          <p:cNvSpPr txBox="1"/>
          <p:nvPr/>
        </p:nvSpPr>
        <p:spPr>
          <a:xfrm>
            <a:off x="7345388" y="9994654"/>
            <a:ext cx="6580162" cy="1538873"/>
          </a:xfrm>
          <a:prstGeom prst="rect">
            <a:avLst/>
          </a:prstGeom>
          <a:noFill/>
          <a:ln>
            <a:noFill/>
            <a:prstDash val="sysDot"/>
          </a:ln>
        </p:spPr>
        <p:txBody>
          <a:bodyPr wrap="square" lIns="91434" tIns="45715" rIns="91434" bIns="45715" rtlCol="0">
            <a:spAutoFit/>
          </a:bodyPr>
          <a:lstStyle/>
          <a:p>
            <a:r>
              <a:rPr lang="en-GB" sz="2900" b="1" i="1" dirty="0"/>
              <a:t>Figure 7 </a:t>
            </a:r>
            <a:r>
              <a:rPr lang="en-GB" sz="2900" i="1" dirty="0"/>
              <a:t>Front view of the Heto 8 freeze-drier showing the test vials on the top shelf</a:t>
            </a:r>
          </a:p>
          <a:p>
            <a:endParaRPr lang="en-GB" sz="3600" dirty="0"/>
          </a:p>
        </p:txBody>
      </p:sp>
      <p:sp>
        <p:nvSpPr>
          <p:cNvPr id="38" name="TextBox 37"/>
          <p:cNvSpPr txBox="1"/>
          <p:nvPr/>
        </p:nvSpPr>
        <p:spPr>
          <a:xfrm>
            <a:off x="613000" y="28317453"/>
            <a:ext cx="6479999" cy="1985149"/>
          </a:xfrm>
          <a:prstGeom prst="rect">
            <a:avLst/>
          </a:prstGeom>
          <a:noFill/>
          <a:ln>
            <a:noFill/>
            <a:prstDash val="sysDot"/>
          </a:ln>
        </p:spPr>
        <p:txBody>
          <a:bodyPr wrap="square" lIns="91434" tIns="45715" rIns="91434" bIns="45715" rtlCol="0">
            <a:spAutoFit/>
          </a:bodyPr>
          <a:lstStyle/>
          <a:p>
            <a:r>
              <a:rPr lang="en-GB" sz="2900" b="1" i="1" dirty="0"/>
              <a:t>Figure 9 </a:t>
            </a:r>
            <a:r>
              <a:rPr lang="en-GB" sz="2900" i="1" dirty="0"/>
              <a:t>Peak amplitude (A) and peak frequency (B) as a function of time for the freeze-drying of lactose 3%</a:t>
            </a:r>
          </a:p>
          <a:p>
            <a:endParaRPr lang="en-GB" sz="3600" dirty="0"/>
          </a:p>
        </p:txBody>
      </p:sp>
      <p:sp>
        <p:nvSpPr>
          <p:cNvPr id="39" name="TextBox 38"/>
          <p:cNvSpPr txBox="1"/>
          <p:nvPr/>
        </p:nvSpPr>
        <p:spPr>
          <a:xfrm>
            <a:off x="7345388" y="15124752"/>
            <a:ext cx="6675412" cy="1538873"/>
          </a:xfrm>
          <a:prstGeom prst="rect">
            <a:avLst/>
          </a:prstGeom>
          <a:noFill/>
          <a:ln>
            <a:noFill/>
            <a:prstDash val="sysDot"/>
          </a:ln>
        </p:spPr>
        <p:txBody>
          <a:bodyPr wrap="square" lIns="91434" tIns="45715" rIns="91434" bIns="45715" rtlCol="0">
            <a:spAutoFit/>
          </a:bodyPr>
          <a:lstStyle/>
          <a:p>
            <a:r>
              <a:rPr lang="en-GB" sz="2900" b="1" i="1" dirty="0"/>
              <a:t>Figure 8 </a:t>
            </a:r>
            <a:r>
              <a:rPr lang="en-GB" sz="2900" i="1" dirty="0"/>
              <a:t>Front view of the Heto 8 </a:t>
            </a:r>
            <a:r>
              <a:rPr lang="en-GB" sz="2900" i="1" dirty="0" smtClean="0"/>
              <a:t>freeze-drier </a:t>
            </a:r>
            <a:r>
              <a:rPr lang="en-GB" sz="2900" i="1" dirty="0"/>
              <a:t>showing the test vials on the top shelf</a:t>
            </a:r>
          </a:p>
          <a:p>
            <a:endParaRPr lang="en-GB" sz="3600" dirty="0"/>
          </a:p>
        </p:txBody>
      </p:sp>
      <p:sp>
        <p:nvSpPr>
          <p:cNvPr id="42" name="TextBox 41"/>
          <p:cNvSpPr txBox="1"/>
          <p:nvPr/>
        </p:nvSpPr>
        <p:spPr>
          <a:xfrm>
            <a:off x="14582551" y="28317453"/>
            <a:ext cx="6479999" cy="1985149"/>
          </a:xfrm>
          <a:prstGeom prst="rect">
            <a:avLst/>
          </a:prstGeom>
          <a:noFill/>
          <a:ln>
            <a:noFill/>
            <a:prstDash val="sysDot"/>
          </a:ln>
        </p:spPr>
        <p:txBody>
          <a:bodyPr wrap="square" lIns="91434" tIns="45715" rIns="91434" bIns="45715" rtlCol="0">
            <a:spAutoFit/>
          </a:bodyPr>
          <a:lstStyle/>
          <a:p>
            <a:r>
              <a:rPr lang="en-GB" sz="2900" b="1" i="1" dirty="0"/>
              <a:t>Figure 10 </a:t>
            </a:r>
            <a:r>
              <a:rPr lang="en-GB" sz="2900" i="1" dirty="0"/>
              <a:t>Log peak amplitude and peak frequency as a function of time for the freeze-drying of lactose 3%</a:t>
            </a:r>
          </a:p>
          <a:p>
            <a:endParaRPr lang="en-GB" sz="3600" dirty="0"/>
          </a:p>
        </p:txBody>
      </p:sp>
      <p:sp>
        <p:nvSpPr>
          <p:cNvPr id="43" name="TextBox 42"/>
          <p:cNvSpPr txBox="1"/>
          <p:nvPr/>
        </p:nvSpPr>
        <p:spPr>
          <a:xfrm>
            <a:off x="11341472" y="16220110"/>
            <a:ext cx="474798" cy="692487"/>
          </a:xfrm>
          <a:prstGeom prst="rect">
            <a:avLst/>
          </a:prstGeom>
          <a:noFill/>
        </p:spPr>
        <p:txBody>
          <a:bodyPr wrap="none" lIns="91434" tIns="45715" rIns="91434" bIns="45715" rtlCol="0">
            <a:spAutoFit/>
          </a:bodyPr>
          <a:lstStyle/>
          <a:p>
            <a:r>
              <a:rPr lang="en-GB" sz="3900" dirty="0">
                <a:solidFill>
                  <a:schemeClr val="accent1">
                    <a:lumMod val="75000"/>
                  </a:schemeClr>
                </a:solidFill>
              </a:rPr>
              <a:t>A</a:t>
            </a:r>
          </a:p>
        </p:txBody>
      </p:sp>
      <p:sp>
        <p:nvSpPr>
          <p:cNvPr id="44" name="Oval 43"/>
          <p:cNvSpPr/>
          <p:nvPr/>
        </p:nvSpPr>
        <p:spPr>
          <a:xfrm rot="2180568">
            <a:off x="10253980" y="16487491"/>
            <a:ext cx="2534376" cy="8564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lIns="91434" tIns="45715" rIns="91434" bIns="45715" rtlCol="0" anchor="ctr"/>
          <a:lstStyle/>
          <a:p>
            <a:pPr algn="ctr"/>
            <a:endParaRPr lang="en-GB" dirty="0"/>
          </a:p>
        </p:txBody>
      </p:sp>
      <p:sp>
        <p:nvSpPr>
          <p:cNvPr id="45" name="Oval 44"/>
          <p:cNvSpPr/>
          <p:nvPr/>
        </p:nvSpPr>
        <p:spPr>
          <a:xfrm rot="8621208">
            <a:off x="9976947" y="17334385"/>
            <a:ext cx="1585598" cy="7754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4" tIns="45715" rIns="91434" bIns="45715" rtlCol="0" anchor="ctr"/>
          <a:lstStyle/>
          <a:p>
            <a:pPr algn="ctr"/>
            <a:endParaRPr lang="en-GB" dirty="0"/>
          </a:p>
        </p:txBody>
      </p:sp>
      <p:sp>
        <p:nvSpPr>
          <p:cNvPr id="46" name="TextBox 45"/>
          <p:cNvSpPr txBox="1"/>
          <p:nvPr/>
        </p:nvSpPr>
        <p:spPr>
          <a:xfrm>
            <a:off x="10117336" y="17588259"/>
            <a:ext cx="481222" cy="692487"/>
          </a:xfrm>
          <a:prstGeom prst="rect">
            <a:avLst/>
          </a:prstGeom>
          <a:noFill/>
        </p:spPr>
        <p:txBody>
          <a:bodyPr wrap="square" lIns="91434" tIns="45715" rIns="91434" bIns="45715" rtlCol="0">
            <a:spAutoFit/>
          </a:bodyPr>
          <a:lstStyle/>
          <a:p>
            <a:r>
              <a:rPr lang="en-GB" sz="3900" dirty="0">
                <a:solidFill>
                  <a:srgbClr val="FF0000"/>
                </a:solidFill>
              </a:rPr>
              <a:t>B</a:t>
            </a:r>
          </a:p>
        </p:txBody>
      </p:sp>
      <p:sp>
        <p:nvSpPr>
          <p:cNvPr id="37" name="TextBox 36"/>
          <p:cNvSpPr txBox="1"/>
          <p:nvPr/>
        </p:nvSpPr>
        <p:spPr>
          <a:xfrm>
            <a:off x="12709626" y="17156211"/>
            <a:ext cx="651128" cy="692487"/>
          </a:xfrm>
          <a:prstGeom prst="rect">
            <a:avLst/>
          </a:prstGeom>
          <a:noFill/>
        </p:spPr>
        <p:txBody>
          <a:bodyPr wrap="none" lIns="91434" tIns="45715" rIns="91434" bIns="45715" rtlCol="0">
            <a:spAutoFit/>
          </a:bodyPr>
          <a:lstStyle/>
          <a:p>
            <a:r>
              <a:rPr lang="en-US" sz="3900" dirty="0"/>
              <a:t>C″</a:t>
            </a:r>
            <a:endParaRPr lang="en-GB" sz="3900" dirty="0">
              <a:solidFill>
                <a:schemeClr val="accent1">
                  <a:lumMod val="75000"/>
                </a:schemeClr>
              </a:solidFill>
            </a:endParaRPr>
          </a:p>
        </p:txBody>
      </p:sp>
      <p:sp>
        <p:nvSpPr>
          <p:cNvPr id="47" name="TextBox 46"/>
          <p:cNvSpPr txBox="1"/>
          <p:nvPr/>
        </p:nvSpPr>
        <p:spPr>
          <a:xfrm>
            <a:off x="5724848" y="23492916"/>
            <a:ext cx="720081" cy="538599"/>
          </a:xfrm>
          <a:prstGeom prst="rect">
            <a:avLst/>
          </a:prstGeom>
          <a:noFill/>
          <a:ln>
            <a:noFill/>
            <a:prstDash val="sysDot"/>
          </a:ln>
        </p:spPr>
        <p:txBody>
          <a:bodyPr wrap="square" lIns="91434" tIns="45715" rIns="91434" bIns="45715" rtlCol="0">
            <a:spAutoFit/>
          </a:bodyPr>
          <a:lstStyle/>
          <a:p>
            <a:r>
              <a:rPr lang="en-GB" sz="2900" i="1" dirty="0"/>
              <a:t>(B)</a:t>
            </a:r>
          </a:p>
        </p:txBody>
      </p:sp>
      <p:pic>
        <p:nvPicPr>
          <p:cNvPr id="48" name="Picture 47" descr="J:\2010_11_10\IMG_0005.JPG"/>
          <p:cNvPicPr/>
          <p:nvPr/>
        </p:nvPicPr>
        <p:blipFill>
          <a:blip r:embed="rId5" cstate="print"/>
          <a:srcRect l="35086" r="37478" b="22444"/>
          <a:stretch>
            <a:fillRect/>
          </a:stretch>
        </p:blipFill>
        <p:spPr bwMode="auto">
          <a:xfrm>
            <a:off x="972322" y="6571039"/>
            <a:ext cx="1808483" cy="3419999"/>
          </a:xfrm>
          <a:prstGeom prst="rect">
            <a:avLst/>
          </a:prstGeom>
          <a:noFill/>
          <a:ln w="9525">
            <a:noFill/>
            <a:miter lim="800000"/>
            <a:headEnd/>
            <a:tailEnd/>
          </a:ln>
        </p:spPr>
      </p:pic>
      <p:pic>
        <p:nvPicPr>
          <p:cNvPr id="49" name="Picture 48" descr="J:\2010_11_10\IMG_0043.JPG"/>
          <p:cNvPicPr/>
          <p:nvPr/>
        </p:nvPicPr>
        <p:blipFill>
          <a:blip r:embed="rId6" cstate="print"/>
          <a:srcRect l="34232" r="33985" b="18953"/>
          <a:stretch>
            <a:fillRect/>
          </a:stretch>
        </p:blipFill>
        <p:spPr bwMode="auto">
          <a:xfrm>
            <a:off x="3420593" y="6571037"/>
            <a:ext cx="2012406" cy="3419474"/>
          </a:xfrm>
          <a:prstGeom prst="rect">
            <a:avLst/>
          </a:prstGeom>
          <a:noFill/>
          <a:ln w="9525">
            <a:noFill/>
            <a:miter lim="800000"/>
            <a:headEnd/>
            <a:tailEnd/>
          </a:ln>
        </p:spPr>
      </p:pic>
      <p:sp>
        <p:nvSpPr>
          <p:cNvPr id="50" name="TextBox 49"/>
          <p:cNvSpPr txBox="1"/>
          <p:nvPr/>
        </p:nvSpPr>
        <p:spPr>
          <a:xfrm>
            <a:off x="11485489" y="20252557"/>
            <a:ext cx="2088233" cy="538599"/>
          </a:xfrm>
          <a:prstGeom prst="rect">
            <a:avLst/>
          </a:prstGeom>
          <a:solidFill>
            <a:schemeClr val="bg1"/>
          </a:solidFill>
          <a:ln>
            <a:noFill/>
          </a:ln>
        </p:spPr>
        <p:txBody>
          <a:bodyPr wrap="square" lIns="91434" tIns="45715" rIns="91434" bIns="45715" rtlCol="0">
            <a:spAutoFit/>
          </a:bodyPr>
          <a:lstStyle/>
          <a:p>
            <a:r>
              <a:rPr lang="en-US" sz="2900" dirty="0">
                <a:solidFill>
                  <a:srgbClr val="1003BD"/>
                </a:solidFill>
              </a:rPr>
              <a:t>Time (h)</a:t>
            </a:r>
            <a:endParaRPr lang="en-GB" sz="2900" dirty="0">
              <a:solidFill>
                <a:srgbClr val="1003BD"/>
              </a:solidFill>
            </a:endParaRPr>
          </a:p>
        </p:txBody>
      </p:sp>
      <p:sp>
        <p:nvSpPr>
          <p:cNvPr id="51" name="TextBox 50"/>
          <p:cNvSpPr txBox="1"/>
          <p:nvPr/>
        </p:nvSpPr>
        <p:spPr>
          <a:xfrm>
            <a:off x="7597059" y="20108540"/>
            <a:ext cx="2232247" cy="984875"/>
          </a:xfrm>
          <a:prstGeom prst="rect">
            <a:avLst/>
          </a:prstGeom>
          <a:solidFill>
            <a:schemeClr val="bg1"/>
          </a:solidFill>
          <a:ln>
            <a:noFill/>
          </a:ln>
        </p:spPr>
        <p:txBody>
          <a:bodyPr wrap="square" lIns="91434" tIns="45715" rIns="91434" bIns="45715" rtlCol="0">
            <a:spAutoFit/>
          </a:bodyPr>
          <a:lstStyle/>
          <a:p>
            <a:r>
              <a:rPr lang="en-US" sz="2900" dirty="0">
                <a:solidFill>
                  <a:srgbClr val="FF0000"/>
                </a:solidFill>
              </a:rPr>
              <a:t>Log frequency</a:t>
            </a:r>
            <a:endParaRPr lang="en-GB" sz="2900" dirty="0">
              <a:solidFill>
                <a:srgbClr val="FF0000"/>
              </a:solidFill>
            </a:endParaRPr>
          </a:p>
        </p:txBody>
      </p:sp>
      <p:sp>
        <p:nvSpPr>
          <p:cNvPr id="52" name="Rectangle 51"/>
          <p:cNvSpPr/>
          <p:nvPr/>
        </p:nvSpPr>
        <p:spPr>
          <a:xfrm>
            <a:off x="9829306" y="20180548"/>
            <a:ext cx="72007" cy="1440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34" tIns="45715" rIns="91434" bIns="45715" rtlCol="0" anchor="ctr"/>
          <a:lstStyle/>
          <a:p>
            <a:pPr algn="ctr"/>
            <a:endParaRPr lang="en-GB" dirty="0"/>
          </a:p>
        </p:txBody>
      </p:sp>
      <p:pic>
        <p:nvPicPr>
          <p:cNvPr id="53" name="Picture 4" descr="IMG_0140"/>
          <p:cNvPicPr preferRelativeResize="0">
            <a:picLocks noChangeAspect="1" noChangeArrowheads="1"/>
          </p:cNvPicPr>
          <p:nvPr/>
        </p:nvPicPr>
        <p:blipFill>
          <a:blip r:embed="rId7" cstate="print"/>
          <a:srcRect/>
          <a:stretch>
            <a:fillRect/>
          </a:stretch>
        </p:blipFill>
        <p:spPr bwMode="auto">
          <a:xfrm>
            <a:off x="14653842" y="6066982"/>
            <a:ext cx="3134249" cy="3419999"/>
          </a:xfrm>
          <a:prstGeom prst="rect">
            <a:avLst/>
          </a:prstGeom>
          <a:noFill/>
          <a:ln w="9525">
            <a:noFill/>
            <a:miter lim="800000"/>
            <a:headEnd/>
            <a:tailEnd/>
          </a:ln>
        </p:spPr>
      </p:pic>
      <p:grpSp>
        <p:nvGrpSpPr>
          <p:cNvPr id="73" name="Group 72"/>
          <p:cNvGrpSpPr/>
          <p:nvPr/>
        </p:nvGrpSpPr>
        <p:grpSpPr>
          <a:xfrm>
            <a:off x="530749" y="20275377"/>
            <a:ext cx="5934077" cy="7563675"/>
            <a:chOff x="530747" y="20275374"/>
            <a:chExt cx="5934076" cy="7563677"/>
          </a:xfrm>
        </p:grpSpPr>
        <p:graphicFrame>
          <p:nvGraphicFramePr>
            <p:cNvPr id="57" name="Chart 56"/>
            <p:cNvGraphicFramePr/>
            <p:nvPr/>
          </p:nvGraphicFramePr>
          <p:xfrm>
            <a:off x="540272" y="23132875"/>
            <a:ext cx="5924551" cy="3057524"/>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55" name="Chart 54"/>
            <p:cNvGraphicFramePr/>
            <p:nvPr/>
          </p:nvGraphicFramePr>
          <p:xfrm>
            <a:off x="530747" y="26104674"/>
            <a:ext cx="5934075" cy="1734377"/>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56" name="Chart 55"/>
            <p:cNvGraphicFramePr/>
            <p:nvPr/>
          </p:nvGraphicFramePr>
          <p:xfrm>
            <a:off x="540272" y="20275374"/>
            <a:ext cx="5924550" cy="3217541"/>
          </p:xfrm>
          <a:graphic>
            <a:graphicData uri="http://schemas.openxmlformats.org/drawingml/2006/chart">
              <c:chart xmlns:c="http://schemas.openxmlformats.org/drawingml/2006/chart" xmlns:r="http://schemas.openxmlformats.org/officeDocument/2006/relationships" r:id="rId10"/>
            </a:graphicData>
          </a:graphic>
        </p:graphicFrame>
      </p:grpSp>
      <p:sp>
        <p:nvSpPr>
          <p:cNvPr id="58" name="Rectangle 57"/>
          <p:cNvSpPr/>
          <p:nvPr/>
        </p:nvSpPr>
        <p:spPr>
          <a:xfrm>
            <a:off x="1044328" y="22988859"/>
            <a:ext cx="432049" cy="5040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5" rIns="91434" bIns="45715" rtlCol="0" anchor="ctr"/>
          <a:lstStyle/>
          <a:p>
            <a:pPr algn="ctr"/>
            <a:endParaRPr lang="en-GB" dirty="0"/>
          </a:p>
        </p:txBody>
      </p:sp>
      <p:sp>
        <p:nvSpPr>
          <p:cNvPr id="59" name="TextBox 58"/>
          <p:cNvSpPr txBox="1"/>
          <p:nvPr/>
        </p:nvSpPr>
        <p:spPr>
          <a:xfrm>
            <a:off x="5724848" y="21404684"/>
            <a:ext cx="720081" cy="538599"/>
          </a:xfrm>
          <a:prstGeom prst="rect">
            <a:avLst/>
          </a:prstGeom>
          <a:noFill/>
          <a:ln>
            <a:noFill/>
            <a:prstDash val="sysDot"/>
          </a:ln>
        </p:spPr>
        <p:txBody>
          <a:bodyPr wrap="square" lIns="91434" tIns="45715" rIns="91434" bIns="45715" rtlCol="0">
            <a:spAutoFit/>
          </a:bodyPr>
          <a:lstStyle/>
          <a:p>
            <a:r>
              <a:rPr lang="en-GB" sz="2900" i="1" dirty="0"/>
              <a:t>(A)</a:t>
            </a:r>
          </a:p>
        </p:txBody>
      </p:sp>
      <p:cxnSp>
        <p:nvCxnSpPr>
          <p:cNvPr id="61" name="Straight Connector 60"/>
          <p:cNvCxnSpPr/>
          <p:nvPr/>
        </p:nvCxnSpPr>
        <p:spPr>
          <a:xfrm rot="5400000" flipH="1" flipV="1">
            <a:off x="-587470" y="24312436"/>
            <a:ext cx="6048670"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flipH="1" flipV="1">
            <a:off x="-120745" y="24312436"/>
            <a:ext cx="6048670"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pSp>
        <p:nvGrpSpPr>
          <p:cNvPr id="72" name="Group 71"/>
          <p:cNvGrpSpPr/>
          <p:nvPr/>
        </p:nvGrpSpPr>
        <p:grpSpPr>
          <a:xfrm>
            <a:off x="14529498" y="20494448"/>
            <a:ext cx="5934075" cy="7344603"/>
            <a:chOff x="14529498" y="20063046"/>
            <a:chExt cx="5934075" cy="7344603"/>
          </a:xfrm>
        </p:grpSpPr>
        <p:graphicFrame>
          <p:nvGraphicFramePr>
            <p:cNvPr id="67" name="Chart 66"/>
            <p:cNvGraphicFramePr/>
            <p:nvPr/>
          </p:nvGraphicFramePr>
          <p:xfrm>
            <a:off x="14529499" y="20063046"/>
            <a:ext cx="5924550" cy="2752725"/>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68" name="Chart 67"/>
            <p:cNvGraphicFramePr/>
            <p:nvPr/>
          </p:nvGraphicFramePr>
          <p:xfrm>
            <a:off x="14529498" y="25673272"/>
            <a:ext cx="5934075" cy="1734377"/>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69" name="Chart 68"/>
            <p:cNvGraphicFramePr/>
            <p:nvPr/>
          </p:nvGraphicFramePr>
          <p:xfrm>
            <a:off x="14529498" y="22701473"/>
            <a:ext cx="5924551" cy="3057524"/>
          </p:xfrm>
          <a:graphic>
            <a:graphicData uri="http://schemas.openxmlformats.org/drawingml/2006/chart">
              <c:chart xmlns:c="http://schemas.openxmlformats.org/drawingml/2006/chart" xmlns:r="http://schemas.openxmlformats.org/officeDocument/2006/relationships" r:id="rId13"/>
            </a:graphicData>
          </a:graphic>
        </p:graphicFrame>
      </p:grpSp>
      <p:sp>
        <p:nvSpPr>
          <p:cNvPr id="70" name="TextBox 69"/>
          <p:cNvSpPr txBox="1"/>
          <p:nvPr/>
        </p:nvSpPr>
        <p:spPr>
          <a:xfrm flipH="1">
            <a:off x="2893694" y="27746325"/>
            <a:ext cx="2125980" cy="446266"/>
          </a:xfrm>
          <a:prstGeom prst="rect">
            <a:avLst/>
          </a:prstGeom>
          <a:noFill/>
        </p:spPr>
        <p:txBody>
          <a:bodyPr wrap="square" lIns="91434" tIns="45715" rIns="91434" bIns="45715" rtlCol="0">
            <a:spAutoFit/>
          </a:bodyPr>
          <a:lstStyle/>
          <a:p>
            <a:r>
              <a:rPr lang="en-GB" sz="2300" b="1" dirty="0"/>
              <a:t>Time (h)</a:t>
            </a:r>
          </a:p>
        </p:txBody>
      </p:sp>
      <p:sp>
        <p:nvSpPr>
          <p:cNvPr id="71" name="TextBox 70"/>
          <p:cNvSpPr txBox="1"/>
          <p:nvPr/>
        </p:nvSpPr>
        <p:spPr>
          <a:xfrm flipH="1">
            <a:off x="17133570" y="27736801"/>
            <a:ext cx="2125980" cy="446266"/>
          </a:xfrm>
          <a:prstGeom prst="rect">
            <a:avLst/>
          </a:prstGeom>
          <a:noFill/>
        </p:spPr>
        <p:txBody>
          <a:bodyPr wrap="square" lIns="91434" tIns="45715" rIns="91434" bIns="45715" rtlCol="0">
            <a:spAutoFit/>
          </a:bodyPr>
          <a:lstStyle/>
          <a:p>
            <a:r>
              <a:rPr lang="en-GB" sz="2300" b="1" dirty="0"/>
              <a:t>Time (h)</a:t>
            </a:r>
          </a:p>
        </p:txBody>
      </p:sp>
      <p:cxnSp>
        <p:nvCxnSpPr>
          <p:cNvPr id="74" name="Straight Connector 73"/>
          <p:cNvCxnSpPr/>
          <p:nvPr/>
        </p:nvCxnSpPr>
        <p:spPr>
          <a:xfrm rot="5400000" flipH="1" flipV="1">
            <a:off x="-1101820" y="24312436"/>
            <a:ext cx="6048670"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666874" y="26774774"/>
            <a:ext cx="478155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80" name="Group 79"/>
          <p:cNvGrpSpPr/>
          <p:nvPr/>
        </p:nvGrpSpPr>
        <p:grpSpPr>
          <a:xfrm>
            <a:off x="15924264" y="20507330"/>
            <a:ext cx="981075" cy="6791346"/>
            <a:chOff x="15924263" y="21250001"/>
            <a:chExt cx="981075" cy="6048672"/>
          </a:xfrm>
        </p:grpSpPr>
        <p:cxnSp>
          <p:nvCxnSpPr>
            <p:cNvPr id="77" name="Straight Connector 76"/>
            <p:cNvCxnSpPr/>
            <p:nvPr/>
          </p:nvCxnSpPr>
          <p:spPr>
            <a:xfrm rot="5400000" flipH="1" flipV="1">
              <a:off x="13414277" y="24274337"/>
              <a:ext cx="604867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flipH="1" flipV="1">
              <a:off x="13881002" y="24274337"/>
              <a:ext cx="604867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flipH="1" flipV="1">
              <a:off x="12899927" y="24274337"/>
              <a:ext cx="604867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pSp>
      <p:cxnSp>
        <p:nvCxnSpPr>
          <p:cNvPr id="81" name="Straight Connector 80"/>
          <p:cNvCxnSpPr/>
          <p:nvPr/>
        </p:nvCxnSpPr>
        <p:spPr>
          <a:xfrm>
            <a:off x="15620999" y="26774774"/>
            <a:ext cx="4781550" cy="0"/>
          </a:xfrm>
          <a:prstGeom prst="line">
            <a:avLst/>
          </a:prstGeom>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20031399" y="20871283"/>
            <a:ext cx="720081" cy="538599"/>
          </a:xfrm>
          <a:prstGeom prst="rect">
            <a:avLst/>
          </a:prstGeom>
          <a:noFill/>
          <a:ln>
            <a:noFill/>
            <a:prstDash val="sysDot"/>
          </a:ln>
        </p:spPr>
        <p:txBody>
          <a:bodyPr wrap="square" lIns="91434" tIns="45715" rIns="91434" bIns="45715" rtlCol="0">
            <a:spAutoFit/>
          </a:bodyPr>
          <a:lstStyle/>
          <a:p>
            <a:r>
              <a:rPr lang="en-GB" sz="2900" i="1" dirty="0"/>
              <a:t>(A)</a:t>
            </a:r>
          </a:p>
        </p:txBody>
      </p:sp>
      <p:sp>
        <p:nvSpPr>
          <p:cNvPr id="83" name="TextBox 82"/>
          <p:cNvSpPr txBox="1"/>
          <p:nvPr/>
        </p:nvSpPr>
        <p:spPr>
          <a:xfrm>
            <a:off x="20031399" y="23271583"/>
            <a:ext cx="720081" cy="538599"/>
          </a:xfrm>
          <a:prstGeom prst="rect">
            <a:avLst/>
          </a:prstGeom>
          <a:noFill/>
          <a:ln>
            <a:noFill/>
            <a:prstDash val="sysDot"/>
          </a:ln>
        </p:spPr>
        <p:txBody>
          <a:bodyPr wrap="square" lIns="91434" tIns="45715" rIns="91434" bIns="45715" rtlCol="0">
            <a:spAutoFit/>
          </a:bodyPr>
          <a:lstStyle/>
          <a:p>
            <a:r>
              <a:rPr lang="en-GB" sz="2900" i="1" dirty="0"/>
              <a:t>(B)</a:t>
            </a:r>
          </a:p>
        </p:txBody>
      </p:sp>
      <p:cxnSp>
        <p:nvCxnSpPr>
          <p:cNvPr id="85" name="Straight Connector 84"/>
          <p:cNvCxnSpPr/>
          <p:nvPr/>
        </p:nvCxnSpPr>
        <p:spPr>
          <a:xfrm rot="5400000" flipH="1" flipV="1">
            <a:off x="16119515" y="23912522"/>
            <a:ext cx="6791346"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5400000" flipH="1" flipV="1">
            <a:off x="15824242" y="23912522"/>
            <a:ext cx="6791346"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ctangle 7"/>
          <p:cNvSpPr/>
          <p:nvPr/>
        </p:nvSpPr>
        <p:spPr>
          <a:xfrm>
            <a:off x="396254" y="378352"/>
            <a:ext cx="10080001" cy="2937774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752432" y="14478360"/>
            <a:ext cx="9397407" cy="6461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10982553" y="378353"/>
            <a:ext cx="10080001" cy="1800108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0982552" y="18908411"/>
            <a:ext cx="10080001" cy="486598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10982550" y="24225389"/>
            <a:ext cx="10080001" cy="553071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396256" y="378352"/>
            <a:ext cx="10080001" cy="28200017"/>
          </a:xfrm>
          <a:prstGeom prst="rect">
            <a:avLst/>
          </a:prstGeom>
          <a:noFill/>
          <a:ln>
            <a:noFill/>
            <a:prstDash val="sysDot"/>
          </a:ln>
        </p:spPr>
        <p:txBody>
          <a:bodyPr wrap="square" lIns="91434" tIns="45715" rIns="91434" bIns="45715" rtlCol="0">
            <a:spAutoFit/>
          </a:bodyPr>
          <a:lstStyle/>
          <a:p>
            <a:pPr algn="just">
              <a:spcBef>
                <a:spcPts val="601"/>
              </a:spcBef>
              <a:defRPr/>
            </a:pPr>
            <a:r>
              <a:rPr lang="en-US" sz="3900" b="1" dirty="0"/>
              <a:t>6. RESULTS AND DISCUSSION</a:t>
            </a:r>
          </a:p>
          <a:p>
            <a:pPr>
              <a:spcBef>
                <a:spcPts val="601"/>
              </a:spcBef>
              <a:defRPr/>
            </a:pPr>
            <a:r>
              <a:rPr lang="en-US" sz="3900" dirty="0"/>
              <a:t>Changes in phase (e.g. ice formation) and completion of freezing, the onset of micro-collapse, and the end-points of primary and secondary drying are all detected by this method through changes in the pseudo-relaxation peak of the vial-electrode assembly. </a:t>
            </a:r>
          </a:p>
          <a:p>
            <a:pPr>
              <a:spcBef>
                <a:spcPts val="601"/>
              </a:spcBef>
              <a:defRPr/>
            </a:pPr>
            <a:r>
              <a:rPr lang="en-US" sz="3900" dirty="0"/>
              <a:t>It has been demonstrated, in general, that the frequency of the peak is strongly correlated with the temperature of the product (through the interdependency of product temperature and/or phase on the electrical resistance of the product) whereas the height of the peak is dependent on the amount of ice remaining (in primary drying) and the residual surface moisture (in secondary drying). </a:t>
            </a:r>
            <a:r>
              <a:rPr lang="en-GB" sz="3900" dirty="0"/>
              <a:t>With appropriate calibration these parameters can serve as direct measures of sample moisture and temperature respectively .</a:t>
            </a:r>
          </a:p>
          <a:p>
            <a:pPr>
              <a:spcBef>
                <a:spcPts val="601"/>
              </a:spcBef>
              <a:defRPr/>
            </a:pPr>
            <a:r>
              <a:rPr lang="en-US" sz="3900" dirty="0"/>
              <a:t>As the cycle progresses the peak height decreases with a characteristic sigmoid time-dependence (</a:t>
            </a:r>
            <a:r>
              <a:rPr lang="en-US" sz="3900" b="1" dirty="0"/>
              <a:t>Figure 9A</a:t>
            </a:r>
            <a:r>
              <a:rPr lang="en-US" sz="3900" dirty="0"/>
              <a:t>) such that the derivative of the time-profile could be used to define the end of the primary drying (</a:t>
            </a:r>
            <a:r>
              <a:rPr lang="en-US" sz="3900" b="1" dirty="0"/>
              <a:t>Figure 11</a:t>
            </a:r>
            <a:r>
              <a:rPr lang="en-US" sz="3900" dirty="0"/>
              <a:t>).</a:t>
            </a:r>
          </a:p>
          <a:p>
            <a:pPr>
              <a:spcBef>
                <a:spcPts val="601"/>
              </a:spcBef>
              <a:defRPr/>
            </a:pPr>
            <a:endParaRPr lang="en-US" sz="3900" dirty="0"/>
          </a:p>
          <a:p>
            <a:pPr>
              <a:spcBef>
                <a:spcPct val="50000"/>
              </a:spcBef>
              <a:buNone/>
            </a:pPr>
            <a:endParaRPr lang="en-GB" sz="2900" dirty="0"/>
          </a:p>
          <a:p>
            <a:pPr>
              <a:spcBef>
                <a:spcPct val="50000"/>
              </a:spcBef>
              <a:buNone/>
            </a:pPr>
            <a:endParaRPr lang="en-GB" sz="2900" dirty="0"/>
          </a:p>
          <a:p>
            <a:pPr>
              <a:spcBef>
                <a:spcPct val="50000"/>
              </a:spcBef>
              <a:buNone/>
            </a:pPr>
            <a:endParaRPr lang="en-GB" sz="2900" dirty="0"/>
          </a:p>
          <a:p>
            <a:pPr>
              <a:spcBef>
                <a:spcPct val="50000"/>
              </a:spcBef>
              <a:buNone/>
            </a:pPr>
            <a:endParaRPr lang="en-GB" sz="2900" dirty="0"/>
          </a:p>
          <a:p>
            <a:pPr>
              <a:spcBef>
                <a:spcPct val="50000"/>
              </a:spcBef>
              <a:buNone/>
            </a:pPr>
            <a:endParaRPr lang="en-GB" sz="2900" dirty="0"/>
          </a:p>
          <a:p>
            <a:pPr>
              <a:spcBef>
                <a:spcPct val="50000"/>
              </a:spcBef>
              <a:buNone/>
            </a:pPr>
            <a:endParaRPr lang="en-GB" sz="2900" dirty="0"/>
          </a:p>
          <a:p>
            <a:pPr>
              <a:spcBef>
                <a:spcPct val="50000"/>
              </a:spcBef>
              <a:buNone/>
            </a:pPr>
            <a:endParaRPr lang="en-GB" sz="2900" dirty="0"/>
          </a:p>
          <a:p>
            <a:pPr>
              <a:spcBef>
                <a:spcPct val="50000"/>
              </a:spcBef>
              <a:buNone/>
            </a:pPr>
            <a:endParaRPr lang="en-GB" sz="2900" dirty="0"/>
          </a:p>
          <a:p>
            <a:pPr>
              <a:spcBef>
                <a:spcPct val="50000"/>
              </a:spcBef>
              <a:buNone/>
            </a:pPr>
            <a:endParaRPr lang="en-GB" sz="2900" b="1" dirty="0" smtClean="0"/>
          </a:p>
          <a:p>
            <a:pPr>
              <a:spcBef>
                <a:spcPct val="50000"/>
              </a:spcBef>
              <a:buNone/>
            </a:pPr>
            <a:r>
              <a:rPr lang="en-GB" sz="2900" b="1" dirty="0" smtClean="0"/>
              <a:t>Figure </a:t>
            </a:r>
            <a:r>
              <a:rPr lang="en-GB" sz="2900" b="1" dirty="0"/>
              <a:t>11 </a:t>
            </a:r>
            <a:r>
              <a:rPr lang="en-GB" sz="2900" dirty="0">
                <a:latin typeface="Calibri" pitchFamily="34" charset="0"/>
              </a:rPr>
              <a:t>Peak amplitude derivative throughout the primary drying phase. The maxima observed for each vial demonstrates that the ice front has receded through half the depth of the material, and at some point subsequent to the peak onset time, switching to secondary drying may be undertaken without risking collapse of the product</a:t>
            </a:r>
            <a:endParaRPr lang="en-GB" sz="3900" dirty="0"/>
          </a:p>
          <a:p>
            <a:pPr>
              <a:spcBef>
                <a:spcPct val="50000"/>
              </a:spcBef>
              <a:spcAft>
                <a:spcPts val="1201"/>
              </a:spcAft>
            </a:pPr>
            <a:r>
              <a:rPr lang="en-GB" sz="3900" dirty="0"/>
              <a:t>With the exception of the front right </a:t>
            </a:r>
            <a:r>
              <a:rPr lang="en-GB" sz="3900" dirty="0" smtClean="0"/>
              <a:t>vial, all </a:t>
            </a:r>
            <a:r>
              <a:rPr lang="en-GB" sz="3900" dirty="0"/>
              <a:t>samples progressed to secondary drying without collapse.</a:t>
            </a:r>
          </a:p>
          <a:p>
            <a:pPr algn="ctr">
              <a:defRPr/>
            </a:pPr>
            <a:r>
              <a:rPr lang="en-GB" sz="3600" b="1" i="1" dirty="0"/>
              <a:t>ACKNOWLEDGMENTS</a:t>
            </a:r>
            <a:endParaRPr lang="en-GB" sz="3600" i="1" dirty="0"/>
          </a:p>
          <a:p>
            <a:pPr algn="ctr">
              <a:defRPr/>
            </a:pPr>
            <a:r>
              <a:rPr lang="en-GB" sz="3600" i="1" dirty="0"/>
              <a:t>The Technology Strategy Board for co-funding this work through the High Value Manufacturing Collaborative R&amp;D programme.</a:t>
            </a:r>
          </a:p>
        </p:txBody>
      </p:sp>
      <p:sp>
        <p:nvSpPr>
          <p:cNvPr id="5" name="TextBox 4"/>
          <p:cNvSpPr txBox="1"/>
          <p:nvPr/>
        </p:nvSpPr>
        <p:spPr>
          <a:xfrm>
            <a:off x="10982553" y="378349"/>
            <a:ext cx="10080001" cy="29177208"/>
          </a:xfrm>
          <a:prstGeom prst="rect">
            <a:avLst/>
          </a:prstGeom>
          <a:noFill/>
          <a:ln>
            <a:noFill/>
            <a:prstDash val="sysDot"/>
          </a:ln>
        </p:spPr>
        <p:txBody>
          <a:bodyPr wrap="square" lIns="91434" tIns="45715" rIns="91434" bIns="45715" rtlCol="0">
            <a:spAutoFit/>
          </a:bodyPr>
          <a:lstStyle/>
          <a:p>
            <a:pPr>
              <a:defRPr/>
            </a:pPr>
            <a:r>
              <a:rPr lang="en-GB" sz="3900" dirty="0"/>
              <a:t>The sigmoid shape of the drying curve can be explained as follows:</a:t>
            </a:r>
          </a:p>
          <a:p>
            <a:pPr marL="742898" indent="-742898">
              <a:buAutoNum type="arabicParenBoth"/>
              <a:defRPr/>
            </a:pPr>
            <a:r>
              <a:rPr lang="en-GB" sz="3900" dirty="0"/>
              <a:t>Initially the surface of sublimation is restricted to top surface of a frozen sample, which in turn restricts the rate  of drying. </a:t>
            </a:r>
          </a:p>
          <a:p>
            <a:pPr marL="742898" indent="-742898">
              <a:buAutoNum type="arabicParenBoth"/>
              <a:defRPr/>
            </a:pPr>
            <a:r>
              <a:rPr lang="en-GB" sz="3900" dirty="0"/>
              <a:t>As sublimation increases the upper layers of a sample become porous and sublimation penetrates deeper into sample thus increasing the area of sublimation. This reflected by the growth of the derivative. </a:t>
            </a:r>
          </a:p>
          <a:p>
            <a:pPr marL="742898" indent="-742898">
              <a:buAutoNum type="arabicParenBoth"/>
              <a:defRPr/>
            </a:pPr>
            <a:r>
              <a:rPr lang="en-GB" sz="3900" dirty="0"/>
              <a:t>The growth of derivative and hence the area of sublimation continues until the whole matrix of the sample from top to bottom is porous. The surface stops increasing and the derivative reach its maximum . The more porous the matrix the longer the diffusion path for water vapours. This is coupled with the fact that there is inevitably less residual ice left, as sublimation nears the end point.  Both factors then contribute to a reduced rate of drying towards the end of the primary drying cycle and hence a reduction in the derivative of the peak amplitude (C″</a:t>
            </a:r>
            <a:r>
              <a:rPr lang="en-GB" sz="3900" baseline="-25000" dirty="0"/>
              <a:t>peak</a:t>
            </a:r>
            <a:r>
              <a:rPr lang="en-GB" sz="3900" dirty="0"/>
              <a:t>).</a:t>
            </a:r>
          </a:p>
          <a:p>
            <a:pPr marL="742898" indent="-742898">
              <a:buAutoNum type="arabicParenBoth"/>
              <a:defRPr/>
            </a:pPr>
            <a:r>
              <a:rPr lang="en-GB" sz="3900" dirty="0"/>
              <a:t>There is an additional sensitivity to the position of the ice front in relation to the position of the external electrodes. When the ice front sits  either above the top of the electrode  or below the bottom of the electrode, the sensitivity to changes in height of the ice layer is reduced. </a:t>
            </a:r>
          </a:p>
          <a:p>
            <a:pPr>
              <a:defRPr/>
            </a:pPr>
            <a:endParaRPr lang="en-GB" sz="3900" b="1" dirty="0"/>
          </a:p>
          <a:p>
            <a:pPr>
              <a:defRPr/>
            </a:pPr>
            <a:r>
              <a:rPr lang="en-GB" sz="3900" b="1" dirty="0"/>
              <a:t>7. CONCLUSIONS</a:t>
            </a:r>
            <a:endParaRPr lang="en-GB" sz="3900" dirty="0"/>
          </a:p>
          <a:p>
            <a:pPr>
              <a:defRPr/>
            </a:pPr>
            <a:r>
              <a:rPr lang="en-US" sz="3900" dirty="0"/>
              <a:t>In-process control may be established using the </a:t>
            </a:r>
            <a:r>
              <a:rPr lang="en-US" sz="3900" b="1" dirty="0"/>
              <a:t>LyoSense™ </a:t>
            </a:r>
            <a:r>
              <a:rPr lang="en-US" sz="3900" dirty="0"/>
              <a:t>system, through the definition of set-points (i.e. the product temperature during primary drying, to drive the process at a high temperature while avoiding collapse) and end points (to establish the end of primary drying and/or moisture content of the product). </a:t>
            </a:r>
          </a:p>
          <a:p>
            <a:pPr>
              <a:defRPr/>
            </a:pPr>
            <a:endParaRPr lang="en-US" sz="3900" dirty="0"/>
          </a:p>
          <a:p>
            <a:pPr>
              <a:defRPr/>
            </a:pPr>
            <a:r>
              <a:rPr lang="en-GB" sz="3600" b="1" dirty="0"/>
              <a:t>8. REFERENCES</a:t>
            </a:r>
            <a:endParaRPr lang="en-GB" sz="3600" dirty="0"/>
          </a:p>
          <a:p>
            <a:pPr>
              <a:defRPr/>
            </a:pPr>
            <a:r>
              <a:rPr lang="en-GB" sz="3600" dirty="0"/>
              <a:t>[1] </a:t>
            </a:r>
            <a:r>
              <a:rPr lang="en-US" sz="3600" dirty="0"/>
              <a:t>T.A. Jennings. Lyophilization, 1999, InterPharm Press, Denver; p.615-617</a:t>
            </a:r>
            <a:endParaRPr lang="en-GB" sz="3600" dirty="0"/>
          </a:p>
          <a:p>
            <a:pPr>
              <a:defRPr/>
            </a:pPr>
            <a:r>
              <a:rPr lang="en-US" sz="3600" dirty="0"/>
              <a:t>[2]  A.A. Barresi et al. “In-line control of the lyophilization process. Gentle PAT approach using software sensors” </a:t>
            </a:r>
            <a:r>
              <a:rPr lang="en-US" sz="3600" i="1" dirty="0"/>
              <a:t>Int. J. Refrigeration</a:t>
            </a:r>
            <a:r>
              <a:rPr lang="en-US" sz="3600" dirty="0"/>
              <a:t> </a:t>
            </a:r>
            <a:r>
              <a:rPr lang="en-US" sz="3600" b="1" dirty="0"/>
              <a:t>32</a:t>
            </a:r>
            <a:r>
              <a:rPr lang="en-US" sz="3600" dirty="0"/>
              <a:t> (2009) 1003-1014</a:t>
            </a:r>
            <a:endParaRPr lang="en-GB" sz="3600" dirty="0"/>
          </a:p>
          <a:p>
            <a:pPr>
              <a:defRPr/>
            </a:pPr>
            <a:endParaRPr lang="en-GB" sz="3900" dirty="0"/>
          </a:p>
          <a:p>
            <a:pPr>
              <a:defRPr/>
            </a:pPr>
            <a:r>
              <a:rPr lang="en-GB" sz="3900" dirty="0"/>
              <a:t> </a:t>
            </a:r>
          </a:p>
        </p:txBody>
      </p:sp>
      <p:graphicFrame>
        <p:nvGraphicFramePr>
          <p:cNvPr id="7" name="Chart 6"/>
          <p:cNvGraphicFramePr/>
          <p:nvPr>
            <p:extLst>
              <p:ext uri="{D42A27DB-BD31-4B8C-83A1-F6EECF244321}">
                <p14:modId xmlns:p14="http://schemas.microsoft.com/office/powerpoint/2010/main" val="2392889713"/>
              </p:ext>
            </p:extLst>
          </p:nvPr>
        </p:nvGraphicFramePr>
        <p:xfrm>
          <a:off x="949982" y="14966953"/>
          <a:ext cx="8972548" cy="576063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TotalTime>
  <Words>1723</Words>
  <Application>Microsoft Office PowerPoint</Application>
  <PresentationFormat>Custom</PresentationFormat>
  <Paragraphs>122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De Montfort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HLS</dc:creator>
  <cp:lastModifiedBy>Geoff Smith</cp:lastModifiedBy>
  <cp:revision>178</cp:revision>
  <dcterms:created xsi:type="dcterms:W3CDTF">2010-11-09T10:54:12Z</dcterms:created>
  <dcterms:modified xsi:type="dcterms:W3CDTF">2012-03-14T10:59:52Z</dcterms:modified>
</cp:coreProperties>
</file>