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20" d="100"/>
          <a:sy n="120" d="100"/>
        </p:scale>
        <p:origin x="114"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ff Smith" userId="1646d3af-ca85-4954-8ccc-36d73e23c818" providerId="ADAL" clId="{30993914-0169-4A41-A61C-090926097887}"/>
    <pc:docChg chg="undo custSel addSld modSld">
      <pc:chgData name="Geoff Smith" userId="1646d3af-ca85-4954-8ccc-36d73e23c818" providerId="ADAL" clId="{30993914-0169-4A41-A61C-090926097887}" dt="2023-02-21T16:17:10.650" v="76" actId="1076"/>
      <pc:docMkLst>
        <pc:docMk/>
      </pc:docMkLst>
      <pc:sldChg chg="addSp delSp modSp mod">
        <pc:chgData name="Geoff Smith" userId="1646d3af-ca85-4954-8ccc-36d73e23c818" providerId="ADAL" clId="{30993914-0169-4A41-A61C-090926097887}" dt="2023-02-21T16:17:10.650" v="76" actId="1076"/>
        <pc:sldMkLst>
          <pc:docMk/>
          <pc:sldMk cId="659804881" sldId="256"/>
        </pc:sldMkLst>
        <pc:spChg chg="mod">
          <ac:chgData name="Geoff Smith" userId="1646d3af-ca85-4954-8ccc-36d73e23c818" providerId="ADAL" clId="{30993914-0169-4A41-A61C-090926097887}" dt="2023-02-21T16:16:52.771" v="74" actId="1035"/>
          <ac:spMkLst>
            <pc:docMk/>
            <pc:sldMk cId="659804881" sldId="256"/>
            <ac:spMk id="71" creationId="{2007B3EB-7EA3-4A34-93FF-0560E7F828ED}"/>
          </ac:spMkLst>
        </pc:spChg>
        <pc:spChg chg="mod">
          <ac:chgData name="Geoff Smith" userId="1646d3af-ca85-4954-8ccc-36d73e23c818" providerId="ADAL" clId="{30993914-0169-4A41-A61C-090926097887}" dt="2023-02-21T16:16:52.771" v="74" actId="1035"/>
          <ac:spMkLst>
            <pc:docMk/>
            <pc:sldMk cId="659804881" sldId="256"/>
            <ac:spMk id="72" creationId="{B91C5B71-D1EA-4B8B-8DDA-5B72F305F3DB}"/>
          </ac:spMkLst>
        </pc:spChg>
        <pc:spChg chg="mod">
          <ac:chgData name="Geoff Smith" userId="1646d3af-ca85-4954-8ccc-36d73e23c818" providerId="ADAL" clId="{30993914-0169-4A41-A61C-090926097887}" dt="2023-02-21T16:16:52.771" v="74" actId="1035"/>
          <ac:spMkLst>
            <pc:docMk/>
            <pc:sldMk cId="659804881" sldId="256"/>
            <ac:spMk id="73" creationId="{D7BD1667-E185-453C-87EB-F25A5655AC8B}"/>
          </ac:spMkLst>
        </pc:spChg>
        <pc:spChg chg="mod">
          <ac:chgData name="Geoff Smith" userId="1646d3af-ca85-4954-8ccc-36d73e23c818" providerId="ADAL" clId="{30993914-0169-4A41-A61C-090926097887}" dt="2023-02-21T16:16:52.771" v="74" actId="1035"/>
          <ac:spMkLst>
            <pc:docMk/>
            <pc:sldMk cId="659804881" sldId="256"/>
            <ac:spMk id="74" creationId="{18345FD8-7F2D-4E9B-A3D4-9F40FC432B95}"/>
          </ac:spMkLst>
        </pc:spChg>
        <pc:spChg chg="mod">
          <ac:chgData name="Geoff Smith" userId="1646d3af-ca85-4954-8ccc-36d73e23c818" providerId="ADAL" clId="{30993914-0169-4A41-A61C-090926097887}" dt="2023-02-21T16:16:52.771" v="74" actId="1035"/>
          <ac:spMkLst>
            <pc:docMk/>
            <pc:sldMk cId="659804881" sldId="256"/>
            <ac:spMk id="75" creationId="{F7299508-2F5C-4893-8545-1DA25BD988AD}"/>
          </ac:spMkLst>
        </pc:spChg>
        <pc:spChg chg="mod">
          <ac:chgData name="Geoff Smith" userId="1646d3af-ca85-4954-8ccc-36d73e23c818" providerId="ADAL" clId="{30993914-0169-4A41-A61C-090926097887}" dt="2023-02-21T16:16:52.771" v="74" actId="1035"/>
          <ac:spMkLst>
            <pc:docMk/>
            <pc:sldMk cId="659804881" sldId="256"/>
            <ac:spMk id="77" creationId="{401AEBAA-1392-4015-85BD-1EE4C1AB1ACE}"/>
          </ac:spMkLst>
        </pc:spChg>
        <pc:spChg chg="mod">
          <ac:chgData name="Geoff Smith" userId="1646d3af-ca85-4954-8ccc-36d73e23c818" providerId="ADAL" clId="{30993914-0169-4A41-A61C-090926097887}" dt="2023-02-21T16:16:52.771" v="74" actId="1035"/>
          <ac:spMkLst>
            <pc:docMk/>
            <pc:sldMk cId="659804881" sldId="256"/>
            <ac:spMk id="78" creationId="{FA602488-AC37-4CAB-9DA1-46F674A52C8B}"/>
          </ac:spMkLst>
        </pc:spChg>
        <pc:spChg chg="mod">
          <ac:chgData name="Geoff Smith" userId="1646d3af-ca85-4954-8ccc-36d73e23c818" providerId="ADAL" clId="{30993914-0169-4A41-A61C-090926097887}" dt="2023-02-21T16:16:52.771" v="74" actId="1035"/>
          <ac:spMkLst>
            <pc:docMk/>
            <pc:sldMk cId="659804881" sldId="256"/>
            <ac:spMk id="79" creationId="{CFB05237-5202-4C40-B8E6-70991B251A34}"/>
          </ac:spMkLst>
        </pc:spChg>
        <pc:spChg chg="mod">
          <ac:chgData name="Geoff Smith" userId="1646d3af-ca85-4954-8ccc-36d73e23c818" providerId="ADAL" clId="{30993914-0169-4A41-A61C-090926097887}" dt="2023-02-21T16:16:52.771" v="74" actId="1035"/>
          <ac:spMkLst>
            <pc:docMk/>
            <pc:sldMk cId="659804881" sldId="256"/>
            <ac:spMk id="80" creationId="{1BE27870-4C44-4313-9AFD-8DCB41C2EBF5}"/>
          </ac:spMkLst>
        </pc:spChg>
        <pc:spChg chg="mod">
          <ac:chgData name="Geoff Smith" userId="1646d3af-ca85-4954-8ccc-36d73e23c818" providerId="ADAL" clId="{30993914-0169-4A41-A61C-090926097887}" dt="2023-02-21T16:16:52.771" v="74" actId="1035"/>
          <ac:spMkLst>
            <pc:docMk/>
            <pc:sldMk cId="659804881" sldId="256"/>
            <ac:spMk id="82" creationId="{793483E6-E3D6-42C2-83A4-367A7BEC4941}"/>
          </ac:spMkLst>
        </pc:spChg>
        <pc:spChg chg="add del">
          <ac:chgData name="Geoff Smith" userId="1646d3af-ca85-4954-8ccc-36d73e23c818" providerId="ADAL" clId="{30993914-0169-4A41-A61C-090926097887}" dt="2023-02-21T16:15:08.067" v="19" actId="22"/>
          <ac:spMkLst>
            <pc:docMk/>
            <pc:sldMk cId="659804881" sldId="256"/>
            <ac:spMk id="85" creationId="{09747ECD-CFF0-48BF-AA40-E1585AC1889C}"/>
          </ac:spMkLst>
        </pc:spChg>
        <pc:spChg chg="add mod">
          <ac:chgData name="Geoff Smith" userId="1646d3af-ca85-4954-8ccc-36d73e23c818" providerId="ADAL" clId="{30993914-0169-4A41-A61C-090926097887}" dt="2023-02-21T16:17:10.650" v="76" actId="1076"/>
          <ac:spMkLst>
            <pc:docMk/>
            <pc:sldMk cId="659804881" sldId="256"/>
            <ac:spMk id="89" creationId="{E482DF3A-BA11-4AAF-A816-93FF11E9BD4E}"/>
          </ac:spMkLst>
        </pc:spChg>
        <pc:spChg chg="mod">
          <ac:chgData name="Geoff Smith" userId="1646d3af-ca85-4954-8ccc-36d73e23c818" providerId="ADAL" clId="{30993914-0169-4A41-A61C-090926097887}" dt="2023-02-21T16:16:52.771" v="74" actId="1035"/>
          <ac:spMkLst>
            <pc:docMk/>
            <pc:sldMk cId="659804881" sldId="256"/>
            <ac:spMk id="90" creationId="{E8703707-47BD-4901-B79F-4FD964C7D214}"/>
          </ac:spMkLst>
        </pc:spChg>
        <pc:spChg chg="add mod">
          <ac:chgData name="Geoff Smith" userId="1646d3af-ca85-4954-8ccc-36d73e23c818" providerId="ADAL" clId="{30993914-0169-4A41-A61C-090926097887}" dt="2023-02-21T16:17:10.650" v="76" actId="1076"/>
          <ac:spMkLst>
            <pc:docMk/>
            <pc:sldMk cId="659804881" sldId="256"/>
            <ac:spMk id="91" creationId="{44F98A0C-A497-48EC-947D-2B7D464F8B12}"/>
          </ac:spMkLst>
        </pc:spChg>
        <pc:spChg chg="add mod">
          <ac:chgData name="Geoff Smith" userId="1646d3af-ca85-4954-8ccc-36d73e23c818" providerId="ADAL" clId="{30993914-0169-4A41-A61C-090926097887}" dt="2023-02-21T16:17:10.650" v="76" actId="1076"/>
          <ac:spMkLst>
            <pc:docMk/>
            <pc:sldMk cId="659804881" sldId="256"/>
            <ac:spMk id="92" creationId="{087B4E4E-C663-4F8E-B797-B3E3C4265CF6}"/>
          </ac:spMkLst>
        </pc:spChg>
        <pc:spChg chg="mod">
          <ac:chgData name="Geoff Smith" userId="1646d3af-ca85-4954-8ccc-36d73e23c818" providerId="ADAL" clId="{30993914-0169-4A41-A61C-090926097887}" dt="2023-02-21T16:16:52.771" v="74" actId="1035"/>
          <ac:spMkLst>
            <pc:docMk/>
            <pc:sldMk cId="659804881" sldId="256"/>
            <ac:spMk id="101" creationId="{9DD3F1EC-3EAF-4DE4-9159-1C7F1F95ED21}"/>
          </ac:spMkLst>
        </pc:spChg>
        <pc:spChg chg="mod">
          <ac:chgData name="Geoff Smith" userId="1646d3af-ca85-4954-8ccc-36d73e23c818" providerId="ADAL" clId="{30993914-0169-4A41-A61C-090926097887}" dt="2023-02-21T16:16:52.771" v="74" actId="1035"/>
          <ac:spMkLst>
            <pc:docMk/>
            <pc:sldMk cId="659804881" sldId="256"/>
            <ac:spMk id="104" creationId="{4D9554F4-7318-4B58-BA5C-842980718F5B}"/>
          </ac:spMkLst>
        </pc:spChg>
        <pc:spChg chg="mod">
          <ac:chgData name="Geoff Smith" userId="1646d3af-ca85-4954-8ccc-36d73e23c818" providerId="ADAL" clId="{30993914-0169-4A41-A61C-090926097887}" dt="2023-02-21T16:16:52.771" v="74" actId="1035"/>
          <ac:spMkLst>
            <pc:docMk/>
            <pc:sldMk cId="659804881" sldId="256"/>
            <ac:spMk id="105" creationId="{F4D53A37-8DDB-4A86-92ED-81017408C427}"/>
          </ac:spMkLst>
        </pc:spChg>
        <pc:spChg chg="mod">
          <ac:chgData name="Geoff Smith" userId="1646d3af-ca85-4954-8ccc-36d73e23c818" providerId="ADAL" clId="{30993914-0169-4A41-A61C-090926097887}" dt="2023-02-21T16:16:52.771" v="74" actId="1035"/>
          <ac:spMkLst>
            <pc:docMk/>
            <pc:sldMk cId="659804881" sldId="256"/>
            <ac:spMk id="107" creationId="{CD0EED24-8AC9-4EFD-9667-E4111EE263DE}"/>
          </ac:spMkLst>
        </pc:spChg>
        <pc:spChg chg="mod">
          <ac:chgData name="Geoff Smith" userId="1646d3af-ca85-4954-8ccc-36d73e23c818" providerId="ADAL" clId="{30993914-0169-4A41-A61C-090926097887}" dt="2023-02-21T16:16:52.771" v="74" actId="1035"/>
          <ac:spMkLst>
            <pc:docMk/>
            <pc:sldMk cId="659804881" sldId="256"/>
            <ac:spMk id="125" creationId="{2D561544-75FB-43C6-A829-9D36A5B0210A}"/>
          </ac:spMkLst>
        </pc:spChg>
        <pc:spChg chg="mod">
          <ac:chgData name="Geoff Smith" userId="1646d3af-ca85-4954-8ccc-36d73e23c818" providerId="ADAL" clId="{30993914-0169-4A41-A61C-090926097887}" dt="2023-02-21T16:16:52.771" v="74" actId="1035"/>
          <ac:spMkLst>
            <pc:docMk/>
            <pc:sldMk cId="659804881" sldId="256"/>
            <ac:spMk id="126" creationId="{41CF55D8-7166-4BD5-A136-CAD8CA3A03CE}"/>
          </ac:spMkLst>
        </pc:spChg>
        <pc:spChg chg="mod">
          <ac:chgData name="Geoff Smith" userId="1646d3af-ca85-4954-8ccc-36d73e23c818" providerId="ADAL" clId="{30993914-0169-4A41-A61C-090926097887}" dt="2023-02-21T16:16:52.771" v="74" actId="1035"/>
          <ac:spMkLst>
            <pc:docMk/>
            <pc:sldMk cId="659804881" sldId="256"/>
            <ac:spMk id="135" creationId="{ED30D230-2347-48C8-AEF3-A803B1FC3F57}"/>
          </ac:spMkLst>
        </pc:spChg>
        <pc:spChg chg="mod">
          <ac:chgData name="Geoff Smith" userId="1646d3af-ca85-4954-8ccc-36d73e23c818" providerId="ADAL" clId="{30993914-0169-4A41-A61C-090926097887}" dt="2023-02-21T16:16:52.771" v="74" actId="1035"/>
          <ac:spMkLst>
            <pc:docMk/>
            <pc:sldMk cId="659804881" sldId="256"/>
            <ac:spMk id="136" creationId="{9F9FF2A3-060B-4762-9CDF-0A777A4B5966}"/>
          </ac:spMkLst>
        </pc:spChg>
        <pc:spChg chg="mod">
          <ac:chgData name="Geoff Smith" userId="1646d3af-ca85-4954-8ccc-36d73e23c818" providerId="ADAL" clId="{30993914-0169-4A41-A61C-090926097887}" dt="2023-02-21T16:16:52.771" v="74" actId="1035"/>
          <ac:spMkLst>
            <pc:docMk/>
            <pc:sldMk cId="659804881" sldId="256"/>
            <ac:spMk id="137" creationId="{34110B31-748C-4313-9E70-C37F630A7F70}"/>
          </ac:spMkLst>
        </pc:spChg>
        <pc:spChg chg="mod">
          <ac:chgData name="Geoff Smith" userId="1646d3af-ca85-4954-8ccc-36d73e23c818" providerId="ADAL" clId="{30993914-0169-4A41-A61C-090926097887}" dt="2023-02-21T16:16:52.771" v="74" actId="1035"/>
          <ac:spMkLst>
            <pc:docMk/>
            <pc:sldMk cId="659804881" sldId="256"/>
            <ac:spMk id="138" creationId="{DDD7EEDF-FE14-4663-9E84-6396C7D01573}"/>
          </ac:spMkLst>
        </pc:spChg>
        <pc:spChg chg="mod">
          <ac:chgData name="Geoff Smith" userId="1646d3af-ca85-4954-8ccc-36d73e23c818" providerId="ADAL" clId="{30993914-0169-4A41-A61C-090926097887}" dt="2023-02-21T16:16:52.771" v="74" actId="1035"/>
          <ac:spMkLst>
            <pc:docMk/>
            <pc:sldMk cId="659804881" sldId="256"/>
            <ac:spMk id="139" creationId="{888C3392-E17F-44BD-8416-D17C8DB7824C}"/>
          </ac:spMkLst>
        </pc:spChg>
        <pc:spChg chg="mod">
          <ac:chgData name="Geoff Smith" userId="1646d3af-ca85-4954-8ccc-36d73e23c818" providerId="ADAL" clId="{30993914-0169-4A41-A61C-090926097887}" dt="2023-02-21T16:16:52.771" v="74" actId="1035"/>
          <ac:spMkLst>
            <pc:docMk/>
            <pc:sldMk cId="659804881" sldId="256"/>
            <ac:spMk id="140" creationId="{43C4D9DA-DB23-4F4F-8756-3068E49B2E08}"/>
          </ac:spMkLst>
        </pc:spChg>
        <pc:spChg chg="mod">
          <ac:chgData name="Geoff Smith" userId="1646d3af-ca85-4954-8ccc-36d73e23c818" providerId="ADAL" clId="{30993914-0169-4A41-A61C-090926097887}" dt="2023-02-21T16:16:52.771" v="74" actId="1035"/>
          <ac:spMkLst>
            <pc:docMk/>
            <pc:sldMk cId="659804881" sldId="256"/>
            <ac:spMk id="144" creationId="{3D6E843C-3BE6-4F56-81B4-C481471BFFD1}"/>
          </ac:spMkLst>
        </pc:spChg>
        <pc:spChg chg="mod">
          <ac:chgData name="Geoff Smith" userId="1646d3af-ca85-4954-8ccc-36d73e23c818" providerId="ADAL" clId="{30993914-0169-4A41-A61C-090926097887}" dt="2023-02-21T16:16:52.771" v="74" actId="1035"/>
          <ac:spMkLst>
            <pc:docMk/>
            <pc:sldMk cId="659804881" sldId="256"/>
            <ac:spMk id="145" creationId="{EB0439FC-4B4F-4B5B-B90F-667FD69BC61F}"/>
          </ac:spMkLst>
        </pc:spChg>
        <pc:spChg chg="mod">
          <ac:chgData name="Geoff Smith" userId="1646d3af-ca85-4954-8ccc-36d73e23c818" providerId="ADAL" clId="{30993914-0169-4A41-A61C-090926097887}" dt="2023-02-21T16:16:52.771" v="74" actId="1035"/>
          <ac:spMkLst>
            <pc:docMk/>
            <pc:sldMk cId="659804881" sldId="256"/>
            <ac:spMk id="146" creationId="{D9E9DC97-EE24-42F5-8047-B402791149AB}"/>
          </ac:spMkLst>
        </pc:spChg>
        <pc:spChg chg="mod">
          <ac:chgData name="Geoff Smith" userId="1646d3af-ca85-4954-8ccc-36d73e23c818" providerId="ADAL" clId="{30993914-0169-4A41-A61C-090926097887}" dt="2023-02-21T16:16:52.771" v="74" actId="1035"/>
          <ac:spMkLst>
            <pc:docMk/>
            <pc:sldMk cId="659804881" sldId="256"/>
            <ac:spMk id="153" creationId="{8E618235-B2CE-4910-8EBA-F1BFD583D821}"/>
          </ac:spMkLst>
        </pc:spChg>
        <pc:spChg chg="mod">
          <ac:chgData name="Geoff Smith" userId="1646d3af-ca85-4954-8ccc-36d73e23c818" providerId="ADAL" clId="{30993914-0169-4A41-A61C-090926097887}" dt="2023-02-21T16:16:52.771" v="74" actId="1035"/>
          <ac:spMkLst>
            <pc:docMk/>
            <pc:sldMk cId="659804881" sldId="256"/>
            <ac:spMk id="154" creationId="{5C2DE8AE-28BB-4F36-A8C7-14C193980574}"/>
          </ac:spMkLst>
        </pc:spChg>
        <pc:spChg chg="mod">
          <ac:chgData name="Geoff Smith" userId="1646d3af-ca85-4954-8ccc-36d73e23c818" providerId="ADAL" clId="{30993914-0169-4A41-A61C-090926097887}" dt="2023-02-21T16:16:52.771" v="74" actId="1035"/>
          <ac:spMkLst>
            <pc:docMk/>
            <pc:sldMk cId="659804881" sldId="256"/>
            <ac:spMk id="155" creationId="{DBD21DF9-A2E3-4759-BFC4-942C3323C4E1}"/>
          </ac:spMkLst>
        </pc:spChg>
        <pc:spChg chg="mod">
          <ac:chgData name="Geoff Smith" userId="1646d3af-ca85-4954-8ccc-36d73e23c818" providerId="ADAL" clId="{30993914-0169-4A41-A61C-090926097887}" dt="2023-02-21T16:16:52.771" v="74" actId="1035"/>
          <ac:spMkLst>
            <pc:docMk/>
            <pc:sldMk cId="659804881" sldId="256"/>
            <ac:spMk id="156" creationId="{56F7EA41-2712-47D2-99E3-D6C384157FAB}"/>
          </ac:spMkLst>
        </pc:spChg>
        <pc:spChg chg="mod">
          <ac:chgData name="Geoff Smith" userId="1646d3af-ca85-4954-8ccc-36d73e23c818" providerId="ADAL" clId="{30993914-0169-4A41-A61C-090926097887}" dt="2023-02-21T16:16:52.771" v="74" actId="1035"/>
          <ac:spMkLst>
            <pc:docMk/>
            <pc:sldMk cId="659804881" sldId="256"/>
            <ac:spMk id="157" creationId="{9E467982-9F44-4F80-A9DC-AE374763FAF4}"/>
          </ac:spMkLst>
        </pc:spChg>
        <pc:spChg chg="mod">
          <ac:chgData name="Geoff Smith" userId="1646d3af-ca85-4954-8ccc-36d73e23c818" providerId="ADAL" clId="{30993914-0169-4A41-A61C-090926097887}" dt="2023-02-21T16:16:52.771" v="74" actId="1035"/>
          <ac:spMkLst>
            <pc:docMk/>
            <pc:sldMk cId="659804881" sldId="256"/>
            <ac:spMk id="158" creationId="{BC589596-6AEB-4B14-8129-9611027DC7C6}"/>
          </ac:spMkLst>
        </pc:spChg>
        <pc:spChg chg="mod">
          <ac:chgData name="Geoff Smith" userId="1646d3af-ca85-4954-8ccc-36d73e23c818" providerId="ADAL" clId="{30993914-0169-4A41-A61C-090926097887}" dt="2023-02-21T16:16:52.771" v="74" actId="1035"/>
          <ac:spMkLst>
            <pc:docMk/>
            <pc:sldMk cId="659804881" sldId="256"/>
            <ac:spMk id="161" creationId="{35FD31F5-FDCC-485F-B44B-60FF721C3E4D}"/>
          </ac:spMkLst>
        </pc:spChg>
        <pc:spChg chg="mod">
          <ac:chgData name="Geoff Smith" userId="1646d3af-ca85-4954-8ccc-36d73e23c818" providerId="ADAL" clId="{30993914-0169-4A41-A61C-090926097887}" dt="2023-02-21T16:16:52.771" v="74" actId="1035"/>
          <ac:spMkLst>
            <pc:docMk/>
            <pc:sldMk cId="659804881" sldId="256"/>
            <ac:spMk id="162" creationId="{40CCE6E1-8F4E-4D29-B447-4FA5B1EB3C45}"/>
          </ac:spMkLst>
        </pc:spChg>
        <pc:spChg chg="mod">
          <ac:chgData name="Geoff Smith" userId="1646d3af-ca85-4954-8ccc-36d73e23c818" providerId="ADAL" clId="{30993914-0169-4A41-A61C-090926097887}" dt="2023-02-21T16:16:52.771" v="74" actId="1035"/>
          <ac:spMkLst>
            <pc:docMk/>
            <pc:sldMk cId="659804881" sldId="256"/>
            <ac:spMk id="163" creationId="{AD48E980-FE59-4405-A572-D4EFE521548E}"/>
          </ac:spMkLst>
        </pc:spChg>
        <pc:spChg chg="mod">
          <ac:chgData name="Geoff Smith" userId="1646d3af-ca85-4954-8ccc-36d73e23c818" providerId="ADAL" clId="{30993914-0169-4A41-A61C-090926097887}" dt="2023-02-21T16:16:52.771" v="74" actId="1035"/>
          <ac:spMkLst>
            <pc:docMk/>
            <pc:sldMk cId="659804881" sldId="256"/>
            <ac:spMk id="164" creationId="{FFF23AE3-BE6D-4780-87F1-B29C292235BB}"/>
          </ac:spMkLst>
        </pc:spChg>
        <pc:spChg chg="mod">
          <ac:chgData name="Geoff Smith" userId="1646d3af-ca85-4954-8ccc-36d73e23c818" providerId="ADAL" clId="{30993914-0169-4A41-A61C-090926097887}" dt="2023-02-21T16:16:52.771" v="74" actId="1035"/>
          <ac:spMkLst>
            <pc:docMk/>
            <pc:sldMk cId="659804881" sldId="256"/>
            <ac:spMk id="165" creationId="{37020CF6-EBFD-4CB9-93D1-EC8AE40427F9}"/>
          </ac:spMkLst>
        </pc:spChg>
        <pc:spChg chg="mod">
          <ac:chgData name="Geoff Smith" userId="1646d3af-ca85-4954-8ccc-36d73e23c818" providerId="ADAL" clId="{30993914-0169-4A41-A61C-090926097887}" dt="2023-02-21T16:16:52.771" v="74" actId="1035"/>
          <ac:spMkLst>
            <pc:docMk/>
            <pc:sldMk cId="659804881" sldId="256"/>
            <ac:spMk id="166" creationId="{C28DCAE2-89B4-4903-BF9F-77E4D6960064}"/>
          </ac:spMkLst>
        </pc:spChg>
        <pc:spChg chg="mod">
          <ac:chgData name="Geoff Smith" userId="1646d3af-ca85-4954-8ccc-36d73e23c818" providerId="ADAL" clId="{30993914-0169-4A41-A61C-090926097887}" dt="2023-02-21T16:16:52.771" v="74" actId="1035"/>
          <ac:spMkLst>
            <pc:docMk/>
            <pc:sldMk cId="659804881" sldId="256"/>
            <ac:spMk id="167" creationId="{25E51D03-49BE-4B4C-856E-B9CCFBA20158}"/>
          </ac:spMkLst>
        </pc:spChg>
        <pc:spChg chg="mod">
          <ac:chgData name="Geoff Smith" userId="1646d3af-ca85-4954-8ccc-36d73e23c818" providerId="ADAL" clId="{30993914-0169-4A41-A61C-090926097887}" dt="2023-02-21T16:16:52.771" v="74" actId="1035"/>
          <ac:spMkLst>
            <pc:docMk/>
            <pc:sldMk cId="659804881" sldId="256"/>
            <ac:spMk id="168" creationId="{47E3C716-2DB0-428D-847A-E7C3FE7A789E}"/>
          </ac:spMkLst>
        </pc:spChg>
        <pc:spChg chg="mod">
          <ac:chgData name="Geoff Smith" userId="1646d3af-ca85-4954-8ccc-36d73e23c818" providerId="ADAL" clId="{30993914-0169-4A41-A61C-090926097887}" dt="2023-02-21T16:16:52.771" v="74" actId="1035"/>
          <ac:spMkLst>
            <pc:docMk/>
            <pc:sldMk cId="659804881" sldId="256"/>
            <ac:spMk id="169" creationId="{A88FE4D3-D428-48F2-814B-8D9A83F67C4D}"/>
          </ac:spMkLst>
        </pc:spChg>
        <pc:spChg chg="mod">
          <ac:chgData name="Geoff Smith" userId="1646d3af-ca85-4954-8ccc-36d73e23c818" providerId="ADAL" clId="{30993914-0169-4A41-A61C-090926097887}" dt="2023-02-21T16:16:52.771" v="74" actId="1035"/>
          <ac:spMkLst>
            <pc:docMk/>
            <pc:sldMk cId="659804881" sldId="256"/>
            <ac:spMk id="170" creationId="{B827B749-CC9E-4A89-A0D4-F523AF0594DA}"/>
          </ac:spMkLst>
        </pc:spChg>
        <pc:spChg chg="mod">
          <ac:chgData name="Geoff Smith" userId="1646d3af-ca85-4954-8ccc-36d73e23c818" providerId="ADAL" clId="{30993914-0169-4A41-A61C-090926097887}" dt="2023-02-21T16:16:52.771" v="74" actId="1035"/>
          <ac:spMkLst>
            <pc:docMk/>
            <pc:sldMk cId="659804881" sldId="256"/>
            <ac:spMk id="176" creationId="{D1E1F948-AA27-4529-A347-24C8AD2B8E43}"/>
          </ac:spMkLst>
        </pc:spChg>
        <pc:spChg chg="mod">
          <ac:chgData name="Geoff Smith" userId="1646d3af-ca85-4954-8ccc-36d73e23c818" providerId="ADAL" clId="{30993914-0169-4A41-A61C-090926097887}" dt="2023-02-21T16:16:52.771" v="74" actId="1035"/>
          <ac:spMkLst>
            <pc:docMk/>
            <pc:sldMk cId="659804881" sldId="256"/>
            <ac:spMk id="177" creationId="{28E92873-780A-4B5F-A0FD-8A30ED5D20ED}"/>
          </ac:spMkLst>
        </pc:spChg>
        <pc:spChg chg="mod">
          <ac:chgData name="Geoff Smith" userId="1646d3af-ca85-4954-8ccc-36d73e23c818" providerId="ADAL" clId="{30993914-0169-4A41-A61C-090926097887}" dt="2023-02-21T16:16:52.771" v="74" actId="1035"/>
          <ac:spMkLst>
            <pc:docMk/>
            <pc:sldMk cId="659804881" sldId="256"/>
            <ac:spMk id="178" creationId="{E74EFE92-859C-4BBC-878C-0993E0376480}"/>
          </ac:spMkLst>
        </pc:spChg>
        <pc:spChg chg="mod">
          <ac:chgData name="Geoff Smith" userId="1646d3af-ca85-4954-8ccc-36d73e23c818" providerId="ADAL" clId="{30993914-0169-4A41-A61C-090926097887}" dt="2023-02-21T16:16:52.771" v="74" actId="1035"/>
          <ac:spMkLst>
            <pc:docMk/>
            <pc:sldMk cId="659804881" sldId="256"/>
            <ac:spMk id="179" creationId="{6EB3D3F4-DAE9-4168-B437-0517BC3BA132}"/>
          </ac:spMkLst>
        </pc:spChg>
        <pc:spChg chg="mod">
          <ac:chgData name="Geoff Smith" userId="1646d3af-ca85-4954-8ccc-36d73e23c818" providerId="ADAL" clId="{30993914-0169-4A41-A61C-090926097887}" dt="2023-02-21T16:16:52.771" v="74" actId="1035"/>
          <ac:spMkLst>
            <pc:docMk/>
            <pc:sldMk cId="659804881" sldId="256"/>
            <ac:spMk id="180" creationId="{99CDA02C-4DAB-4ECE-9B8C-1D1A29B4A38F}"/>
          </ac:spMkLst>
        </pc:spChg>
        <pc:spChg chg="mod">
          <ac:chgData name="Geoff Smith" userId="1646d3af-ca85-4954-8ccc-36d73e23c818" providerId="ADAL" clId="{30993914-0169-4A41-A61C-090926097887}" dt="2023-02-21T16:16:52.771" v="74" actId="1035"/>
          <ac:spMkLst>
            <pc:docMk/>
            <pc:sldMk cId="659804881" sldId="256"/>
            <ac:spMk id="181" creationId="{E7A81457-8B80-4017-9B4C-157471455139}"/>
          </ac:spMkLst>
        </pc:spChg>
        <pc:spChg chg="mod">
          <ac:chgData name="Geoff Smith" userId="1646d3af-ca85-4954-8ccc-36d73e23c818" providerId="ADAL" clId="{30993914-0169-4A41-A61C-090926097887}" dt="2023-02-21T16:16:52.771" v="74" actId="1035"/>
          <ac:spMkLst>
            <pc:docMk/>
            <pc:sldMk cId="659804881" sldId="256"/>
            <ac:spMk id="185" creationId="{E0DF6D22-BBDF-4ED3-B53E-39BB3792B0EE}"/>
          </ac:spMkLst>
        </pc:spChg>
        <pc:spChg chg="mod">
          <ac:chgData name="Geoff Smith" userId="1646d3af-ca85-4954-8ccc-36d73e23c818" providerId="ADAL" clId="{30993914-0169-4A41-A61C-090926097887}" dt="2023-02-21T16:16:52.771" v="74" actId="1035"/>
          <ac:spMkLst>
            <pc:docMk/>
            <pc:sldMk cId="659804881" sldId="256"/>
            <ac:spMk id="186" creationId="{D6CDA4BD-98BC-4063-BDF7-3B0F3773FEF5}"/>
          </ac:spMkLst>
        </pc:spChg>
        <pc:spChg chg="mod">
          <ac:chgData name="Geoff Smith" userId="1646d3af-ca85-4954-8ccc-36d73e23c818" providerId="ADAL" clId="{30993914-0169-4A41-A61C-090926097887}" dt="2023-02-21T16:16:52.771" v="74" actId="1035"/>
          <ac:spMkLst>
            <pc:docMk/>
            <pc:sldMk cId="659804881" sldId="256"/>
            <ac:spMk id="187" creationId="{82848D33-37FF-488E-94A1-2DFC1FF2E4F2}"/>
          </ac:spMkLst>
        </pc:spChg>
        <pc:spChg chg="mod">
          <ac:chgData name="Geoff Smith" userId="1646d3af-ca85-4954-8ccc-36d73e23c818" providerId="ADAL" clId="{30993914-0169-4A41-A61C-090926097887}" dt="2023-02-21T16:16:52.771" v="74" actId="1035"/>
          <ac:spMkLst>
            <pc:docMk/>
            <pc:sldMk cId="659804881" sldId="256"/>
            <ac:spMk id="188" creationId="{B391305B-2DB6-4560-BA0C-8EC706ED49CA}"/>
          </ac:spMkLst>
        </pc:spChg>
        <pc:spChg chg="mod">
          <ac:chgData name="Geoff Smith" userId="1646d3af-ca85-4954-8ccc-36d73e23c818" providerId="ADAL" clId="{30993914-0169-4A41-A61C-090926097887}" dt="2023-02-21T16:16:52.771" v="74" actId="1035"/>
          <ac:spMkLst>
            <pc:docMk/>
            <pc:sldMk cId="659804881" sldId="256"/>
            <ac:spMk id="189" creationId="{23874606-30D2-4FC8-950D-4B9A550FC316}"/>
          </ac:spMkLst>
        </pc:spChg>
        <pc:spChg chg="mod">
          <ac:chgData name="Geoff Smith" userId="1646d3af-ca85-4954-8ccc-36d73e23c818" providerId="ADAL" clId="{30993914-0169-4A41-A61C-090926097887}" dt="2023-02-21T16:16:52.771" v="74" actId="1035"/>
          <ac:spMkLst>
            <pc:docMk/>
            <pc:sldMk cId="659804881" sldId="256"/>
            <ac:spMk id="190" creationId="{67C3B851-70FE-4819-A627-A090B9C0FBA6}"/>
          </ac:spMkLst>
        </pc:spChg>
        <pc:grpChg chg="mod">
          <ac:chgData name="Geoff Smith" userId="1646d3af-ca85-4954-8ccc-36d73e23c818" providerId="ADAL" clId="{30993914-0169-4A41-A61C-090926097887}" dt="2023-02-21T16:16:52.771" v="74" actId="1035"/>
          <ac:grpSpMkLst>
            <pc:docMk/>
            <pc:sldMk cId="659804881" sldId="256"/>
            <ac:grpSpMk id="118" creationId="{FF462BEE-803E-412F-8484-D06A19FD72D2}"/>
          </ac:grpSpMkLst>
        </pc:grpChg>
        <pc:grpChg chg="mod">
          <ac:chgData name="Geoff Smith" userId="1646d3af-ca85-4954-8ccc-36d73e23c818" providerId="ADAL" clId="{30993914-0169-4A41-A61C-090926097887}" dt="2023-02-21T16:16:52.771" v="74" actId="1035"/>
          <ac:grpSpMkLst>
            <pc:docMk/>
            <pc:sldMk cId="659804881" sldId="256"/>
            <ac:grpSpMk id="119" creationId="{A2B90942-C59D-4C46-B2F3-36F7DD484286}"/>
          </ac:grpSpMkLst>
        </pc:grpChg>
        <pc:grpChg chg="mod">
          <ac:chgData name="Geoff Smith" userId="1646d3af-ca85-4954-8ccc-36d73e23c818" providerId="ADAL" clId="{30993914-0169-4A41-A61C-090926097887}" dt="2023-02-21T16:16:52.771" v="74" actId="1035"/>
          <ac:grpSpMkLst>
            <pc:docMk/>
            <pc:sldMk cId="659804881" sldId="256"/>
            <ac:grpSpMk id="122" creationId="{B8447155-1725-461F-9348-CCBF0F61B58B}"/>
          </ac:grpSpMkLst>
        </pc:grpChg>
        <pc:cxnChg chg="mod">
          <ac:chgData name="Geoff Smith" userId="1646d3af-ca85-4954-8ccc-36d73e23c818" providerId="ADAL" clId="{30993914-0169-4A41-A61C-090926097887}" dt="2023-02-21T16:16:52.771" v="74" actId="1035"/>
          <ac:cxnSpMkLst>
            <pc:docMk/>
            <pc:sldMk cId="659804881" sldId="256"/>
            <ac:cxnSpMk id="4" creationId="{834121AA-6370-4FC9-ACA2-EFFBABEC1C3E}"/>
          </ac:cxnSpMkLst>
        </pc:cxnChg>
        <pc:cxnChg chg="mod">
          <ac:chgData name="Geoff Smith" userId="1646d3af-ca85-4954-8ccc-36d73e23c818" providerId="ADAL" clId="{30993914-0169-4A41-A61C-090926097887}" dt="2023-02-21T16:16:52.771" v="74" actId="1035"/>
          <ac:cxnSpMkLst>
            <pc:docMk/>
            <pc:sldMk cId="659804881" sldId="256"/>
            <ac:cxnSpMk id="9" creationId="{EED571CA-6C23-4E15-9C6F-46138E890CAB}"/>
          </ac:cxnSpMkLst>
        </pc:cxnChg>
        <pc:cxnChg chg="mod">
          <ac:chgData name="Geoff Smith" userId="1646d3af-ca85-4954-8ccc-36d73e23c818" providerId="ADAL" clId="{30993914-0169-4A41-A61C-090926097887}" dt="2023-02-21T16:16:52.771" v="74" actId="1035"/>
          <ac:cxnSpMkLst>
            <pc:docMk/>
            <pc:sldMk cId="659804881" sldId="256"/>
            <ac:cxnSpMk id="12" creationId="{130E6430-85CC-467F-BCFF-02D69C36FD57}"/>
          </ac:cxnSpMkLst>
        </pc:cxnChg>
        <pc:cxnChg chg="mod">
          <ac:chgData name="Geoff Smith" userId="1646d3af-ca85-4954-8ccc-36d73e23c818" providerId="ADAL" clId="{30993914-0169-4A41-A61C-090926097887}" dt="2023-02-21T16:16:52.771" v="74" actId="1035"/>
          <ac:cxnSpMkLst>
            <pc:docMk/>
            <pc:sldMk cId="659804881" sldId="256"/>
            <ac:cxnSpMk id="87" creationId="{50D80A0E-8C65-45A3-A8AF-026F6E24A090}"/>
          </ac:cxnSpMkLst>
        </pc:cxnChg>
        <pc:cxnChg chg="mod">
          <ac:chgData name="Geoff Smith" userId="1646d3af-ca85-4954-8ccc-36d73e23c818" providerId="ADAL" clId="{30993914-0169-4A41-A61C-090926097887}" dt="2023-02-21T16:16:52.771" v="74" actId="1035"/>
          <ac:cxnSpMkLst>
            <pc:docMk/>
            <pc:sldMk cId="659804881" sldId="256"/>
            <ac:cxnSpMk id="88" creationId="{8DA6AAB9-CAF9-4E7A-B948-D86DFEDD5A32}"/>
          </ac:cxnSpMkLst>
        </pc:cxnChg>
        <pc:cxnChg chg="mod">
          <ac:chgData name="Geoff Smith" userId="1646d3af-ca85-4954-8ccc-36d73e23c818" providerId="ADAL" clId="{30993914-0169-4A41-A61C-090926097887}" dt="2023-02-21T16:16:52.771" v="74" actId="1035"/>
          <ac:cxnSpMkLst>
            <pc:docMk/>
            <pc:sldMk cId="659804881" sldId="256"/>
            <ac:cxnSpMk id="93" creationId="{DC41D765-19F2-47BC-A30B-AE4282652822}"/>
          </ac:cxnSpMkLst>
        </pc:cxnChg>
        <pc:cxnChg chg="mod">
          <ac:chgData name="Geoff Smith" userId="1646d3af-ca85-4954-8ccc-36d73e23c818" providerId="ADAL" clId="{30993914-0169-4A41-A61C-090926097887}" dt="2023-02-21T16:16:52.771" v="74" actId="1035"/>
          <ac:cxnSpMkLst>
            <pc:docMk/>
            <pc:sldMk cId="659804881" sldId="256"/>
            <ac:cxnSpMk id="94" creationId="{7E4A6043-3E4E-4856-992F-CD9D01980C46}"/>
          </ac:cxnSpMkLst>
        </pc:cxnChg>
        <pc:cxnChg chg="mod">
          <ac:chgData name="Geoff Smith" userId="1646d3af-ca85-4954-8ccc-36d73e23c818" providerId="ADAL" clId="{30993914-0169-4A41-A61C-090926097887}" dt="2023-02-21T16:16:52.771" v="74" actId="1035"/>
          <ac:cxnSpMkLst>
            <pc:docMk/>
            <pc:sldMk cId="659804881" sldId="256"/>
            <ac:cxnSpMk id="106" creationId="{B9FEEEAE-4914-4557-8CB0-800837D01BA0}"/>
          </ac:cxnSpMkLst>
        </pc:cxnChg>
        <pc:cxnChg chg="mod">
          <ac:chgData name="Geoff Smith" userId="1646d3af-ca85-4954-8ccc-36d73e23c818" providerId="ADAL" clId="{30993914-0169-4A41-A61C-090926097887}" dt="2023-02-21T16:16:52.771" v="74" actId="1035"/>
          <ac:cxnSpMkLst>
            <pc:docMk/>
            <pc:sldMk cId="659804881" sldId="256"/>
            <ac:cxnSpMk id="108" creationId="{6855499B-0910-4DB8-BEA0-1FB391A6D87B}"/>
          </ac:cxnSpMkLst>
        </pc:cxnChg>
        <pc:cxnChg chg="mod">
          <ac:chgData name="Geoff Smith" userId="1646d3af-ca85-4954-8ccc-36d73e23c818" providerId="ADAL" clId="{30993914-0169-4A41-A61C-090926097887}" dt="2023-02-21T16:16:52.771" v="74" actId="1035"/>
          <ac:cxnSpMkLst>
            <pc:docMk/>
            <pc:sldMk cId="659804881" sldId="256"/>
            <ac:cxnSpMk id="109" creationId="{A03AF4E7-F06C-40AB-8FDD-02E9BAD4F1E1}"/>
          </ac:cxnSpMkLst>
        </pc:cxnChg>
        <pc:cxnChg chg="mod">
          <ac:chgData name="Geoff Smith" userId="1646d3af-ca85-4954-8ccc-36d73e23c818" providerId="ADAL" clId="{30993914-0169-4A41-A61C-090926097887}" dt="2023-02-21T16:16:52.771" v="74" actId="1035"/>
          <ac:cxnSpMkLst>
            <pc:docMk/>
            <pc:sldMk cId="659804881" sldId="256"/>
            <ac:cxnSpMk id="110" creationId="{59FBB40E-D032-45E4-AB0D-B7ED0406E6B5}"/>
          </ac:cxnSpMkLst>
        </pc:cxnChg>
        <pc:cxnChg chg="mod">
          <ac:chgData name="Geoff Smith" userId="1646d3af-ca85-4954-8ccc-36d73e23c818" providerId="ADAL" clId="{30993914-0169-4A41-A61C-090926097887}" dt="2023-02-21T16:16:52.771" v="74" actId="1035"/>
          <ac:cxnSpMkLst>
            <pc:docMk/>
            <pc:sldMk cId="659804881" sldId="256"/>
            <ac:cxnSpMk id="111" creationId="{E931B21E-ADCE-4292-A62D-C590D30B9FAE}"/>
          </ac:cxnSpMkLst>
        </pc:cxnChg>
        <pc:cxnChg chg="mod">
          <ac:chgData name="Geoff Smith" userId="1646d3af-ca85-4954-8ccc-36d73e23c818" providerId="ADAL" clId="{30993914-0169-4A41-A61C-090926097887}" dt="2023-02-21T16:16:52.771" v="74" actId="1035"/>
          <ac:cxnSpMkLst>
            <pc:docMk/>
            <pc:sldMk cId="659804881" sldId="256"/>
            <ac:cxnSpMk id="113" creationId="{73EC6871-E9D9-469A-AD1E-B020D19FC8F2}"/>
          </ac:cxnSpMkLst>
        </pc:cxnChg>
        <pc:cxnChg chg="mod">
          <ac:chgData name="Geoff Smith" userId="1646d3af-ca85-4954-8ccc-36d73e23c818" providerId="ADAL" clId="{30993914-0169-4A41-A61C-090926097887}" dt="2023-02-21T16:16:52.771" v="74" actId="1035"/>
          <ac:cxnSpMkLst>
            <pc:docMk/>
            <pc:sldMk cId="659804881" sldId="256"/>
            <ac:cxnSpMk id="148" creationId="{6A102689-D5B2-4897-9DC8-8C7351F73988}"/>
          </ac:cxnSpMkLst>
        </pc:cxnChg>
        <pc:cxnChg chg="mod">
          <ac:chgData name="Geoff Smith" userId="1646d3af-ca85-4954-8ccc-36d73e23c818" providerId="ADAL" clId="{30993914-0169-4A41-A61C-090926097887}" dt="2023-02-21T16:16:52.771" v="74" actId="1035"/>
          <ac:cxnSpMkLst>
            <pc:docMk/>
            <pc:sldMk cId="659804881" sldId="256"/>
            <ac:cxnSpMk id="171" creationId="{76386604-6C2D-4E3E-9961-2E8542F51EAA}"/>
          </ac:cxnSpMkLst>
        </pc:cxnChg>
        <pc:cxnChg chg="mod">
          <ac:chgData name="Geoff Smith" userId="1646d3af-ca85-4954-8ccc-36d73e23c818" providerId="ADAL" clId="{30993914-0169-4A41-A61C-090926097887}" dt="2023-02-21T16:16:52.771" v="74" actId="1035"/>
          <ac:cxnSpMkLst>
            <pc:docMk/>
            <pc:sldMk cId="659804881" sldId="256"/>
            <ac:cxnSpMk id="172" creationId="{BBFA98D3-253F-48B2-AD21-0A91E6F4AD17}"/>
          </ac:cxnSpMkLst>
        </pc:cxnChg>
        <pc:cxnChg chg="mod">
          <ac:chgData name="Geoff Smith" userId="1646d3af-ca85-4954-8ccc-36d73e23c818" providerId="ADAL" clId="{30993914-0169-4A41-A61C-090926097887}" dt="2023-02-21T16:16:52.771" v="74" actId="1035"/>
          <ac:cxnSpMkLst>
            <pc:docMk/>
            <pc:sldMk cId="659804881" sldId="256"/>
            <ac:cxnSpMk id="173" creationId="{93A21929-90C0-4C36-A486-E49002936426}"/>
          </ac:cxnSpMkLst>
        </pc:cxnChg>
        <pc:cxnChg chg="mod">
          <ac:chgData name="Geoff Smith" userId="1646d3af-ca85-4954-8ccc-36d73e23c818" providerId="ADAL" clId="{30993914-0169-4A41-A61C-090926097887}" dt="2023-02-21T16:16:52.771" v="74" actId="1035"/>
          <ac:cxnSpMkLst>
            <pc:docMk/>
            <pc:sldMk cId="659804881" sldId="256"/>
            <ac:cxnSpMk id="174" creationId="{7FA438EE-329D-4AEF-9A2C-04F7CCE183A7}"/>
          </ac:cxnSpMkLst>
        </pc:cxnChg>
        <pc:cxnChg chg="mod">
          <ac:chgData name="Geoff Smith" userId="1646d3af-ca85-4954-8ccc-36d73e23c818" providerId="ADAL" clId="{30993914-0169-4A41-A61C-090926097887}" dt="2023-02-21T16:16:52.771" v="74" actId="1035"/>
          <ac:cxnSpMkLst>
            <pc:docMk/>
            <pc:sldMk cId="659804881" sldId="256"/>
            <ac:cxnSpMk id="175" creationId="{877CDA4C-5610-43BE-90AE-D816C96DF1F2}"/>
          </ac:cxnSpMkLst>
        </pc:cxnChg>
      </pc:sldChg>
      <pc:sldChg chg="addSp modSp mod">
        <pc:chgData name="Geoff Smith" userId="1646d3af-ca85-4954-8ccc-36d73e23c818" providerId="ADAL" clId="{30993914-0169-4A41-A61C-090926097887}" dt="2023-02-21T16:07:28.858" v="1" actId="1076"/>
        <pc:sldMkLst>
          <pc:docMk/>
          <pc:sldMk cId="3585690140" sldId="257"/>
        </pc:sldMkLst>
        <pc:spChg chg="add mod">
          <ac:chgData name="Geoff Smith" userId="1646d3af-ca85-4954-8ccc-36d73e23c818" providerId="ADAL" clId="{30993914-0169-4A41-A61C-090926097887}" dt="2023-02-21T16:07:28.858" v="1" actId="1076"/>
          <ac:spMkLst>
            <pc:docMk/>
            <pc:sldMk cId="3585690140" sldId="257"/>
            <ac:spMk id="34" creationId="{211AE61F-F385-46A6-9426-EF7BC5A11B6B}"/>
          </ac:spMkLst>
        </pc:spChg>
      </pc:sldChg>
      <pc:sldChg chg="addSp modSp mod">
        <pc:chgData name="Geoff Smith" userId="1646d3af-ca85-4954-8ccc-36d73e23c818" providerId="ADAL" clId="{30993914-0169-4A41-A61C-090926097887}" dt="2023-02-21T16:08:09.433" v="5" actId="1076"/>
        <pc:sldMkLst>
          <pc:docMk/>
          <pc:sldMk cId="867030274" sldId="258"/>
        </pc:sldMkLst>
        <pc:spChg chg="add mod">
          <ac:chgData name="Geoff Smith" userId="1646d3af-ca85-4954-8ccc-36d73e23c818" providerId="ADAL" clId="{30993914-0169-4A41-A61C-090926097887}" dt="2023-02-21T16:08:09.433" v="5" actId="1076"/>
          <ac:spMkLst>
            <pc:docMk/>
            <pc:sldMk cId="867030274" sldId="258"/>
            <ac:spMk id="44" creationId="{B4E7DBF6-6BD3-4FFC-B15A-83E8F7BB72F8}"/>
          </ac:spMkLst>
        </pc:spChg>
      </pc:sldChg>
      <pc:sldChg chg="addSp delSp modSp new mod">
        <pc:chgData name="Geoff Smith" userId="1646d3af-ca85-4954-8ccc-36d73e23c818" providerId="ADAL" clId="{30993914-0169-4A41-A61C-090926097887}" dt="2023-02-21T16:15:59.159" v="37"/>
        <pc:sldMkLst>
          <pc:docMk/>
          <pc:sldMk cId="3777911456" sldId="259"/>
        </pc:sldMkLst>
        <pc:spChg chg="del">
          <ac:chgData name="Geoff Smith" userId="1646d3af-ca85-4954-8ccc-36d73e23c818" providerId="ADAL" clId="{30993914-0169-4A41-A61C-090926097887}" dt="2023-02-21T16:14:15.368" v="8" actId="478"/>
          <ac:spMkLst>
            <pc:docMk/>
            <pc:sldMk cId="3777911456" sldId="259"/>
            <ac:spMk id="2" creationId="{C6569789-5BB7-4B4F-9934-E938076B3EED}"/>
          </ac:spMkLst>
        </pc:spChg>
        <pc:spChg chg="del">
          <ac:chgData name="Geoff Smith" userId="1646d3af-ca85-4954-8ccc-36d73e23c818" providerId="ADAL" clId="{30993914-0169-4A41-A61C-090926097887}" dt="2023-02-21T16:14:13.663" v="7" actId="478"/>
          <ac:spMkLst>
            <pc:docMk/>
            <pc:sldMk cId="3777911456" sldId="259"/>
            <ac:spMk id="3" creationId="{310171D8-A384-49B3-8887-71117A5E43C9}"/>
          </ac:spMkLst>
        </pc:spChg>
        <pc:graphicFrameChg chg="add del mod">
          <ac:chgData name="Geoff Smith" userId="1646d3af-ca85-4954-8ccc-36d73e23c818" providerId="ADAL" clId="{30993914-0169-4A41-A61C-090926097887}" dt="2023-02-21T16:14:33.997" v="14"/>
          <ac:graphicFrameMkLst>
            <pc:docMk/>
            <pc:sldMk cId="3777911456" sldId="259"/>
            <ac:graphicFrameMk id="4" creationId="{B0CB02A0-2D4D-4675-88D9-3D2B5341CF4F}"/>
          </ac:graphicFrameMkLst>
        </pc:graphicFrameChg>
        <pc:graphicFrameChg chg="add mod">
          <ac:chgData name="Geoff Smith" userId="1646d3af-ca85-4954-8ccc-36d73e23c818" providerId="ADAL" clId="{30993914-0169-4A41-A61C-090926097887}" dt="2023-02-21T16:15:59.159" v="37"/>
          <ac:graphicFrameMkLst>
            <pc:docMk/>
            <pc:sldMk cId="3777911456" sldId="259"/>
            <ac:graphicFrameMk id="5" creationId="{10154361-B2DF-4414-9E9A-3D50DA7E8D2F}"/>
          </ac:graphicFrameMkLst>
        </pc:graphicFrameChg>
        <pc:picChg chg="add del mod">
          <ac:chgData name="Geoff Smith" userId="1646d3af-ca85-4954-8ccc-36d73e23c818" providerId="ADAL" clId="{30993914-0169-4A41-A61C-090926097887}" dt="2023-02-21T16:14:33.997" v="14"/>
          <ac:picMkLst>
            <pc:docMk/>
            <pc:sldMk cId="3777911456" sldId="259"/>
            <ac:picMk id="1025" creationId="{7114429B-D6B1-4967-A5D9-DE97A365AC2E}"/>
          </ac:picMkLst>
        </pc:picChg>
        <pc:picChg chg="add del mod">
          <ac:chgData name="Geoff Smith" userId="1646d3af-ca85-4954-8ccc-36d73e23c818" providerId="ADAL" clId="{30993914-0169-4A41-A61C-090926097887}" dt="2023-02-21T16:14:33.997" v="14"/>
          <ac:picMkLst>
            <pc:docMk/>
            <pc:sldMk cId="3777911456" sldId="259"/>
            <ac:picMk id="1026" creationId="{75255F08-3FCB-4962-BA10-8374625A5F06}"/>
          </ac:picMkLst>
        </pc:picChg>
        <pc:picChg chg="add del mod">
          <ac:chgData name="Geoff Smith" userId="1646d3af-ca85-4954-8ccc-36d73e23c818" providerId="ADAL" clId="{30993914-0169-4A41-A61C-090926097887}" dt="2023-02-21T16:14:33.997" v="14"/>
          <ac:picMkLst>
            <pc:docMk/>
            <pc:sldMk cId="3777911456" sldId="259"/>
            <ac:picMk id="1027" creationId="{456CB8A2-339B-411D-B630-F5AE9411FB4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BC3E7-949F-48D9-B10D-8727DEAD67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5D39066-2BA1-454D-87B7-5F9549947F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0D67D54-E16C-4F8B-A9C1-C5A5C8F5C4C2}"/>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5" name="Footer Placeholder 4">
            <a:extLst>
              <a:ext uri="{FF2B5EF4-FFF2-40B4-BE49-F238E27FC236}">
                <a16:creationId xmlns:a16="http://schemas.microsoft.com/office/drawing/2014/main" id="{B8BE561E-3DED-4840-8793-7D7656FE23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0E16AE-C41C-4C03-AA0F-B77302C8D3B9}"/>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1460380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8792F-0D2E-4819-8970-9FAB4DBD6B5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E40388-BBF8-412A-8358-FB7665A7DE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54B8F5-AD95-4382-94A3-EDC1290A492E}"/>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5" name="Footer Placeholder 4">
            <a:extLst>
              <a:ext uri="{FF2B5EF4-FFF2-40B4-BE49-F238E27FC236}">
                <a16:creationId xmlns:a16="http://schemas.microsoft.com/office/drawing/2014/main" id="{29B171D3-F0E7-40C8-B913-5C48FAAF7A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64E4BA-0717-4C8B-B0EB-5270D60FD3DA}"/>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2805420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271EFB-6F38-494E-B39D-2FC27060E29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BF5985-755E-46AF-AC49-9848DD1679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E4E3B7-998E-4B5F-9FC5-B1E39520B854}"/>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5" name="Footer Placeholder 4">
            <a:extLst>
              <a:ext uri="{FF2B5EF4-FFF2-40B4-BE49-F238E27FC236}">
                <a16:creationId xmlns:a16="http://schemas.microsoft.com/office/drawing/2014/main" id="{B55F022A-B2CF-4DD3-9A00-67B3EFEF4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054EF6-8DB9-46F3-85EA-301B1DB56F31}"/>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3083785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2E7F-2EBD-4BF2-BCAE-09B43B17FF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544E910-7C84-43E9-8403-CECD2FD05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59B14B-3A51-41A6-A2E2-E1EF8FEFC668}"/>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5" name="Footer Placeholder 4">
            <a:extLst>
              <a:ext uri="{FF2B5EF4-FFF2-40B4-BE49-F238E27FC236}">
                <a16:creationId xmlns:a16="http://schemas.microsoft.com/office/drawing/2014/main" id="{73D21FF9-6ED6-4FE5-892F-9FDF10E285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621E38-26E7-49D9-BE35-9C24B9EF57BC}"/>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3519312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231CD-7181-4967-98A7-C173AE3053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213AD14-A342-44B0-8C12-A402D64305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473F8B-51EF-42DF-9A52-A72884B0DD4C}"/>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5" name="Footer Placeholder 4">
            <a:extLst>
              <a:ext uri="{FF2B5EF4-FFF2-40B4-BE49-F238E27FC236}">
                <a16:creationId xmlns:a16="http://schemas.microsoft.com/office/drawing/2014/main" id="{B2616C77-5B9A-4341-8D86-04A83DF90C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68E071-E95C-4913-B664-03A55464C2C4}"/>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3156275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D505B-2E0E-4C10-B323-DE82969965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9C760A6-5BD8-481D-8C6A-CC7BF3DCE1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10A258-1944-4354-BB92-FDEF8422D9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F387A3-8B0C-4E44-BC86-6A6E5BF6A21E}"/>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6" name="Footer Placeholder 5">
            <a:extLst>
              <a:ext uri="{FF2B5EF4-FFF2-40B4-BE49-F238E27FC236}">
                <a16:creationId xmlns:a16="http://schemas.microsoft.com/office/drawing/2014/main" id="{277F1E7D-8C7E-4757-A0C0-1F13979744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DBFFE0-849F-47D4-B6F3-472A71119473}"/>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155224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9B5CF-74E1-49D7-AD65-1C6C202AAF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8738C1-2216-46A2-8D72-918A496B7F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AA9447-5395-4503-B7A1-FAF4B5A271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F0A2FE-C301-496B-ABD8-C69700E279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976049-B5B3-4314-9E2F-81A56277CF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F0BB7EC-6F73-4897-8D4F-191D4C530D0A}"/>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8" name="Footer Placeholder 7">
            <a:extLst>
              <a:ext uri="{FF2B5EF4-FFF2-40B4-BE49-F238E27FC236}">
                <a16:creationId xmlns:a16="http://schemas.microsoft.com/office/drawing/2014/main" id="{2C71029F-9896-4DE5-BB79-73D3FE916DD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CDBF1C9-D2FA-47E9-8422-9E55C3EAA123}"/>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97374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B5EF3-50B6-48E1-A479-40F6A56BF8F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8451ED6-F573-4517-ADEB-35C8FC0E81DF}"/>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4" name="Footer Placeholder 3">
            <a:extLst>
              <a:ext uri="{FF2B5EF4-FFF2-40B4-BE49-F238E27FC236}">
                <a16:creationId xmlns:a16="http://schemas.microsoft.com/office/drawing/2014/main" id="{C77DA099-BD30-4DED-BC2C-7300F21AAE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628550F-9C23-43D0-9605-AA27AE85542C}"/>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606564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206772-14A8-4A99-B78F-8B625F9914D2}"/>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3" name="Footer Placeholder 2">
            <a:extLst>
              <a:ext uri="{FF2B5EF4-FFF2-40B4-BE49-F238E27FC236}">
                <a16:creationId xmlns:a16="http://schemas.microsoft.com/office/drawing/2014/main" id="{86A396DF-034E-41F2-B39C-AFD901C0A9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5CD0994-F0AD-4A8C-8EA1-EF170987E2FE}"/>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1127434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8F137-1A67-465C-83DB-B4ECC9C19D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4C6B9EB-7411-480D-817A-AFD6FD25BB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67986BC-1FFF-4AB8-B688-CAB52C695D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8DF01C-1DDD-44AE-BCCE-FB9F884A15D0}"/>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6" name="Footer Placeholder 5">
            <a:extLst>
              <a:ext uri="{FF2B5EF4-FFF2-40B4-BE49-F238E27FC236}">
                <a16:creationId xmlns:a16="http://schemas.microsoft.com/office/drawing/2014/main" id="{B40ABEA9-0867-4168-B744-D5756442BB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183662-FBFD-42C0-88CB-35565C351A1F}"/>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508117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F23EE-3C9F-4D20-BDAD-F8FC7DA79B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5CE12EE-EECC-4964-BE0B-6D844F19AD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97AE975-D293-4841-BE0F-AECDC70BA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4DDB63-5FD0-4738-AA05-62FC0BC09203}"/>
              </a:ext>
            </a:extLst>
          </p:cNvPr>
          <p:cNvSpPr>
            <a:spLocks noGrp="1"/>
          </p:cNvSpPr>
          <p:nvPr>
            <p:ph type="dt" sz="half" idx="10"/>
          </p:nvPr>
        </p:nvSpPr>
        <p:spPr/>
        <p:txBody>
          <a:bodyPr/>
          <a:lstStyle/>
          <a:p>
            <a:fld id="{696EFF74-0BE3-4B06-84E8-A64D1761CDE4}" type="datetimeFigureOut">
              <a:rPr lang="en-GB" smtClean="0"/>
              <a:t>21/02/2023</a:t>
            </a:fld>
            <a:endParaRPr lang="en-GB"/>
          </a:p>
        </p:txBody>
      </p:sp>
      <p:sp>
        <p:nvSpPr>
          <p:cNvPr id="6" name="Footer Placeholder 5">
            <a:extLst>
              <a:ext uri="{FF2B5EF4-FFF2-40B4-BE49-F238E27FC236}">
                <a16:creationId xmlns:a16="http://schemas.microsoft.com/office/drawing/2014/main" id="{EE35EDCA-105E-4DAE-AA04-7647CA1A99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2C37CF-7BF4-4291-8263-86C7DBAE5CFC}"/>
              </a:ext>
            </a:extLst>
          </p:cNvPr>
          <p:cNvSpPr>
            <a:spLocks noGrp="1"/>
          </p:cNvSpPr>
          <p:nvPr>
            <p:ph type="sldNum" sz="quarter" idx="12"/>
          </p:nvPr>
        </p:nvSpPr>
        <p:spPr/>
        <p:txBody>
          <a:bodyPr/>
          <a:lstStyle/>
          <a:p>
            <a:fld id="{A1B5259C-D866-43B8-B2D1-D34DA01CC4D8}" type="slidenum">
              <a:rPr lang="en-GB" smtClean="0"/>
              <a:t>‹#›</a:t>
            </a:fld>
            <a:endParaRPr lang="en-GB"/>
          </a:p>
        </p:txBody>
      </p:sp>
    </p:spTree>
    <p:extLst>
      <p:ext uri="{BB962C8B-B14F-4D97-AF65-F5344CB8AC3E}">
        <p14:creationId xmlns:p14="http://schemas.microsoft.com/office/powerpoint/2010/main" val="2541960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F71017-9684-4D84-9853-03BEF5F669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8945738-570D-43BC-9C78-B56B52CFEA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41DE77-DAAA-461B-8A94-46D9B09A99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EFF74-0BE3-4B06-84E8-A64D1761CDE4}" type="datetimeFigureOut">
              <a:rPr lang="en-GB" smtClean="0"/>
              <a:t>21/02/2023</a:t>
            </a:fld>
            <a:endParaRPr lang="en-GB"/>
          </a:p>
        </p:txBody>
      </p:sp>
      <p:sp>
        <p:nvSpPr>
          <p:cNvPr id="5" name="Footer Placeholder 4">
            <a:extLst>
              <a:ext uri="{FF2B5EF4-FFF2-40B4-BE49-F238E27FC236}">
                <a16:creationId xmlns:a16="http://schemas.microsoft.com/office/drawing/2014/main" id="{9C8B2CFF-0C82-45AC-8BFF-5DC9E0B2E6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D67E218-3179-4D83-9AE9-7A7400A37C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5259C-D866-43B8-B2D1-D34DA01CC4D8}" type="slidenum">
              <a:rPr lang="en-GB" smtClean="0"/>
              <a:t>‹#›</a:t>
            </a:fld>
            <a:endParaRPr lang="en-GB"/>
          </a:p>
        </p:txBody>
      </p:sp>
    </p:spTree>
    <p:extLst>
      <p:ext uri="{BB962C8B-B14F-4D97-AF65-F5344CB8AC3E}">
        <p14:creationId xmlns:p14="http://schemas.microsoft.com/office/powerpoint/2010/main" val="3452254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D7BD1667-E185-453C-87EB-F25A5655AC8B}"/>
              </a:ext>
            </a:extLst>
          </p:cNvPr>
          <p:cNvSpPr/>
          <p:nvPr/>
        </p:nvSpPr>
        <p:spPr>
          <a:xfrm>
            <a:off x="4968135" y="2792916"/>
            <a:ext cx="2255730" cy="1043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Rectangle 152">
            <a:extLst>
              <a:ext uri="{FF2B5EF4-FFF2-40B4-BE49-F238E27FC236}">
                <a16:creationId xmlns:a16="http://schemas.microsoft.com/office/drawing/2014/main" id="{8E618235-B2CE-4910-8EBA-F1BFD583D821}"/>
              </a:ext>
            </a:extLst>
          </p:cNvPr>
          <p:cNvSpPr/>
          <p:nvPr/>
        </p:nvSpPr>
        <p:spPr>
          <a:xfrm>
            <a:off x="1103219" y="4501975"/>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8" name="Rectangle 177">
            <a:extLst>
              <a:ext uri="{FF2B5EF4-FFF2-40B4-BE49-F238E27FC236}">
                <a16:creationId xmlns:a16="http://schemas.microsoft.com/office/drawing/2014/main" id="{E74EFE92-859C-4BBC-878C-0993E0376480}"/>
              </a:ext>
            </a:extLst>
          </p:cNvPr>
          <p:cNvSpPr/>
          <p:nvPr/>
        </p:nvSpPr>
        <p:spPr>
          <a:xfrm>
            <a:off x="1479613" y="3437594"/>
            <a:ext cx="158863" cy="5576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Rectangle 178">
            <a:extLst>
              <a:ext uri="{FF2B5EF4-FFF2-40B4-BE49-F238E27FC236}">
                <a16:creationId xmlns:a16="http://schemas.microsoft.com/office/drawing/2014/main" id="{6EB3D3F4-DAE9-4168-B437-0517BC3BA132}"/>
              </a:ext>
            </a:extLst>
          </p:cNvPr>
          <p:cNvSpPr/>
          <p:nvPr/>
        </p:nvSpPr>
        <p:spPr>
          <a:xfrm>
            <a:off x="3569762" y="3437594"/>
            <a:ext cx="158863" cy="5576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id="{DDD7EEDF-FE14-4663-9E84-6396C7D01573}"/>
              </a:ext>
            </a:extLst>
          </p:cNvPr>
          <p:cNvSpPr/>
          <p:nvPr/>
        </p:nvSpPr>
        <p:spPr>
          <a:xfrm>
            <a:off x="1516433" y="4143357"/>
            <a:ext cx="158863" cy="3642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ectangle 138">
            <a:extLst>
              <a:ext uri="{FF2B5EF4-FFF2-40B4-BE49-F238E27FC236}">
                <a16:creationId xmlns:a16="http://schemas.microsoft.com/office/drawing/2014/main" id="{888C3392-E17F-44BD-8416-D17C8DB7824C}"/>
              </a:ext>
            </a:extLst>
          </p:cNvPr>
          <p:cNvSpPr/>
          <p:nvPr/>
        </p:nvSpPr>
        <p:spPr>
          <a:xfrm>
            <a:off x="3529781" y="4102613"/>
            <a:ext cx="158863" cy="4049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Rectangle 139">
            <a:extLst>
              <a:ext uri="{FF2B5EF4-FFF2-40B4-BE49-F238E27FC236}">
                <a16:creationId xmlns:a16="http://schemas.microsoft.com/office/drawing/2014/main" id="{43C4D9DA-DB23-4F4F-8756-3068E49B2E08}"/>
              </a:ext>
            </a:extLst>
          </p:cNvPr>
          <p:cNvSpPr/>
          <p:nvPr/>
        </p:nvSpPr>
        <p:spPr>
          <a:xfrm>
            <a:off x="1477174" y="3912257"/>
            <a:ext cx="2255730" cy="231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Freeform: Shape 143">
            <a:extLst>
              <a:ext uri="{FF2B5EF4-FFF2-40B4-BE49-F238E27FC236}">
                <a16:creationId xmlns:a16="http://schemas.microsoft.com/office/drawing/2014/main" id="{3D6E843C-3BE6-4F56-81B4-C481471BFFD1}"/>
              </a:ext>
            </a:extLst>
          </p:cNvPr>
          <p:cNvSpPr/>
          <p:nvPr/>
        </p:nvSpPr>
        <p:spPr>
          <a:xfrm>
            <a:off x="3540684" y="3912257"/>
            <a:ext cx="126000" cy="731519"/>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8" name="Group 117">
            <a:extLst>
              <a:ext uri="{FF2B5EF4-FFF2-40B4-BE49-F238E27FC236}">
                <a16:creationId xmlns:a16="http://schemas.microsoft.com/office/drawing/2014/main" id="{FF462BEE-803E-412F-8484-D06A19FD72D2}"/>
              </a:ext>
            </a:extLst>
          </p:cNvPr>
          <p:cNvGrpSpPr/>
          <p:nvPr/>
        </p:nvGrpSpPr>
        <p:grpSpPr>
          <a:xfrm>
            <a:off x="1462643" y="529832"/>
            <a:ext cx="2280705" cy="1437295"/>
            <a:chOff x="2807349" y="2315528"/>
            <a:chExt cx="2280705" cy="1437295"/>
          </a:xfrm>
        </p:grpSpPr>
        <p:sp>
          <p:nvSpPr>
            <p:cNvPr id="45" name="Freeform: Shape 44">
              <a:extLst>
                <a:ext uri="{FF2B5EF4-FFF2-40B4-BE49-F238E27FC236}">
                  <a16:creationId xmlns:a16="http://schemas.microsoft.com/office/drawing/2014/main" id="{42FA9EC8-A432-4F0F-A2F5-EC0E3027DDFC}"/>
                </a:ext>
              </a:extLst>
            </p:cNvPr>
            <p:cNvSpPr/>
            <p:nvPr/>
          </p:nvSpPr>
          <p:spPr>
            <a:xfrm>
              <a:off x="2807349" y="2315528"/>
              <a:ext cx="2280705" cy="1437295"/>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1437295">
                  <a:moveTo>
                    <a:pt x="0" y="0"/>
                  </a:moveTo>
                  <a:lnTo>
                    <a:pt x="0" y="1256859"/>
                  </a:lnTo>
                  <a:lnTo>
                    <a:pt x="0" y="1256859"/>
                  </a:lnTo>
                  <a:cubicBezTo>
                    <a:pt x="1177" y="1265097"/>
                    <a:pt x="3531" y="1289810"/>
                    <a:pt x="7061" y="1306286"/>
                  </a:cubicBezTo>
                  <a:cubicBezTo>
                    <a:pt x="10591" y="1322762"/>
                    <a:pt x="14710" y="1341003"/>
                    <a:pt x="21183" y="1355713"/>
                  </a:cubicBezTo>
                  <a:cubicBezTo>
                    <a:pt x="27656" y="1370423"/>
                    <a:pt x="37659" y="1383957"/>
                    <a:pt x="45897" y="1394548"/>
                  </a:cubicBezTo>
                  <a:cubicBezTo>
                    <a:pt x="54135" y="1405140"/>
                    <a:pt x="55900" y="1412201"/>
                    <a:pt x="70610" y="1419262"/>
                  </a:cubicBezTo>
                  <a:cubicBezTo>
                    <a:pt x="85320" y="1426323"/>
                    <a:pt x="105916" y="1435149"/>
                    <a:pt x="134160" y="1436914"/>
                  </a:cubicBezTo>
                  <a:cubicBezTo>
                    <a:pt x="162404" y="1438679"/>
                    <a:pt x="195944" y="1433972"/>
                    <a:pt x="240075" y="1429853"/>
                  </a:cubicBezTo>
                  <a:cubicBezTo>
                    <a:pt x="284206" y="1425734"/>
                    <a:pt x="398947" y="1412201"/>
                    <a:pt x="398947" y="1412201"/>
                  </a:cubicBezTo>
                  <a:cubicBezTo>
                    <a:pt x="448962" y="1407494"/>
                    <a:pt x="540167" y="1401609"/>
                    <a:pt x="540167" y="1401609"/>
                  </a:cubicBezTo>
                  <a:cubicBezTo>
                    <a:pt x="603716" y="1396902"/>
                    <a:pt x="702570" y="1387487"/>
                    <a:pt x="780241" y="1383957"/>
                  </a:cubicBezTo>
                  <a:cubicBezTo>
                    <a:pt x="857912" y="1380427"/>
                    <a:pt x="1006193" y="1380426"/>
                    <a:pt x="1006193" y="1380426"/>
                  </a:cubicBezTo>
                  <a:cubicBezTo>
                    <a:pt x="1066800" y="1379249"/>
                    <a:pt x="1084453" y="1376896"/>
                    <a:pt x="1143883" y="1376896"/>
                  </a:cubicBezTo>
                  <a:cubicBezTo>
                    <a:pt x="1203313" y="1376896"/>
                    <a:pt x="1296283" y="1378661"/>
                    <a:pt x="1362774" y="1380426"/>
                  </a:cubicBezTo>
                  <a:cubicBezTo>
                    <a:pt x="1429265" y="1382191"/>
                    <a:pt x="1479869" y="1383957"/>
                    <a:pt x="1542830" y="1387487"/>
                  </a:cubicBezTo>
                  <a:cubicBezTo>
                    <a:pt x="1605791" y="1391017"/>
                    <a:pt x="1682285" y="1396902"/>
                    <a:pt x="1740538" y="1401609"/>
                  </a:cubicBezTo>
                  <a:cubicBezTo>
                    <a:pt x="1798791" y="1406316"/>
                    <a:pt x="1850571" y="1411024"/>
                    <a:pt x="1892349" y="1415731"/>
                  </a:cubicBezTo>
                  <a:cubicBezTo>
                    <a:pt x="1934127" y="1420438"/>
                    <a:pt x="1956487" y="1426323"/>
                    <a:pt x="1991204" y="1429853"/>
                  </a:cubicBezTo>
                  <a:cubicBezTo>
                    <a:pt x="2025921" y="1433383"/>
                    <a:pt x="2068286" y="1437502"/>
                    <a:pt x="2100649" y="1436914"/>
                  </a:cubicBezTo>
                  <a:cubicBezTo>
                    <a:pt x="2133012" y="1436326"/>
                    <a:pt x="2164786" y="1432207"/>
                    <a:pt x="2185381" y="1426323"/>
                  </a:cubicBezTo>
                  <a:cubicBezTo>
                    <a:pt x="2205976" y="1420439"/>
                    <a:pt x="2214214" y="1411612"/>
                    <a:pt x="2224217" y="1401609"/>
                  </a:cubicBezTo>
                  <a:cubicBezTo>
                    <a:pt x="2234220" y="1391606"/>
                    <a:pt x="2238928" y="1378661"/>
                    <a:pt x="2245400" y="1366304"/>
                  </a:cubicBezTo>
                  <a:cubicBezTo>
                    <a:pt x="2251872" y="1353947"/>
                    <a:pt x="2259139" y="1337472"/>
                    <a:pt x="2263052" y="1327469"/>
                  </a:cubicBezTo>
                  <a:cubicBezTo>
                    <a:pt x="2266965" y="1317466"/>
                    <a:pt x="2265939" y="1318643"/>
                    <a:pt x="2268881" y="1306286"/>
                  </a:cubicBezTo>
                  <a:cubicBezTo>
                    <a:pt x="2271823" y="1293929"/>
                    <a:pt x="2279528" y="219480"/>
                    <a:pt x="22807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Freeform: Shape 68">
              <a:extLst>
                <a:ext uri="{FF2B5EF4-FFF2-40B4-BE49-F238E27FC236}">
                  <a16:creationId xmlns:a16="http://schemas.microsoft.com/office/drawing/2014/main" id="{8681CF38-5149-422E-A25B-E46C1A2E9CDD}"/>
                </a:ext>
              </a:extLst>
            </p:cNvPr>
            <p:cNvSpPr/>
            <p:nvPr/>
          </p:nvSpPr>
          <p:spPr>
            <a:xfrm>
              <a:off x="2918856" y="2315528"/>
              <a:ext cx="2057690" cy="1327786"/>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1437295">
                  <a:moveTo>
                    <a:pt x="0" y="0"/>
                  </a:moveTo>
                  <a:lnTo>
                    <a:pt x="0" y="1256859"/>
                  </a:lnTo>
                  <a:lnTo>
                    <a:pt x="0" y="1256859"/>
                  </a:lnTo>
                  <a:cubicBezTo>
                    <a:pt x="1177" y="1265097"/>
                    <a:pt x="3531" y="1289810"/>
                    <a:pt x="7061" y="1306286"/>
                  </a:cubicBezTo>
                  <a:cubicBezTo>
                    <a:pt x="10591" y="1322762"/>
                    <a:pt x="14710" y="1341003"/>
                    <a:pt x="21183" y="1355713"/>
                  </a:cubicBezTo>
                  <a:cubicBezTo>
                    <a:pt x="27656" y="1370423"/>
                    <a:pt x="37659" y="1383957"/>
                    <a:pt x="45897" y="1394548"/>
                  </a:cubicBezTo>
                  <a:cubicBezTo>
                    <a:pt x="54135" y="1405140"/>
                    <a:pt x="55900" y="1412201"/>
                    <a:pt x="70610" y="1419262"/>
                  </a:cubicBezTo>
                  <a:cubicBezTo>
                    <a:pt x="85320" y="1426323"/>
                    <a:pt x="105916" y="1435149"/>
                    <a:pt x="134160" y="1436914"/>
                  </a:cubicBezTo>
                  <a:cubicBezTo>
                    <a:pt x="162404" y="1438679"/>
                    <a:pt x="195944" y="1433972"/>
                    <a:pt x="240075" y="1429853"/>
                  </a:cubicBezTo>
                  <a:cubicBezTo>
                    <a:pt x="284206" y="1425734"/>
                    <a:pt x="398947" y="1412201"/>
                    <a:pt x="398947" y="1412201"/>
                  </a:cubicBezTo>
                  <a:cubicBezTo>
                    <a:pt x="448962" y="1407494"/>
                    <a:pt x="540167" y="1401609"/>
                    <a:pt x="540167" y="1401609"/>
                  </a:cubicBezTo>
                  <a:cubicBezTo>
                    <a:pt x="603716" y="1396902"/>
                    <a:pt x="702570" y="1387487"/>
                    <a:pt x="780241" y="1383957"/>
                  </a:cubicBezTo>
                  <a:cubicBezTo>
                    <a:pt x="857912" y="1380427"/>
                    <a:pt x="1006193" y="1380426"/>
                    <a:pt x="1006193" y="1380426"/>
                  </a:cubicBezTo>
                  <a:cubicBezTo>
                    <a:pt x="1066800" y="1379249"/>
                    <a:pt x="1084453" y="1376896"/>
                    <a:pt x="1143883" y="1376896"/>
                  </a:cubicBezTo>
                  <a:cubicBezTo>
                    <a:pt x="1203313" y="1376896"/>
                    <a:pt x="1296283" y="1378661"/>
                    <a:pt x="1362774" y="1380426"/>
                  </a:cubicBezTo>
                  <a:cubicBezTo>
                    <a:pt x="1429265" y="1382191"/>
                    <a:pt x="1479869" y="1383957"/>
                    <a:pt x="1542830" y="1387487"/>
                  </a:cubicBezTo>
                  <a:cubicBezTo>
                    <a:pt x="1605791" y="1391017"/>
                    <a:pt x="1682285" y="1396902"/>
                    <a:pt x="1740538" y="1401609"/>
                  </a:cubicBezTo>
                  <a:cubicBezTo>
                    <a:pt x="1798791" y="1406316"/>
                    <a:pt x="1850571" y="1411024"/>
                    <a:pt x="1892349" y="1415731"/>
                  </a:cubicBezTo>
                  <a:cubicBezTo>
                    <a:pt x="1934127" y="1420438"/>
                    <a:pt x="1956487" y="1426323"/>
                    <a:pt x="1991204" y="1429853"/>
                  </a:cubicBezTo>
                  <a:cubicBezTo>
                    <a:pt x="2025921" y="1433383"/>
                    <a:pt x="2068286" y="1437502"/>
                    <a:pt x="2100649" y="1436914"/>
                  </a:cubicBezTo>
                  <a:cubicBezTo>
                    <a:pt x="2133012" y="1436326"/>
                    <a:pt x="2164786" y="1432207"/>
                    <a:pt x="2185381" y="1426323"/>
                  </a:cubicBezTo>
                  <a:cubicBezTo>
                    <a:pt x="2205976" y="1420439"/>
                    <a:pt x="2214214" y="1411612"/>
                    <a:pt x="2224217" y="1401609"/>
                  </a:cubicBezTo>
                  <a:cubicBezTo>
                    <a:pt x="2234220" y="1391606"/>
                    <a:pt x="2238928" y="1378661"/>
                    <a:pt x="2245400" y="1366304"/>
                  </a:cubicBezTo>
                  <a:cubicBezTo>
                    <a:pt x="2251872" y="1353947"/>
                    <a:pt x="2259139" y="1337472"/>
                    <a:pt x="2263052" y="1327469"/>
                  </a:cubicBezTo>
                  <a:cubicBezTo>
                    <a:pt x="2266965" y="1317466"/>
                    <a:pt x="2265939" y="1318643"/>
                    <a:pt x="2268881" y="1306286"/>
                  </a:cubicBezTo>
                  <a:cubicBezTo>
                    <a:pt x="2271823" y="1293929"/>
                    <a:pt x="2279528" y="219480"/>
                    <a:pt x="22807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7" name="Rectangle 76">
            <a:extLst>
              <a:ext uri="{FF2B5EF4-FFF2-40B4-BE49-F238E27FC236}">
                <a16:creationId xmlns:a16="http://schemas.microsoft.com/office/drawing/2014/main" id="{401AEBAA-1392-4015-85BD-1EE4C1AB1ACE}"/>
              </a:ext>
            </a:extLst>
          </p:cNvPr>
          <p:cNvSpPr/>
          <p:nvPr/>
        </p:nvSpPr>
        <p:spPr>
          <a:xfrm>
            <a:off x="1103219" y="1976653"/>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reeform: Shape 73">
            <a:extLst>
              <a:ext uri="{FF2B5EF4-FFF2-40B4-BE49-F238E27FC236}">
                <a16:creationId xmlns:a16="http://schemas.microsoft.com/office/drawing/2014/main" id="{18345FD8-7F2D-4E9B-A3D4-9F40FC432B95}"/>
              </a:ext>
            </a:extLst>
          </p:cNvPr>
          <p:cNvSpPr/>
          <p:nvPr/>
        </p:nvSpPr>
        <p:spPr>
          <a:xfrm rot="652022">
            <a:off x="1593007" y="1648915"/>
            <a:ext cx="106121" cy="609600"/>
          </a:xfrm>
          <a:custGeom>
            <a:avLst/>
            <a:gdLst>
              <a:gd name="connsiteX0" fmla="*/ 25159 w 135049"/>
              <a:gd name="connsiteY0" fmla="*/ 591779 h 591779"/>
              <a:gd name="connsiteX1" fmla="*/ 101359 w 135049"/>
              <a:gd name="connsiteY1" fmla="*/ 544154 h 591779"/>
              <a:gd name="connsiteX2" fmla="*/ 1346 w 135049"/>
              <a:gd name="connsiteY2" fmla="*/ 491767 h 591779"/>
              <a:gd name="connsiteX3" fmla="*/ 106121 w 135049"/>
              <a:gd name="connsiteY3" fmla="*/ 415567 h 591779"/>
              <a:gd name="connsiteX4" fmla="*/ 1346 w 135049"/>
              <a:gd name="connsiteY4" fmla="*/ 339367 h 591779"/>
              <a:gd name="connsiteX5" fmla="*/ 48971 w 135049"/>
              <a:gd name="connsiteY5" fmla="*/ 253642 h 591779"/>
              <a:gd name="connsiteX6" fmla="*/ 82309 w 135049"/>
              <a:gd name="connsiteY6" fmla="*/ 206017 h 591779"/>
              <a:gd name="connsiteX7" fmla="*/ 39446 w 135049"/>
              <a:gd name="connsiteY7" fmla="*/ 158392 h 591779"/>
              <a:gd name="connsiteX8" fmla="*/ 48971 w 135049"/>
              <a:gd name="connsiteY8" fmla="*/ 110767 h 591779"/>
              <a:gd name="connsiteX9" fmla="*/ 91834 w 135049"/>
              <a:gd name="connsiteY9" fmla="*/ 67904 h 591779"/>
              <a:gd name="connsiteX10" fmla="*/ 134696 w 135049"/>
              <a:gd name="connsiteY10" fmla="*/ 44092 h 591779"/>
              <a:gd name="connsiteX11" fmla="*/ 110884 w 135049"/>
              <a:gd name="connsiteY11" fmla="*/ 1229 h 591779"/>
              <a:gd name="connsiteX12" fmla="*/ 87071 w 135049"/>
              <a:gd name="connsiteY12" fmla="*/ 10754 h 591779"/>
              <a:gd name="connsiteX13" fmla="*/ 87071 w 135049"/>
              <a:gd name="connsiteY13" fmla="*/ 1229 h 591779"/>
              <a:gd name="connsiteX0" fmla="*/ 25159 w 135049"/>
              <a:gd name="connsiteY0" fmla="*/ 591779 h 591779"/>
              <a:gd name="connsiteX1" fmla="*/ 101359 w 135049"/>
              <a:gd name="connsiteY1" fmla="*/ 544154 h 591779"/>
              <a:gd name="connsiteX2" fmla="*/ 1346 w 135049"/>
              <a:gd name="connsiteY2" fmla="*/ 491767 h 591779"/>
              <a:gd name="connsiteX3" fmla="*/ 106121 w 135049"/>
              <a:gd name="connsiteY3" fmla="*/ 415567 h 591779"/>
              <a:gd name="connsiteX4" fmla="*/ 1346 w 135049"/>
              <a:gd name="connsiteY4" fmla="*/ 339367 h 591779"/>
              <a:gd name="connsiteX5" fmla="*/ 48971 w 135049"/>
              <a:gd name="connsiteY5" fmla="*/ 253642 h 591779"/>
              <a:gd name="connsiteX6" fmla="*/ 82309 w 135049"/>
              <a:gd name="connsiteY6" fmla="*/ 206017 h 591779"/>
              <a:gd name="connsiteX7" fmla="*/ 39446 w 135049"/>
              <a:gd name="connsiteY7" fmla="*/ 158392 h 591779"/>
              <a:gd name="connsiteX8" fmla="*/ 48971 w 135049"/>
              <a:gd name="connsiteY8" fmla="*/ 110767 h 591779"/>
              <a:gd name="connsiteX9" fmla="*/ 91834 w 135049"/>
              <a:gd name="connsiteY9" fmla="*/ 67904 h 591779"/>
              <a:gd name="connsiteX10" fmla="*/ 134696 w 135049"/>
              <a:gd name="connsiteY10" fmla="*/ 44092 h 591779"/>
              <a:gd name="connsiteX11" fmla="*/ 110884 w 135049"/>
              <a:gd name="connsiteY11" fmla="*/ 1229 h 591779"/>
              <a:gd name="connsiteX12" fmla="*/ 87071 w 135049"/>
              <a:gd name="connsiteY12" fmla="*/ 10754 h 591779"/>
              <a:gd name="connsiteX0" fmla="*/ 25159 w 135049"/>
              <a:gd name="connsiteY0" fmla="*/ 590550 h 590550"/>
              <a:gd name="connsiteX1" fmla="*/ 101359 w 135049"/>
              <a:gd name="connsiteY1" fmla="*/ 542925 h 590550"/>
              <a:gd name="connsiteX2" fmla="*/ 1346 w 135049"/>
              <a:gd name="connsiteY2" fmla="*/ 490538 h 590550"/>
              <a:gd name="connsiteX3" fmla="*/ 106121 w 135049"/>
              <a:gd name="connsiteY3" fmla="*/ 414338 h 590550"/>
              <a:gd name="connsiteX4" fmla="*/ 1346 w 135049"/>
              <a:gd name="connsiteY4" fmla="*/ 338138 h 590550"/>
              <a:gd name="connsiteX5" fmla="*/ 48971 w 135049"/>
              <a:gd name="connsiteY5" fmla="*/ 252413 h 590550"/>
              <a:gd name="connsiteX6" fmla="*/ 82309 w 135049"/>
              <a:gd name="connsiteY6" fmla="*/ 204788 h 590550"/>
              <a:gd name="connsiteX7" fmla="*/ 39446 w 135049"/>
              <a:gd name="connsiteY7" fmla="*/ 157163 h 590550"/>
              <a:gd name="connsiteX8" fmla="*/ 48971 w 135049"/>
              <a:gd name="connsiteY8" fmla="*/ 109538 h 590550"/>
              <a:gd name="connsiteX9" fmla="*/ 91834 w 135049"/>
              <a:gd name="connsiteY9" fmla="*/ 66675 h 590550"/>
              <a:gd name="connsiteX10" fmla="*/ 134696 w 135049"/>
              <a:gd name="connsiteY10" fmla="*/ 42863 h 590550"/>
              <a:gd name="connsiteX11" fmla="*/ 110884 w 135049"/>
              <a:gd name="connsiteY11" fmla="*/ 0 h 590550"/>
              <a:gd name="connsiteX0" fmla="*/ 25159 w 134696"/>
              <a:gd name="connsiteY0" fmla="*/ 547687 h 547687"/>
              <a:gd name="connsiteX1" fmla="*/ 101359 w 134696"/>
              <a:gd name="connsiteY1" fmla="*/ 500062 h 547687"/>
              <a:gd name="connsiteX2" fmla="*/ 1346 w 134696"/>
              <a:gd name="connsiteY2" fmla="*/ 447675 h 547687"/>
              <a:gd name="connsiteX3" fmla="*/ 106121 w 134696"/>
              <a:gd name="connsiteY3" fmla="*/ 371475 h 547687"/>
              <a:gd name="connsiteX4" fmla="*/ 1346 w 134696"/>
              <a:gd name="connsiteY4" fmla="*/ 295275 h 547687"/>
              <a:gd name="connsiteX5" fmla="*/ 48971 w 134696"/>
              <a:gd name="connsiteY5" fmla="*/ 209550 h 547687"/>
              <a:gd name="connsiteX6" fmla="*/ 82309 w 134696"/>
              <a:gd name="connsiteY6" fmla="*/ 161925 h 547687"/>
              <a:gd name="connsiteX7" fmla="*/ 39446 w 134696"/>
              <a:gd name="connsiteY7" fmla="*/ 114300 h 547687"/>
              <a:gd name="connsiteX8" fmla="*/ 48971 w 134696"/>
              <a:gd name="connsiteY8" fmla="*/ 66675 h 547687"/>
              <a:gd name="connsiteX9" fmla="*/ 91834 w 134696"/>
              <a:gd name="connsiteY9" fmla="*/ 23812 h 547687"/>
              <a:gd name="connsiteX10" fmla="*/ 134696 w 134696"/>
              <a:gd name="connsiteY10" fmla="*/ 0 h 547687"/>
              <a:gd name="connsiteX0" fmla="*/ 25159 w 139459"/>
              <a:gd name="connsiteY0" fmla="*/ 585787 h 585787"/>
              <a:gd name="connsiteX1" fmla="*/ 101359 w 139459"/>
              <a:gd name="connsiteY1" fmla="*/ 538162 h 585787"/>
              <a:gd name="connsiteX2" fmla="*/ 1346 w 139459"/>
              <a:gd name="connsiteY2" fmla="*/ 485775 h 585787"/>
              <a:gd name="connsiteX3" fmla="*/ 106121 w 139459"/>
              <a:gd name="connsiteY3" fmla="*/ 409575 h 585787"/>
              <a:gd name="connsiteX4" fmla="*/ 1346 w 139459"/>
              <a:gd name="connsiteY4" fmla="*/ 333375 h 585787"/>
              <a:gd name="connsiteX5" fmla="*/ 48971 w 139459"/>
              <a:gd name="connsiteY5" fmla="*/ 247650 h 585787"/>
              <a:gd name="connsiteX6" fmla="*/ 82309 w 139459"/>
              <a:gd name="connsiteY6" fmla="*/ 200025 h 585787"/>
              <a:gd name="connsiteX7" fmla="*/ 39446 w 139459"/>
              <a:gd name="connsiteY7" fmla="*/ 152400 h 585787"/>
              <a:gd name="connsiteX8" fmla="*/ 48971 w 139459"/>
              <a:gd name="connsiteY8" fmla="*/ 104775 h 585787"/>
              <a:gd name="connsiteX9" fmla="*/ 91834 w 139459"/>
              <a:gd name="connsiteY9" fmla="*/ 61912 h 585787"/>
              <a:gd name="connsiteX10" fmla="*/ 139459 w 139459"/>
              <a:gd name="connsiteY10" fmla="*/ 0 h 585787"/>
              <a:gd name="connsiteX0" fmla="*/ 25159 w 139459"/>
              <a:gd name="connsiteY0" fmla="*/ 585787 h 585787"/>
              <a:gd name="connsiteX1" fmla="*/ 101359 w 139459"/>
              <a:gd name="connsiteY1" fmla="*/ 538162 h 585787"/>
              <a:gd name="connsiteX2" fmla="*/ 1346 w 139459"/>
              <a:gd name="connsiteY2" fmla="*/ 485775 h 585787"/>
              <a:gd name="connsiteX3" fmla="*/ 106121 w 139459"/>
              <a:gd name="connsiteY3" fmla="*/ 409575 h 585787"/>
              <a:gd name="connsiteX4" fmla="*/ 1346 w 139459"/>
              <a:gd name="connsiteY4" fmla="*/ 333375 h 585787"/>
              <a:gd name="connsiteX5" fmla="*/ 48971 w 139459"/>
              <a:gd name="connsiteY5" fmla="*/ 247650 h 585787"/>
              <a:gd name="connsiteX6" fmla="*/ 82309 w 139459"/>
              <a:gd name="connsiteY6" fmla="*/ 200025 h 585787"/>
              <a:gd name="connsiteX7" fmla="*/ 39446 w 139459"/>
              <a:gd name="connsiteY7" fmla="*/ 152400 h 585787"/>
              <a:gd name="connsiteX8" fmla="*/ 48971 w 139459"/>
              <a:gd name="connsiteY8" fmla="*/ 104775 h 585787"/>
              <a:gd name="connsiteX9" fmla="*/ 96596 w 139459"/>
              <a:gd name="connsiteY9" fmla="*/ 61912 h 585787"/>
              <a:gd name="connsiteX10" fmla="*/ 139459 w 139459"/>
              <a:gd name="connsiteY10" fmla="*/ 0 h 585787"/>
              <a:gd name="connsiteX0" fmla="*/ 25159 w 153746"/>
              <a:gd name="connsiteY0" fmla="*/ 566737 h 566737"/>
              <a:gd name="connsiteX1" fmla="*/ 101359 w 153746"/>
              <a:gd name="connsiteY1" fmla="*/ 519112 h 566737"/>
              <a:gd name="connsiteX2" fmla="*/ 1346 w 153746"/>
              <a:gd name="connsiteY2" fmla="*/ 466725 h 566737"/>
              <a:gd name="connsiteX3" fmla="*/ 106121 w 153746"/>
              <a:gd name="connsiteY3" fmla="*/ 390525 h 566737"/>
              <a:gd name="connsiteX4" fmla="*/ 1346 w 153746"/>
              <a:gd name="connsiteY4" fmla="*/ 314325 h 566737"/>
              <a:gd name="connsiteX5" fmla="*/ 48971 w 153746"/>
              <a:gd name="connsiteY5" fmla="*/ 228600 h 566737"/>
              <a:gd name="connsiteX6" fmla="*/ 82309 w 153746"/>
              <a:gd name="connsiteY6" fmla="*/ 180975 h 566737"/>
              <a:gd name="connsiteX7" fmla="*/ 39446 w 153746"/>
              <a:gd name="connsiteY7" fmla="*/ 133350 h 566737"/>
              <a:gd name="connsiteX8" fmla="*/ 48971 w 153746"/>
              <a:gd name="connsiteY8" fmla="*/ 85725 h 566737"/>
              <a:gd name="connsiteX9" fmla="*/ 96596 w 153746"/>
              <a:gd name="connsiteY9" fmla="*/ 42862 h 566737"/>
              <a:gd name="connsiteX10" fmla="*/ 153746 w 153746"/>
              <a:gd name="connsiteY10" fmla="*/ 0 h 566737"/>
              <a:gd name="connsiteX0" fmla="*/ 25159 w 106121"/>
              <a:gd name="connsiteY0" fmla="*/ 609600 h 609600"/>
              <a:gd name="connsiteX1" fmla="*/ 101359 w 106121"/>
              <a:gd name="connsiteY1" fmla="*/ 561975 h 609600"/>
              <a:gd name="connsiteX2" fmla="*/ 1346 w 106121"/>
              <a:gd name="connsiteY2" fmla="*/ 509588 h 609600"/>
              <a:gd name="connsiteX3" fmla="*/ 106121 w 106121"/>
              <a:gd name="connsiteY3" fmla="*/ 433388 h 609600"/>
              <a:gd name="connsiteX4" fmla="*/ 1346 w 106121"/>
              <a:gd name="connsiteY4" fmla="*/ 357188 h 609600"/>
              <a:gd name="connsiteX5" fmla="*/ 48971 w 106121"/>
              <a:gd name="connsiteY5" fmla="*/ 271463 h 609600"/>
              <a:gd name="connsiteX6" fmla="*/ 82309 w 106121"/>
              <a:gd name="connsiteY6" fmla="*/ 223838 h 609600"/>
              <a:gd name="connsiteX7" fmla="*/ 39446 w 106121"/>
              <a:gd name="connsiteY7" fmla="*/ 176213 h 609600"/>
              <a:gd name="connsiteX8" fmla="*/ 48971 w 106121"/>
              <a:gd name="connsiteY8" fmla="*/ 128588 h 609600"/>
              <a:gd name="connsiteX9" fmla="*/ 96596 w 106121"/>
              <a:gd name="connsiteY9" fmla="*/ 85725 h 609600"/>
              <a:gd name="connsiteX10" fmla="*/ 101359 w 106121"/>
              <a:gd name="connsiteY1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121" h="609600">
                <a:moveTo>
                  <a:pt x="25159" y="609600"/>
                </a:moveTo>
                <a:cubicBezTo>
                  <a:pt x="65243" y="594122"/>
                  <a:pt x="105328" y="578644"/>
                  <a:pt x="101359" y="561975"/>
                </a:cubicBezTo>
                <a:cubicBezTo>
                  <a:pt x="97390" y="545306"/>
                  <a:pt x="552" y="531019"/>
                  <a:pt x="1346" y="509588"/>
                </a:cubicBezTo>
                <a:cubicBezTo>
                  <a:pt x="2140" y="488157"/>
                  <a:pt x="106121" y="458788"/>
                  <a:pt x="106121" y="433388"/>
                </a:cubicBezTo>
                <a:cubicBezTo>
                  <a:pt x="106121" y="407988"/>
                  <a:pt x="10871" y="384175"/>
                  <a:pt x="1346" y="357188"/>
                </a:cubicBezTo>
                <a:cubicBezTo>
                  <a:pt x="-8179" y="330201"/>
                  <a:pt x="35477" y="293688"/>
                  <a:pt x="48971" y="271463"/>
                </a:cubicBezTo>
                <a:cubicBezTo>
                  <a:pt x="62465" y="249238"/>
                  <a:pt x="83897" y="239713"/>
                  <a:pt x="82309" y="223838"/>
                </a:cubicBezTo>
                <a:cubicBezTo>
                  <a:pt x="80722" y="207963"/>
                  <a:pt x="45002" y="192088"/>
                  <a:pt x="39446" y="176213"/>
                </a:cubicBezTo>
                <a:cubicBezTo>
                  <a:pt x="33890" y="160338"/>
                  <a:pt x="39446" y="143669"/>
                  <a:pt x="48971" y="128588"/>
                </a:cubicBezTo>
                <a:cubicBezTo>
                  <a:pt x="58496" y="113507"/>
                  <a:pt x="87865" y="107156"/>
                  <a:pt x="96596" y="85725"/>
                </a:cubicBezTo>
                <a:cubicBezTo>
                  <a:pt x="105327" y="64294"/>
                  <a:pt x="98184" y="11113"/>
                  <a:pt x="101359" y="0"/>
                </a:cubicBezTo>
              </a:path>
            </a:pathLst>
          </a:custGeom>
          <a:noFill/>
          <a:ln w="12700">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reeform: Shape 74">
            <a:extLst>
              <a:ext uri="{FF2B5EF4-FFF2-40B4-BE49-F238E27FC236}">
                <a16:creationId xmlns:a16="http://schemas.microsoft.com/office/drawing/2014/main" id="{F7299508-2F5C-4893-8545-1DA25BD988AD}"/>
              </a:ext>
            </a:extLst>
          </p:cNvPr>
          <p:cNvSpPr/>
          <p:nvPr/>
        </p:nvSpPr>
        <p:spPr>
          <a:xfrm rot="21299914" flipH="1">
            <a:off x="3466108" y="1648915"/>
            <a:ext cx="106121" cy="609600"/>
          </a:xfrm>
          <a:custGeom>
            <a:avLst/>
            <a:gdLst>
              <a:gd name="connsiteX0" fmla="*/ 25159 w 135049"/>
              <a:gd name="connsiteY0" fmla="*/ 591779 h 591779"/>
              <a:gd name="connsiteX1" fmla="*/ 101359 w 135049"/>
              <a:gd name="connsiteY1" fmla="*/ 544154 h 591779"/>
              <a:gd name="connsiteX2" fmla="*/ 1346 w 135049"/>
              <a:gd name="connsiteY2" fmla="*/ 491767 h 591779"/>
              <a:gd name="connsiteX3" fmla="*/ 106121 w 135049"/>
              <a:gd name="connsiteY3" fmla="*/ 415567 h 591779"/>
              <a:gd name="connsiteX4" fmla="*/ 1346 w 135049"/>
              <a:gd name="connsiteY4" fmla="*/ 339367 h 591779"/>
              <a:gd name="connsiteX5" fmla="*/ 48971 w 135049"/>
              <a:gd name="connsiteY5" fmla="*/ 253642 h 591779"/>
              <a:gd name="connsiteX6" fmla="*/ 82309 w 135049"/>
              <a:gd name="connsiteY6" fmla="*/ 206017 h 591779"/>
              <a:gd name="connsiteX7" fmla="*/ 39446 w 135049"/>
              <a:gd name="connsiteY7" fmla="*/ 158392 h 591779"/>
              <a:gd name="connsiteX8" fmla="*/ 48971 w 135049"/>
              <a:gd name="connsiteY8" fmla="*/ 110767 h 591779"/>
              <a:gd name="connsiteX9" fmla="*/ 91834 w 135049"/>
              <a:gd name="connsiteY9" fmla="*/ 67904 h 591779"/>
              <a:gd name="connsiteX10" fmla="*/ 134696 w 135049"/>
              <a:gd name="connsiteY10" fmla="*/ 44092 h 591779"/>
              <a:gd name="connsiteX11" fmla="*/ 110884 w 135049"/>
              <a:gd name="connsiteY11" fmla="*/ 1229 h 591779"/>
              <a:gd name="connsiteX12" fmla="*/ 87071 w 135049"/>
              <a:gd name="connsiteY12" fmla="*/ 10754 h 591779"/>
              <a:gd name="connsiteX13" fmla="*/ 87071 w 135049"/>
              <a:gd name="connsiteY13" fmla="*/ 1229 h 591779"/>
              <a:gd name="connsiteX0" fmla="*/ 25159 w 135049"/>
              <a:gd name="connsiteY0" fmla="*/ 591779 h 591779"/>
              <a:gd name="connsiteX1" fmla="*/ 101359 w 135049"/>
              <a:gd name="connsiteY1" fmla="*/ 544154 h 591779"/>
              <a:gd name="connsiteX2" fmla="*/ 1346 w 135049"/>
              <a:gd name="connsiteY2" fmla="*/ 491767 h 591779"/>
              <a:gd name="connsiteX3" fmla="*/ 106121 w 135049"/>
              <a:gd name="connsiteY3" fmla="*/ 415567 h 591779"/>
              <a:gd name="connsiteX4" fmla="*/ 1346 w 135049"/>
              <a:gd name="connsiteY4" fmla="*/ 339367 h 591779"/>
              <a:gd name="connsiteX5" fmla="*/ 48971 w 135049"/>
              <a:gd name="connsiteY5" fmla="*/ 253642 h 591779"/>
              <a:gd name="connsiteX6" fmla="*/ 82309 w 135049"/>
              <a:gd name="connsiteY6" fmla="*/ 206017 h 591779"/>
              <a:gd name="connsiteX7" fmla="*/ 39446 w 135049"/>
              <a:gd name="connsiteY7" fmla="*/ 158392 h 591779"/>
              <a:gd name="connsiteX8" fmla="*/ 48971 w 135049"/>
              <a:gd name="connsiteY8" fmla="*/ 110767 h 591779"/>
              <a:gd name="connsiteX9" fmla="*/ 91834 w 135049"/>
              <a:gd name="connsiteY9" fmla="*/ 67904 h 591779"/>
              <a:gd name="connsiteX10" fmla="*/ 134696 w 135049"/>
              <a:gd name="connsiteY10" fmla="*/ 44092 h 591779"/>
              <a:gd name="connsiteX11" fmla="*/ 110884 w 135049"/>
              <a:gd name="connsiteY11" fmla="*/ 1229 h 591779"/>
              <a:gd name="connsiteX12" fmla="*/ 87071 w 135049"/>
              <a:gd name="connsiteY12" fmla="*/ 10754 h 591779"/>
              <a:gd name="connsiteX0" fmla="*/ 25159 w 135049"/>
              <a:gd name="connsiteY0" fmla="*/ 590550 h 590550"/>
              <a:gd name="connsiteX1" fmla="*/ 101359 w 135049"/>
              <a:gd name="connsiteY1" fmla="*/ 542925 h 590550"/>
              <a:gd name="connsiteX2" fmla="*/ 1346 w 135049"/>
              <a:gd name="connsiteY2" fmla="*/ 490538 h 590550"/>
              <a:gd name="connsiteX3" fmla="*/ 106121 w 135049"/>
              <a:gd name="connsiteY3" fmla="*/ 414338 h 590550"/>
              <a:gd name="connsiteX4" fmla="*/ 1346 w 135049"/>
              <a:gd name="connsiteY4" fmla="*/ 338138 h 590550"/>
              <a:gd name="connsiteX5" fmla="*/ 48971 w 135049"/>
              <a:gd name="connsiteY5" fmla="*/ 252413 h 590550"/>
              <a:gd name="connsiteX6" fmla="*/ 82309 w 135049"/>
              <a:gd name="connsiteY6" fmla="*/ 204788 h 590550"/>
              <a:gd name="connsiteX7" fmla="*/ 39446 w 135049"/>
              <a:gd name="connsiteY7" fmla="*/ 157163 h 590550"/>
              <a:gd name="connsiteX8" fmla="*/ 48971 w 135049"/>
              <a:gd name="connsiteY8" fmla="*/ 109538 h 590550"/>
              <a:gd name="connsiteX9" fmla="*/ 91834 w 135049"/>
              <a:gd name="connsiteY9" fmla="*/ 66675 h 590550"/>
              <a:gd name="connsiteX10" fmla="*/ 134696 w 135049"/>
              <a:gd name="connsiteY10" fmla="*/ 42863 h 590550"/>
              <a:gd name="connsiteX11" fmla="*/ 110884 w 135049"/>
              <a:gd name="connsiteY11" fmla="*/ 0 h 590550"/>
              <a:gd name="connsiteX0" fmla="*/ 25159 w 134696"/>
              <a:gd name="connsiteY0" fmla="*/ 547687 h 547687"/>
              <a:gd name="connsiteX1" fmla="*/ 101359 w 134696"/>
              <a:gd name="connsiteY1" fmla="*/ 500062 h 547687"/>
              <a:gd name="connsiteX2" fmla="*/ 1346 w 134696"/>
              <a:gd name="connsiteY2" fmla="*/ 447675 h 547687"/>
              <a:gd name="connsiteX3" fmla="*/ 106121 w 134696"/>
              <a:gd name="connsiteY3" fmla="*/ 371475 h 547687"/>
              <a:gd name="connsiteX4" fmla="*/ 1346 w 134696"/>
              <a:gd name="connsiteY4" fmla="*/ 295275 h 547687"/>
              <a:gd name="connsiteX5" fmla="*/ 48971 w 134696"/>
              <a:gd name="connsiteY5" fmla="*/ 209550 h 547687"/>
              <a:gd name="connsiteX6" fmla="*/ 82309 w 134696"/>
              <a:gd name="connsiteY6" fmla="*/ 161925 h 547687"/>
              <a:gd name="connsiteX7" fmla="*/ 39446 w 134696"/>
              <a:gd name="connsiteY7" fmla="*/ 114300 h 547687"/>
              <a:gd name="connsiteX8" fmla="*/ 48971 w 134696"/>
              <a:gd name="connsiteY8" fmla="*/ 66675 h 547687"/>
              <a:gd name="connsiteX9" fmla="*/ 91834 w 134696"/>
              <a:gd name="connsiteY9" fmla="*/ 23812 h 547687"/>
              <a:gd name="connsiteX10" fmla="*/ 134696 w 134696"/>
              <a:gd name="connsiteY10" fmla="*/ 0 h 547687"/>
              <a:gd name="connsiteX0" fmla="*/ 25159 w 139459"/>
              <a:gd name="connsiteY0" fmla="*/ 585787 h 585787"/>
              <a:gd name="connsiteX1" fmla="*/ 101359 w 139459"/>
              <a:gd name="connsiteY1" fmla="*/ 538162 h 585787"/>
              <a:gd name="connsiteX2" fmla="*/ 1346 w 139459"/>
              <a:gd name="connsiteY2" fmla="*/ 485775 h 585787"/>
              <a:gd name="connsiteX3" fmla="*/ 106121 w 139459"/>
              <a:gd name="connsiteY3" fmla="*/ 409575 h 585787"/>
              <a:gd name="connsiteX4" fmla="*/ 1346 w 139459"/>
              <a:gd name="connsiteY4" fmla="*/ 333375 h 585787"/>
              <a:gd name="connsiteX5" fmla="*/ 48971 w 139459"/>
              <a:gd name="connsiteY5" fmla="*/ 247650 h 585787"/>
              <a:gd name="connsiteX6" fmla="*/ 82309 w 139459"/>
              <a:gd name="connsiteY6" fmla="*/ 200025 h 585787"/>
              <a:gd name="connsiteX7" fmla="*/ 39446 w 139459"/>
              <a:gd name="connsiteY7" fmla="*/ 152400 h 585787"/>
              <a:gd name="connsiteX8" fmla="*/ 48971 w 139459"/>
              <a:gd name="connsiteY8" fmla="*/ 104775 h 585787"/>
              <a:gd name="connsiteX9" fmla="*/ 91834 w 139459"/>
              <a:gd name="connsiteY9" fmla="*/ 61912 h 585787"/>
              <a:gd name="connsiteX10" fmla="*/ 139459 w 139459"/>
              <a:gd name="connsiteY10" fmla="*/ 0 h 585787"/>
              <a:gd name="connsiteX0" fmla="*/ 25159 w 139459"/>
              <a:gd name="connsiteY0" fmla="*/ 585787 h 585787"/>
              <a:gd name="connsiteX1" fmla="*/ 101359 w 139459"/>
              <a:gd name="connsiteY1" fmla="*/ 538162 h 585787"/>
              <a:gd name="connsiteX2" fmla="*/ 1346 w 139459"/>
              <a:gd name="connsiteY2" fmla="*/ 485775 h 585787"/>
              <a:gd name="connsiteX3" fmla="*/ 106121 w 139459"/>
              <a:gd name="connsiteY3" fmla="*/ 409575 h 585787"/>
              <a:gd name="connsiteX4" fmla="*/ 1346 w 139459"/>
              <a:gd name="connsiteY4" fmla="*/ 333375 h 585787"/>
              <a:gd name="connsiteX5" fmla="*/ 48971 w 139459"/>
              <a:gd name="connsiteY5" fmla="*/ 247650 h 585787"/>
              <a:gd name="connsiteX6" fmla="*/ 82309 w 139459"/>
              <a:gd name="connsiteY6" fmla="*/ 200025 h 585787"/>
              <a:gd name="connsiteX7" fmla="*/ 39446 w 139459"/>
              <a:gd name="connsiteY7" fmla="*/ 152400 h 585787"/>
              <a:gd name="connsiteX8" fmla="*/ 48971 w 139459"/>
              <a:gd name="connsiteY8" fmla="*/ 104775 h 585787"/>
              <a:gd name="connsiteX9" fmla="*/ 96596 w 139459"/>
              <a:gd name="connsiteY9" fmla="*/ 61912 h 585787"/>
              <a:gd name="connsiteX10" fmla="*/ 139459 w 139459"/>
              <a:gd name="connsiteY10" fmla="*/ 0 h 585787"/>
              <a:gd name="connsiteX0" fmla="*/ 25159 w 153746"/>
              <a:gd name="connsiteY0" fmla="*/ 566737 h 566737"/>
              <a:gd name="connsiteX1" fmla="*/ 101359 w 153746"/>
              <a:gd name="connsiteY1" fmla="*/ 519112 h 566737"/>
              <a:gd name="connsiteX2" fmla="*/ 1346 w 153746"/>
              <a:gd name="connsiteY2" fmla="*/ 466725 h 566737"/>
              <a:gd name="connsiteX3" fmla="*/ 106121 w 153746"/>
              <a:gd name="connsiteY3" fmla="*/ 390525 h 566737"/>
              <a:gd name="connsiteX4" fmla="*/ 1346 w 153746"/>
              <a:gd name="connsiteY4" fmla="*/ 314325 h 566737"/>
              <a:gd name="connsiteX5" fmla="*/ 48971 w 153746"/>
              <a:gd name="connsiteY5" fmla="*/ 228600 h 566737"/>
              <a:gd name="connsiteX6" fmla="*/ 82309 w 153746"/>
              <a:gd name="connsiteY6" fmla="*/ 180975 h 566737"/>
              <a:gd name="connsiteX7" fmla="*/ 39446 w 153746"/>
              <a:gd name="connsiteY7" fmla="*/ 133350 h 566737"/>
              <a:gd name="connsiteX8" fmla="*/ 48971 w 153746"/>
              <a:gd name="connsiteY8" fmla="*/ 85725 h 566737"/>
              <a:gd name="connsiteX9" fmla="*/ 96596 w 153746"/>
              <a:gd name="connsiteY9" fmla="*/ 42862 h 566737"/>
              <a:gd name="connsiteX10" fmla="*/ 153746 w 153746"/>
              <a:gd name="connsiteY10" fmla="*/ 0 h 566737"/>
              <a:gd name="connsiteX0" fmla="*/ 25159 w 106121"/>
              <a:gd name="connsiteY0" fmla="*/ 609600 h 609600"/>
              <a:gd name="connsiteX1" fmla="*/ 101359 w 106121"/>
              <a:gd name="connsiteY1" fmla="*/ 561975 h 609600"/>
              <a:gd name="connsiteX2" fmla="*/ 1346 w 106121"/>
              <a:gd name="connsiteY2" fmla="*/ 509588 h 609600"/>
              <a:gd name="connsiteX3" fmla="*/ 106121 w 106121"/>
              <a:gd name="connsiteY3" fmla="*/ 433388 h 609600"/>
              <a:gd name="connsiteX4" fmla="*/ 1346 w 106121"/>
              <a:gd name="connsiteY4" fmla="*/ 357188 h 609600"/>
              <a:gd name="connsiteX5" fmla="*/ 48971 w 106121"/>
              <a:gd name="connsiteY5" fmla="*/ 271463 h 609600"/>
              <a:gd name="connsiteX6" fmla="*/ 82309 w 106121"/>
              <a:gd name="connsiteY6" fmla="*/ 223838 h 609600"/>
              <a:gd name="connsiteX7" fmla="*/ 39446 w 106121"/>
              <a:gd name="connsiteY7" fmla="*/ 176213 h 609600"/>
              <a:gd name="connsiteX8" fmla="*/ 48971 w 106121"/>
              <a:gd name="connsiteY8" fmla="*/ 128588 h 609600"/>
              <a:gd name="connsiteX9" fmla="*/ 96596 w 106121"/>
              <a:gd name="connsiteY9" fmla="*/ 85725 h 609600"/>
              <a:gd name="connsiteX10" fmla="*/ 101359 w 106121"/>
              <a:gd name="connsiteY10"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121" h="609600">
                <a:moveTo>
                  <a:pt x="25159" y="609600"/>
                </a:moveTo>
                <a:cubicBezTo>
                  <a:pt x="65243" y="594122"/>
                  <a:pt x="105328" y="578644"/>
                  <a:pt x="101359" y="561975"/>
                </a:cubicBezTo>
                <a:cubicBezTo>
                  <a:pt x="97390" y="545306"/>
                  <a:pt x="552" y="531019"/>
                  <a:pt x="1346" y="509588"/>
                </a:cubicBezTo>
                <a:cubicBezTo>
                  <a:pt x="2140" y="488157"/>
                  <a:pt x="106121" y="458788"/>
                  <a:pt x="106121" y="433388"/>
                </a:cubicBezTo>
                <a:cubicBezTo>
                  <a:pt x="106121" y="407988"/>
                  <a:pt x="10871" y="384175"/>
                  <a:pt x="1346" y="357188"/>
                </a:cubicBezTo>
                <a:cubicBezTo>
                  <a:pt x="-8179" y="330201"/>
                  <a:pt x="35477" y="293688"/>
                  <a:pt x="48971" y="271463"/>
                </a:cubicBezTo>
                <a:cubicBezTo>
                  <a:pt x="62465" y="249238"/>
                  <a:pt x="83897" y="239713"/>
                  <a:pt x="82309" y="223838"/>
                </a:cubicBezTo>
                <a:cubicBezTo>
                  <a:pt x="80722" y="207963"/>
                  <a:pt x="45002" y="192088"/>
                  <a:pt x="39446" y="176213"/>
                </a:cubicBezTo>
                <a:cubicBezTo>
                  <a:pt x="33890" y="160338"/>
                  <a:pt x="39446" y="143669"/>
                  <a:pt x="48971" y="128588"/>
                </a:cubicBezTo>
                <a:cubicBezTo>
                  <a:pt x="58496" y="113507"/>
                  <a:pt x="87865" y="107156"/>
                  <a:pt x="96596" y="85725"/>
                </a:cubicBezTo>
                <a:cubicBezTo>
                  <a:pt x="105327" y="64294"/>
                  <a:pt x="98184" y="11113"/>
                  <a:pt x="101359" y="0"/>
                </a:cubicBezTo>
              </a:path>
            </a:pathLst>
          </a:custGeom>
          <a:noFill/>
          <a:ln w="12700">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4D9554F4-7318-4B58-BA5C-842980718F5B}"/>
              </a:ext>
            </a:extLst>
          </p:cNvPr>
          <p:cNvSpPr/>
          <p:nvPr/>
        </p:nvSpPr>
        <p:spPr>
          <a:xfrm>
            <a:off x="8249177" y="1992998"/>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6" name="Straight Connector 105">
            <a:extLst>
              <a:ext uri="{FF2B5EF4-FFF2-40B4-BE49-F238E27FC236}">
                <a16:creationId xmlns:a16="http://schemas.microsoft.com/office/drawing/2014/main" id="{B9FEEEAE-4914-4557-8CB0-800837D01BA0}"/>
              </a:ext>
            </a:extLst>
          </p:cNvPr>
          <p:cNvCxnSpPr>
            <a:cxnSpLocks/>
          </p:cNvCxnSpPr>
          <p:nvPr/>
        </p:nvCxnSpPr>
        <p:spPr>
          <a:xfrm>
            <a:off x="8256291" y="1938112"/>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6855499B-0910-4DB8-BEA0-1FB391A6D87B}"/>
              </a:ext>
            </a:extLst>
          </p:cNvPr>
          <p:cNvCxnSpPr>
            <a:cxnSpLocks/>
          </p:cNvCxnSpPr>
          <p:nvPr/>
        </p:nvCxnSpPr>
        <p:spPr>
          <a:xfrm>
            <a:off x="8256291" y="1976212"/>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03AF4E7-F06C-40AB-8FDD-02E9BAD4F1E1}"/>
              </a:ext>
            </a:extLst>
          </p:cNvPr>
          <p:cNvCxnSpPr>
            <a:cxnSpLocks/>
          </p:cNvCxnSpPr>
          <p:nvPr/>
        </p:nvCxnSpPr>
        <p:spPr>
          <a:xfrm>
            <a:off x="8256291" y="1855690"/>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59FBB40E-D032-45E4-AB0D-B7ED0406E6B5}"/>
              </a:ext>
            </a:extLst>
          </p:cNvPr>
          <p:cNvCxnSpPr>
            <a:cxnSpLocks/>
          </p:cNvCxnSpPr>
          <p:nvPr/>
        </p:nvCxnSpPr>
        <p:spPr>
          <a:xfrm>
            <a:off x="8256291" y="1721062"/>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931B21E-ADCE-4292-A62D-C590D30B9FAE}"/>
              </a:ext>
            </a:extLst>
          </p:cNvPr>
          <p:cNvCxnSpPr>
            <a:cxnSpLocks/>
          </p:cNvCxnSpPr>
          <p:nvPr/>
        </p:nvCxnSpPr>
        <p:spPr>
          <a:xfrm>
            <a:off x="8256291" y="1436287"/>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73EC6871-E9D9-469A-AD1E-B020D19FC8F2}"/>
              </a:ext>
            </a:extLst>
          </p:cNvPr>
          <p:cNvCxnSpPr>
            <a:cxnSpLocks/>
          </p:cNvCxnSpPr>
          <p:nvPr/>
        </p:nvCxnSpPr>
        <p:spPr>
          <a:xfrm>
            <a:off x="8256291" y="921447"/>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A2B90942-C59D-4C46-B2F3-36F7DD484286}"/>
              </a:ext>
            </a:extLst>
          </p:cNvPr>
          <p:cNvGrpSpPr/>
          <p:nvPr/>
        </p:nvGrpSpPr>
        <p:grpSpPr>
          <a:xfrm>
            <a:off x="8592344" y="558255"/>
            <a:ext cx="2280705" cy="1437295"/>
            <a:chOff x="2807349" y="2315528"/>
            <a:chExt cx="2280705" cy="1437295"/>
          </a:xfrm>
        </p:grpSpPr>
        <p:sp>
          <p:nvSpPr>
            <p:cNvPr id="120" name="Freeform: Shape 119">
              <a:extLst>
                <a:ext uri="{FF2B5EF4-FFF2-40B4-BE49-F238E27FC236}">
                  <a16:creationId xmlns:a16="http://schemas.microsoft.com/office/drawing/2014/main" id="{5B0EED08-892C-4795-B495-82EA53F10233}"/>
                </a:ext>
              </a:extLst>
            </p:cNvPr>
            <p:cNvSpPr/>
            <p:nvPr/>
          </p:nvSpPr>
          <p:spPr>
            <a:xfrm>
              <a:off x="2807349" y="2315528"/>
              <a:ext cx="2280705" cy="1437295"/>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1437295">
                  <a:moveTo>
                    <a:pt x="0" y="0"/>
                  </a:moveTo>
                  <a:lnTo>
                    <a:pt x="0" y="1256859"/>
                  </a:lnTo>
                  <a:lnTo>
                    <a:pt x="0" y="1256859"/>
                  </a:lnTo>
                  <a:cubicBezTo>
                    <a:pt x="1177" y="1265097"/>
                    <a:pt x="3531" y="1289810"/>
                    <a:pt x="7061" y="1306286"/>
                  </a:cubicBezTo>
                  <a:cubicBezTo>
                    <a:pt x="10591" y="1322762"/>
                    <a:pt x="14710" y="1341003"/>
                    <a:pt x="21183" y="1355713"/>
                  </a:cubicBezTo>
                  <a:cubicBezTo>
                    <a:pt x="27656" y="1370423"/>
                    <a:pt x="37659" y="1383957"/>
                    <a:pt x="45897" y="1394548"/>
                  </a:cubicBezTo>
                  <a:cubicBezTo>
                    <a:pt x="54135" y="1405140"/>
                    <a:pt x="55900" y="1412201"/>
                    <a:pt x="70610" y="1419262"/>
                  </a:cubicBezTo>
                  <a:cubicBezTo>
                    <a:pt x="85320" y="1426323"/>
                    <a:pt x="105916" y="1435149"/>
                    <a:pt x="134160" y="1436914"/>
                  </a:cubicBezTo>
                  <a:cubicBezTo>
                    <a:pt x="162404" y="1438679"/>
                    <a:pt x="195944" y="1433972"/>
                    <a:pt x="240075" y="1429853"/>
                  </a:cubicBezTo>
                  <a:cubicBezTo>
                    <a:pt x="284206" y="1425734"/>
                    <a:pt x="398947" y="1412201"/>
                    <a:pt x="398947" y="1412201"/>
                  </a:cubicBezTo>
                  <a:cubicBezTo>
                    <a:pt x="448962" y="1407494"/>
                    <a:pt x="540167" y="1401609"/>
                    <a:pt x="540167" y="1401609"/>
                  </a:cubicBezTo>
                  <a:cubicBezTo>
                    <a:pt x="603716" y="1396902"/>
                    <a:pt x="702570" y="1387487"/>
                    <a:pt x="780241" y="1383957"/>
                  </a:cubicBezTo>
                  <a:cubicBezTo>
                    <a:pt x="857912" y="1380427"/>
                    <a:pt x="1006193" y="1380426"/>
                    <a:pt x="1006193" y="1380426"/>
                  </a:cubicBezTo>
                  <a:cubicBezTo>
                    <a:pt x="1066800" y="1379249"/>
                    <a:pt x="1084453" y="1376896"/>
                    <a:pt x="1143883" y="1376896"/>
                  </a:cubicBezTo>
                  <a:cubicBezTo>
                    <a:pt x="1203313" y="1376896"/>
                    <a:pt x="1296283" y="1378661"/>
                    <a:pt x="1362774" y="1380426"/>
                  </a:cubicBezTo>
                  <a:cubicBezTo>
                    <a:pt x="1429265" y="1382191"/>
                    <a:pt x="1479869" y="1383957"/>
                    <a:pt x="1542830" y="1387487"/>
                  </a:cubicBezTo>
                  <a:cubicBezTo>
                    <a:pt x="1605791" y="1391017"/>
                    <a:pt x="1682285" y="1396902"/>
                    <a:pt x="1740538" y="1401609"/>
                  </a:cubicBezTo>
                  <a:cubicBezTo>
                    <a:pt x="1798791" y="1406316"/>
                    <a:pt x="1850571" y="1411024"/>
                    <a:pt x="1892349" y="1415731"/>
                  </a:cubicBezTo>
                  <a:cubicBezTo>
                    <a:pt x="1934127" y="1420438"/>
                    <a:pt x="1956487" y="1426323"/>
                    <a:pt x="1991204" y="1429853"/>
                  </a:cubicBezTo>
                  <a:cubicBezTo>
                    <a:pt x="2025921" y="1433383"/>
                    <a:pt x="2068286" y="1437502"/>
                    <a:pt x="2100649" y="1436914"/>
                  </a:cubicBezTo>
                  <a:cubicBezTo>
                    <a:pt x="2133012" y="1436326"/>
                    <a:pt x="2164786" y="1432207"/>
                    <a:pt x="2185381" y="1426323"/>
                  </a:cubicBezTo>
                  <a:cubicBezTo>
                    <a:pt x="2205976" y="1420439"/>
                    <a:pt x="2214214" y="1411612"/>
                    <a:pt x="2224217" y="1401609"/>
                  </a:cubicBezTo>
                  <a:cubicBezTo>
                    <a:pt x="2234220" y="1391606"/>
                    <a:pt x="2238928" y="1378661"/>
                    <a:pt x="2245400" y="1366304"/>
                  </a:cubicBezTo>
                  <a:cubicBezTo>
                    <a:pt x="2251872" y="1353947"/>
                    <a:pt x="2259139" y="1337472"/>
                    <a:pt x="2263052" y="1327469"/>
                  </a:cubicBezTo>
                  <a:cubicBezTo>
                    <a:pt x="2266965" y="1317466"/>
                    <a:pt x="2265939" y="1318643"/>
                    <a:pt x="2268881" y="1306286"/>
                  </a:cubicBezTo>
                  <a:cubicBezTo>
                    <a:pt x="2271823" y="1293929"/>
                    <a:pt x="2279528" y="219480"/>
                    <a:pt x="22807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Freeform: Shape 120">
              <a:extLst>
                <a:ext uri="{FF2B5EF4-FFF2-40B4-BE49-F238E27FC236}">
                  <a16:creationId xmlns:a16="http://schemas.microsoft.com/office/drawing/2014/main" id="{DE223C25-8CC8-4816-97B6-691C2766553B}"/>
                </a:ext>
              </a:extLst>
            </p:cNvPr>
            <p:cNvSpPr/>
            <p:nvPr/>
          </p:nvSpPr>
          <p:spPr>
            <a:xfrm>
              <a:off x="2918856" y="2315528"/>
              <a:ext cx="2057690" cy="1327786"/>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1437295">
                  <a:moveTo>
                    <a:pt x="0" y="0"/>
                  </a:moveTo>
                  <a:lnTo>
                    <a:pt x="0" y="1256859"/>
                  </a:lnTo>
                  <a:lnTo>
                    <a:pt x="0" y="1256859"/>
                  </a:lnTo>
                  <a:cubicBezTo>
                    <a:pt x="1177" y="1265097"/>
                    <a:pt x="3531" y="1289810"/>
                    <a:pt x="7061" y="1306286"/>
                  </a:cubicBezTo>
                  <a:cubicBezTo>
                    <a:pt x="10591" y="1322762"/>
                    <a:pt x="14710" y="1341003"/>
                    <a:pt x="21183" y="1355713"/>
                  </a:cubicBezTo>
                  <a:cubicBezTo>
                    <a:pt x="27656" y="1370423"/>
                    <a:pt x="37659" y="1383957"/>
                    <a:pt x="45897" y="1394548"/>
                  </a:cubicBezTo>
                  <a:cubicBezTo>
                    <a:pt x="54135" y="1405140"/>
                    <a:pt x="55900" y="1412201"/>
                    <a:pt x="70610" y="1419262"/>
                  </a:cubicBezTo>
                  <a:cubicBezTo>
                    <a:pt x="85320" y="1426323"/>
                    <a:pt x="105916" y="1435149"/>
                    <a:pt x="134160" y="1436914"/>
                  </a:cubicBezTo>
                  <a:cubicBezTo>
                    <a:pt x="162404" y="1438679"/>
                    <a:pt x="195944" y="1433972"/>
                    <a:pt x="240075" y="1429853"/>
                  </a:cubicBezTo>
                  <a:cubicBezTo>
                    <a:pt x="284206" y="1425734"/>
                    <a:pt x="398947" y="1412201"/>
                    <a:pt x="398947" y="1412201"/>
                  </a:cubicBezTo>
                  <a:cubicBezTo>
                    <a:pt x="448962" y="1407494"/>
                    <a:pt x="540167" y="1401609"/>
                    <a:pt x="540167" y="1401609"/>
                  </a:cubicBezTo>
                  <a:cubicBezTo>
                    <a:pt x="603716" y="1396902"/>
                    <a:pt x="702570" y="1387487"/>
                    <a:pt x="780241" y="1383957"/>
                  </a:cubicBezTo>
                  <a:cubicBezTo>
                    <a:pt x="857912" y="1380427"/>
                    <a:pt x="1006193" y="1380426"/>
                    <a:pt x="1006193" y="1380426"/>
                  </a:cubicBezTo>
                  <a:cubicBezTo>
                    <a:pt x="1066800" y="1379249"/>
                    <a:pt x="1084453" y="1376896"/>
                    <a:pt x="1143883" y="1376896"/>
                  </a:cubicBezTo>
                  <a:cubicBezTo>
                    <a:pt x="1203313" y="1376896"/>
                    <a:pt x="1296283" y="1378661"/>
                    <a:pt x="1362774" y="1380426"/>
                  </a:cubicBezTo>
                  <a:cubicBezTo>
                    <a:pt x="1429265" y="1382191"/>
                    <a:pt x="1479869" y="1383957"/>
                    <a:pt x="1542830" y="1387487"/>
                  </a:cubicBezTo>
                  <a:cubicBezTo>
                    <a:pt x="1605791" y="1391017"/>
                    <a:pt x="1682285" y="1396902"/>
                    <a:pt x="1740538" y="1401609"/>
                  </a:cubicBezTo>
                  <a:cubicBezTo>
                    <a:pt x="1798791" y="1406316"/>
                    <a:pt x="1850571" y="1411024"/>
                    <a:pt x="1892349" y="1415731"/>
                  </a:cubicBezTo>
                  <a:cubicBezTo>
                    <a:pt x="1934127" y="1420438"/>
                    <a:pt x="1956487" y="1426323"/>
                    <a:pt x="1991204" y="1429853"/>
                  </a:cubicBezTo>
                  <a:cubicBezTo>
                    <a:pt x="2025921" y="1433383"/>
                    <a:pt x="2068286" y="1437502"/>
                    <a:pt x="2100649" y="1436914"/>
                  </a:cubicBezTo>
                  <a:cubicBezTo>
                    <a:pt x="2133012" y="1436326"/>
                    <a:pt x="2164786" y="1432207"/>
                    <a:pt x="2185381" y="1426323"/>
                  </a:cubicBezTo>
                  <a:cubicBezTo>
                    <a:pt x="2205976" y="1420439"/>
                    <a:pt x="2214214" y="1411612"/>
                    <a:pt x="2224217" y="1401609"/>
                  </a:cubicBezTo>
                  <a:cubicBezTo>
                    <a:pt x="2234220" y="1391606"/>
                    <a:pt x="2238928" y="1378661"/>
                    <a:pt x="2245400" y="1366304"/>
                  </a:cubicBezTo>
                  <a:cubicBezTo>
                    <a:pt x="2251872" y="1353947"/>
                    <a:pt x="2259139" y="1337472"/>
                    <a:pt x="2263052" y="1327469"/>
                  </a:cubicBezTo>
                  <a:cubicBezTo>
                    <a:pt x="2266965" y="1317466"/>
                    <a:pt x="2265939" y="1318643"/>
                    <a:pt x="2268881" y="1306286"/>
                  </a:cubicBezTo>
                  <a:cubicBezTo>
                    <a:pt x="2271823" y="1293929"/>
                    <a:pt x="2279528" y="219480"/>
                    <a:pt x="22807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2" name="Group 121">
            <a:extLst>
              <a:ext uri="{FF2B5EF4-FFF2-40B4-BE49-F238E27FC236}">
                <a16:creationId xmlns:a16="http://schemas.microsoft.com/office/drawing/2014/main" id="{B8447155-1725-461F-9348-CCBF0F61B58B}"/>
              </a:ext>
            </a:extLst>
          </p:cNvPr>
          <p:cNvGrpSpPr/>
          <p:nvPr/>
        </p:nvGrpSpPr>
        <p:grpSpPr>
          <a:xfrm>
            <a:off x="4973934" y="529832"/>
            <a:ext cx="2280705" cy="1437295"/>
            <a:chOff x="2807349" y="2315528"/>
            <a:chExt cx="2280705" cy="1437295"/>
          </a:xfrm>
        </p:grpSpPr>
        <p:sp>
          <p:nvSpPr>
            <p:cNvPr id="123" name="Freeform: Shape 122">
              <a:extLst>
                <a:ext uri="{FF2B5EF4-FFF2-40B4-BE49-F238E27FC236}">
                  <a16:creationId xmlns:a16="http://schemas.microsoft.com/office/drawing/2014/main" id="{1D3BA45B-BF1B-4D0F-A657-95FEF45F587D}"/>
                </a:ext>
              </a:extLst>
            </p:cNvPr>
            <p:cNvSpPr/>
            <p:nvPr/>
          </p:nvSpPr>
          <p:spPr>
            <a:xfrm>
              <a:off x="2807349" y="2315528"/>
              <a:ext cx="2280705" cy="1437295"/>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1437295">
                  <a:moveTo>
                    <a:pt x="0" y="0"/>
                  </a:moveTo>
                  <a:lnTo>
                    <a:pt x="0" y="1256859"/>
                  </a:lnTo>
                  <a:lnTo>
                    <a:pt x="0" y="1256859"/>
                  </a:lnTo>
                  <a:cubicBezTo>
                    <a:pt x="1177" y="1265097"/>
                    <a:pt x="3531" y="1289810"/>
                    <a:pt x="7061" y="1306286"/>
                  </a:cubicBezTo>
                  <a:cubicBezTo>
                    <a:pt x="10591" y="1322762"/>
                    <a:pt x="14710" y="1341003"/>
                    <a:pt x="21183" y="1355713"/>
                  </a:cubicBezTo>
                  <a:cubicBezTo>
                    <a:pt x="27656" y="1370423"/>
                    <a:pt x="37659" y="1383957"/>
                    <a:pt x="45897" y="1394548"/>
                  </a:cubicBezTo>
                  <a:cubicBezTo>
                    <a:pt x="54135" y="1405140"/>
                    <a:pt x="55900" y="1412201"/>
                    <a:pt x="70610" y="1419262"/>
                  </a:cubicBezTo>
                  <a:cubicBezTo>
                    <a:pt x="85320" y="1426323"/>
                    <a:pt x="105916" y="1435149"/>
                    <a:pt x="134160" y="1436914"/>
                  </a:cubicBezTo>
                  <a:cubicBezTo>
                    <a:pt x="162404" y="1438679"/>
                    <a:pt x="195944" y="1433972"/>
                    <a:pt x="240075" y="1429853"/>
                  </a:cubicBezTo>
                  <a:cubicBezTo>
                    <a:pt x="284206" y="1425734"/>
                    <a:pt x="398947" y="1412201"/>
                    <a:pt x="398947" y="1412201"/>
                  </a:cubicBezTo>
                  <a:cubicBezTo>
                    <a:pt x="448962" y="1407494"/>
                    <a:pt x="540167" y="1401609"/>
                    <a:pt x="540167" y="1401609"/>
                  </a:cubicBezTo>
                  <a:cubicBezTo>
                    <a:pt x="603716" y="1396902"/>
                    <a:pt x="702570" y="1387487"/>
                    <a:pt x="780241" y="1383957"/>
                  </a:cubicBezTo>
                  <a:cubicBezTo>
                    <a:pt x="857912" y="1380427"/>
                    <a:pt x="1006193" y="1380426"/>
                    <a:pt x="1006193" y="1380426"/>
                  </a:cubicBezTo>
                  <a:cubicBezTo>
                    <a:pt x="1066800" y="1379249"/>
                    <a:pt x="1084453" y="1376896"/>
                    <a:pt x="1143883" y="1376896"/>
                  </a:cubicBezTo>
                  <a:cubicBezTo>
                    <a:pt x="1203313" y="1376896"/>
                    <a:pt x="1296283" y="1378661"/>
                    <a:pt x="1362774" y="1380426"/>
                  </a:cubicBezTo>
                  <a:cubicBezTo>
                    <a:pt x="1429265" y="1382191"/>
                    <a:pt x="1479869" y="1383957"/>
                    <a:pt x="1542830" y="1387487"/>
                  </a:cubicBezTo>
                  <a:cubicBezTo>
                    <a:pt x="1605791" y="1391017"/>
                    <a:pt x="1682285" y="1396902"/>
                    <a:pt x="1740538" y="1401609"/>
                  </a:cubicBezTo>
                  <a:cubicBezTo>
                    <a:pt x="1798791" y="1406316"/>
                    <a:pt x="1850571" y="1411024"/>
                    <a:pt x="1892349" y="1415731"/>
                  </a:cubicBezTo>
                  <a:cubicBezTo>
                    <a:pt x="1934127" y="1420438"/>
                    <a:pt x="1956487" y="1426323"/>
                    <a:pt x="1991204" y="1429853"/>
                  </a:cubicBezTo>
                  <a:cubicBezTo>
                    <a:pt x="2025921" y="1433383"/>
                    <a:pt x="2068286" y="1437502"/>
                    <a:pt x="2100649" y="1436914"/>
                  </a:cubicBezTo>
                  <a:cubicBezTo>
                    <a:pt x="2133012" y="1436326"/>
                    <a:pt x="2164786" y="1432207"/>
                    <a:pt x="2185381" y="1426323"/>
                  </a:cubicBezTo>
                  <a:cubicBezTo>
                    <a:pt x="2205976" y="1420439"/>
                    <a:pt x="2214214" y="1411612"/>
                    <a:pt x="2224217" y="1401609"/>
                  </a:cubicBezTo>
                  <a:cubicBezTo>
                    <a:pt x="2234220" y="1391606"/>
                    <a:pt x="2238928" y="1378661"/>
                    <a:pt x="2245400" y="1366304"/>
                  </a:cubicBezTo>
                  <a:cubicBezTo>
                    <a:pt x="2251872" y="1353947"/>
                    <a:pt x="2259139" y="1337472"/>
                    <a:pt x="2263052" y="1327469"/>
                  </a:cubicBezTo>
                  <a:cubicBezTo>
                    <a:pt x="2266965" y="1317466"/>
                    <a:pt x="2265939" y="1318643"/>
                    <a:pt x="2268881" y="1306286"/>
                  </a:cubicBezTo>
                  <a:cubicBezTo>
                    <a:pt x="2271823" y="1293929"/>
                    <a:pt x="2279528" y="219480"/>
                    <a:pt x="22807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Freeform: Shape 123">
              <a:extLst>
                <a:ext uri="{FF2B5EF4-FFF2-40B4-BE49-F238E27FC236}">
                  <a16:creationId xmlns:a16="http://schemas.microsoft.com/office/drawing/2014/main" id="{B3EAB362-ECC5-44C4-9216-81E74CC89EF4}"/>
                </a:ext>
              </a:extLst>
            </p:cNvPr>
            <p:cNvSpPr/>
            <p:nvPr/>
          </p:nvSpPr>
          <p:spPr>
            <a:xfrm>
              <a:off x="2918856" y="2315528"/>
              <a:ext cx="2057690" cy="1327786"/>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1437295">
                  <a:moveTo>
                    <a:pt x="0" y="0"/>
                  </a:moveTo>
                  <a:lnTo>
                    <a:pt x="0" y="1256859"/>
                  </a:lnTo>
                  <a:lnTo>
                    <a:pt x="0" y="1256859"/>
                  </a:lnTo>
                  <a:cubicBezTo>
                    <a:pt x="1177" y="1265097"/>
                    <a:pt x="3531" y="1289810"/>
                    <a:pt x="7061" y="1306286"/>
                  </a:cubicBezTo>
                  <a:cubicBezTo>
                    <a:pt x="10591" y="1322762"/>
                    <a:pt x="14710" y="1341003"/>
                    <a:pt x="21183" y="1355713"/>
                  </a:cubicBezTo>
                  <a:cubicBezTo>
                    <a:pt x="27656" y="1370423"/>
                    <a:pt x="37659" y="1383957"/>
                    <a:pt x="45897" y="1394548"/>
                  </a:cubicBezTo>
                  <a:cubicBezTo>
                    <a:pt x="54135" y="1405140"/>
                    <a:pt x="55900" y="1412201"/>
                    <a:pt x="70610" y="1419262"/>
                  </a:cubicBezTo>
                  <a:cubicBezTo>
                    <a:pt x="85320" y="1426323"/>
                    <a:pt x="105916" y="1435149"/>
                    <a:pt x="134160" y="1436914"/>
                  </a:cubicBezTo>
                  <a:cubicBezTo>
                    <a:pt x="162404" y="1438679"/>
                    <a:pt x="195944" y="1433972"/>
                    <a:pt x="240075" y="1429853"/>
                  </a:cubicBezTo>
                  <a:cubicBezTo>
                    <a:pt x="284206" y="1425734"/>
                    <a:pt x="398947" y="1412201"/>
                    <a:pt x="398947" y="1412201"/>
                  </a:cubicBezTo>
                  <a:cubicBezTo>
                    <a:pt x="448962" y="1407494"/>
                    <a:pt x="540167" y="1401609"/>
                    <a:pt x="540167" y="1401609"/>
                  </a:cubicBezTo>
                  <a:cubicBezTo>
                    <a:pt x="603716" y="1396902"/>
                    <a:pt x="702570" y="1387487"/>
                    <a:pt x="780241" y="1383957"/>
                  </a:cubicBezTo>
                  <a:cubicBezTo>
                    <a:pt x="857912" y="1380427"/>
                    <a:pt x="1006193" y="1380426"/>
                    <a:pt x="1006193" y="1380426"/>
                  </a:cubicBezTo>
                  <a:cubicBezTo>
                    <a:pt x="1066800" y="1379249"/>
                    <a:pt x="1084453" y="1376896"/>
                    <a:pt x="1143883" y="1376896"/>
                  </a:cubicBezTo>
                  <a:cubicBezTo>
                    <a:pt x="1203313" y="1376896"/>
                    <a:pt x="1296283" y="1378661"/>
                    <a:pt x="1362774" y="1380426"/>
                  </a:cubicBezTo>
                  <a:cubicBezTo>
                    <a:pt x="1429265" y="1382191"/>
                    <a:pt x="1479869" y="1383957"/>
                    <a:pt x="1542830" y="1387487"/>
                  </a:cubicBezTo>
                  <a:cubicBezTo>
                    <a:pt x="1605791" y="1391017"/>
                    <a:pt x="1682285" y="1396902"/>
                    <a:pt x="1740538" y="1401609"/>
                  </a:cubicBezTo>
                  <a:cubicBezTo>
                    <a:pt x="1798791" y="1406316"/>
                    <a:pt x="1850571" y="1411024"/>
                    <a:pt x="1892349" y="1415731"/>
                  </a:cubicBezTo>
                  <a:cubicBezTo>
                    <a:pt x="1934127" y="1420438"/>
                    <a:pt x="1956487" y="1426323"/>
                    <a:pt x="1991204" y="1429853"/>
                  </a:cubicBezTo>
                  <a:cubicBezTo>
                    <a:pt x="2025921" y="1433383"/>
                    <a:pt x="2068286" y="1437502"/>
                    <a:pt x="2100649" y="1436914"/>
                  </a:cubicBezTo>
                  <a:cubicBezTo>
                    <a:pt x="2133012" y="1436326"/>
                    <a:pt x="2164786" y="1432207"/>
                    <a:pt x="2185381" y="1426323"/>
                  </a:cubicBezTo>
                  <a:cubicBezTo>
                    <a:pt x="2205976" y="1420439"/>
                    <a:pt x="2214214" y="1411612"/>
                    <a:pt x="2224217" y="1401609"/>
                  </a:cubicBezTo>
                  <a:cubicBezTo>
                    <a:pt x="2234220" y="1391606"/>
                    <a:pt x="2238928" y="1378661"/>
                    <a:pt x="2245400" y="1366304"/>
                  </a:cubicBezTo>
                  <a:cubicBezTo>
                    <a:pt x="2251872" y="1353947"/>
                    <a:pt x="2259139" y="1337472"/>
                    <a:pt x="2263052" y="1327469"/>
                  </a:cubicBezTo>
                  <a:cubicBezTo>
                    <a:pt x="2266965" y="1317466"/>
                    <a:pt x="2265939" y="1318643"/>
                    <a:pt x="2268881" y="1306286"/>
                  </a:cubicBezTo>
                  <a:cubicBezTo>
                    <a:pt x="2271823" y="1293929"/>
                    <a:pt x="2279528" y="219480"/>
                    <a:pt x="228070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5" name="Oval 124">
            <a:extLst>
              <a:ext uri="{FF2B5EF4-FFF2-40B4-BE49-F238E27FC236}">
                <a16:creationId xmlns:a16="http://schemas.microsoft.com/office/drawing/2014/main" id="{2D561544-75FB-43C6-A829-9D36A5B0210A}"/>
              </a:ext>
            </a:extLst>
          </p:cNvPr>
          <p:cNvSpPr/>
          <p:nvPr/>
        </p:nvSpPr>
        <p:spPr>
          <a:xfrm>
            <a:off x="4933869" y="1914769"/>
            <a:ext cx="2360835" cy="331654"/>
          </a:xfrm>
          <a:prstGeom prst="ellipse">
            <a:avLst/>
          </a:prstGeom>
          <a:pattFill prst="pct5">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41CF55D8-7166-4BD5-A136-CAD8CA3A03CE}"/>
              </a:ext>
            </a:extLst>
          </p:cNvPr>
          <p:cNvSpPr/>
          <p:nvPr/>
        </p:nvSpPr>
        <p:spPr>
          <a:xfrm>
            <a:off x="4630767" y="1976653"/>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ectangle 134">
            <a:extLst>
              <a:ext uri="{FF2B5EF4-FFF2-40B4-BE49-F238E27FC236}">
                <a16:creationId xmlns:a16="http://schemas.microsoft.com/office/drawing/2014/main" id="{ED30D230-2347-48C8-AEF3-A803B1FC3F57}"/>
              </a:ext>
            </a:extLst>
          </p:cNvPr>
          <p:cNvSpPr/>
          <p:nvPr/>
        </p:nvSpPr>
        <p:spPr>
          <a:xfrm>
            <a:off x="1516433" y="2806649"/>
            <a:ext cx="158863" cy="111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Rectangle 135">
            <a:extLst>
              <a:ext uri="{FF2B5EF4-FFF2-40B4-BE49-F238E27FC236}">
                <a16:creationId xmlns:a16="http://schemas.microsoft.com/office/drawing/2014/main" id="{9F9FF2A3-060B-4762-9CDF-0A777A4B5966}"/>
              </a:ext>
            </a:extLst>
          </p:cNvPr>
          <p:cNvSpPr/>
          <p:nvPr/>
        </p:nvSpPr>
        <p:spPr>
          <a:xfrm>
            <a:off x="3529781" y="2821762"/>
            <a:ext cx="158863" cy="111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34110B31-748C-4313-9E70-C37F630A7F70}"/>
              </a:ext>
            </a:extLst>
          </p:cNvPr>
          <p:cNvSpPr/>
          <p:nvPr/>
        </p:nvSpPr>
        <p:spPr>
          <a:xfrm>
            <a:off x="1477174" y="2784090"/>
            <a:ext cx="2255730" cy="1043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Freeform: Shape 145">
            <a:extLst>
              <a:ext uri="{FF2B5EF4-FFF2-40B4-BE49-F238E27FC236}">
                <a16:creationId xmlns:a16="http://schemas.microsoft.com/office/drawing/2014/main" id="{D9E9DC97-EE24-42F5-8047-B402791149AB}"/>
              </a:ext>
            </a:extLst>
          </p:cNvPr>
          <p:cNvSpPr/>
          <p:nvPr/>
        </p:nvSpPr>
        <p:spPr>
          <a:xfrm>
            <a:off x="5983967" y="1710544"/>
            <a:ext cx="214307" cy="404949"/>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8" name="Straight Arrow Connector 147">
            <a:extLst>
              <a:ext uri="{FF2B5EF4-FFF2-40B4-BE49-F238E27FC236}">
                <a16:creationId xmlns:a16="http://schemas.microsoft.com/office/drawing/2014/main" id="{6A102689-D5B2-4897-9DC8-8C7351F73988}"/>
              </a:ext>
            </a:extLst>
          </p:cNvPr>
          <p:cNvCxnSpPr>
            <a:cxnSpLocks/>
          </p:cNvCxnSpPr>
          <p:nvPr/>
        </p:nvCxnSpPr>
        <p:spPr>
          <a:xfrm>
            <a:off x="1312433" y="2659190"/>
            <a:ext cx="0" cy="3566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54" name="Rectangle 153">
            <a:extLst>
              <a:ext uri="{FF2B5EF4-FFF2-40B4-BE49-F238E27FC236}">
                <a16:creationId xmlns:a16="http://schemas.microsoft.com/office/drawing/2014/main" id="{5C2DE8AE-28BB-4F36-A8C7-14C193980574}"/>
              </a:ext>
            </a:extLst>
          </p:cNvPr>
          <p:cNvSpPr/>
          <p:nvPr/>
        </p:nvSpPr>
        <p:spPr>
          <a:xfrm>
            <a:off x="8249177" y="4518320"/>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Rectangle 154">
            <a:extLst>
              <a:ext uri="{FF2B5EF4-FFF2-40B4-BE49-F238E27FC236}">
                <a16:creationId xmlns:a16="http://schemas.microsoft.com/office/drawing/2014/main" id="{DBD21DF9-A2E3-4759-BFC4-942C3323C4E1}"/>
              </a:ext>
            </a:extLst>
          </p:cNvPr>
          <p:cNvSpPr/>
          <p:nvPr/>
        </p:nvSpPr>
        <p:spPr>
          <a:xfrm>
            <a:off x="4630767" y="4533779"/>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6" name="Rectangle 155">
            <a:extLst>
              <a:ext uri="{FF2B5EF4-FFF2-40B4-BE49-F238E27FC236}">
                <a16:creationId xmlns:a16="http://schemas.microsoft.com/office/drawing/2014/main" id="{56F7EA41-2712-47D2-99E3-D6C384157FAB}"/>
              </a:ext>
            </a:extLst>
          </p:cNvPr>
          <p:cNvSpPr/>
          <p:nvPr/>
        </p:nvSpPr>
        <p:spPr>
          <a:xfrm>
            <a:off x="5014610" y="4166128"/>
            <a:ext cx="158863" cy="3642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Rectangle 156">
            <a:extLst>
              <a:ext uri="{FF2B5EF4-FFF2-40B4-BE49-F238E27FC236}">
                <a16:creationId xmlns:a16="http://schemas.microsoft.com/office/drawing/2014/main" id="{9E467982-9F44-4F80-A9DC-AE374763FAF4}"/>
              </a:ext>
            </a:extLst>
          </p:cNvPr>
          <p:cNvSpPr/>
          <p:nvPr/>
        </p:nvSpPr>
        <p:spPr>
          <a:xfrm>
            <a:off x="7027958" y="4125384"/>
            <a:ext cx="158863" cy="4049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Rectangle 157">
            <a:extLst>
              <a:ext uri="{FF2B5EF4-FFF2-40B4-BE49-F238E27FC236}">
                <a16:creationId xmlns:a16="http://schemas.microsoft.com/office/drawing/2014/main" id="{BC589596-6AEB-4B14-8129-9611027DC7C6}"/>
              </a:ext>
            </a:extLst>
          </p:cNvPr>
          <p:cNvSpPr/>
          <p:nvPr/>
        </p:nvSpPr>
        <p:spPr>
          <a:xfrm>
            <a:off x="4973934" y="3935028"/>
            <a:ext cx="2255730" cy="231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Freeform: Shape 160">
            <a:extLst>
              <a:ext uri="{FF2B5EF4-FFF2-40B4-BE49-F238E27FC236}">
                <a16:creationId xmlns:a16="http://schemas.microsoft.com/office/drawing/2014/main" id="{35FD31F5-FDCC-485F-B44B-60FF721C3E4D}"/>
              </a:ext>
            </a:extLst>
          </p:cNvPr>
          <p:cNvSpPr/>
          <p:nvPr/>
        </p:nvSpPr>
        <p:spPr>
          <a:xfrm>
            <a:off x="6591642" y="3916764"/>
            <a:ext cx="158863" cy="557633"/>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Freeform: Shape 161">
            <a:extLst>
              <a:ext uri="{FF2B5EF4-FFF2-40B4-BE49-F238E27FC236}">
                <a16:creationId xmlns:a16="http://schemas.microsoft.com/office/drawing/2014/main" id="{40CCE6E1-8F4E-4D29-B447-4FA5B1EB3C45}"/>
              </a:ext>
            </a:extLst>
          </p:cNvPr>
          <p:cNvSpPr/>
          <p:nvPr/>
        </p:nvSpPr>
        <p:spPr>
          <a:xfrm>
            <a:off x="5992714" y="3935028"/>
            <a:ext cx="158863" cy="557633"/>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Freeform: Shape 162">
            <a:extLst>
              <a:ext uri="{FF2B5EF4-FFF2-40B4-BE49-F238E27FC236}">
                <a16:creationId xmlns:a16="http://schemas.microsoft.com/office/drawing/2014/main" id="{AD48E980-FE59-4405-A572-D4EFE521548E}"/>
              </a:ext>
            </a:extLst>
          </p:cNvPr>
          <p:cNvSpPr/>
          <p:nvPr/>
        </p:nvSpPr>
        <p:spPr>
          <a:xfrm>
            <a:off x="5420755" y="3916763"/>
            <a:ext cx="158863" cy="557633"/>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Rectangle 163">
            <a:extLst>
              <a:ext uri="{FF2B5EF4-FFF2-40B4-BE49-F238E27FC236}">
                <a16:creationId xmlns:a16="http://schemas.microsoft.com/office/drawing/2014/main" id="{FFF23AE3-BE6D-4780-87F1-B29C292235BB}"/>
              </a:ext>
            </a:extLst>
          </p:cNvPr>
          <p:cNvSpPr/>
          <p:nvPr/>
        </p:nvSpPr>
        <p:spPr>
          <a:xfrm>
            <a:off x="5173473" y="4166128"/>
            <a:ext cx="1854485" cy="364205"/>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Freeform: Shape 164">
            <a:extLst>
              <a:ext uri="{FF2B5EF4-FFF2-40B4-BE49-F238E27FC236}">
                <a16:creationId xmlns:a16="http://schemas.microsoft.com/office/drawing/2014/main" id="{37020CF6-EBFD-4CB9-93D1-EC8AE40427F9}"/>
              </a:ext>
            </a:extLst>
          </p:cNvPr>
          <p:cNvSpPr/>
          <p:nvPr/>
        </p:nvSpPr>
        <p:spPr>
          <a:xfrm>
            <a:off x="6563921" y="4136142"/>
            <a:ext cx="214307" cy="404949"/>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Freeform: Shape 165">
            <a:extLst>
              <a:ext uri="{FF2B5EF4-FFF2-40B4-BE49-F238E27FC236}">
                <a16:creationId xmlns:a16="http://schemas.microsoft.com/office/drawing/2014/main" id="{C28DCAE2-89B4-4903-BF9F-77E4D6960064}"/>
              </a:ext>
            </a:extLst>
          </p:cNvPr>
          <p:cNvSpPr/>
          <p:nvPr/>
        </p:nvSpPr>
        <p:spPr>
          <a:xfrm>
            <a:off x="5421507" y="4136142"/>
            <a:ext cx="164310" cy="404949"/>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Freeform: Shape 166">
            <a:extLst>
              <a:ext uri="{FF2B5EF4-FFF2-40B4-BE49-F238E27FC236}">
                <a16:creationId xmlns:a16="http://schemas.microsoft.com/office/drawing/2014/main" id="{25E51D03-49BE-4B4C-856E-B9CCFBA20158}"/>
              </a:ext>
            </a:extLst>
          </p:cNvPr>
          <p:cNvSpPr/>
          <p:nvPr/>
        </p:nvSpPr>
        <p:spPr>
          <a:xfrm>
            <a:off x="5992714" y="4136142"/>
            <a:ext cx="207357" cy="404949"/>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Rectangle 167">
            <a:extLst>
              <a:ext uri="{FF2B5EF4-FFF2-40B4-BE49-F238E27FC236}">
                <a16:creationId xmlns:a16="http://schemas.microsoft.com/office/drawing/2014/main" id="{47E3C716-2DB0-428D-847A-E7C3FE7A789E}"/>
              </a:ext>
            </a:extLst>
          </p:cNvPr>
          <p:cNvSpPr/>
          <p:nvPr/>
        </p:nvSpPr>
        <p:spPr>
          <a:xfrm>
            <a:off x="8656578" y="4157562"/>
            <a:ext cx="158863" cy="3642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a:extLst>
              <a:ext uri="{FF2B5EF4-FFF2-40B4-BE49-F238E27FC236}">
                <a16:creationId xmlns:a16="http://schemas.microsoft.com/office/drawing/2014/main" id="{A88FE4D3-D428-48F2-814B-8D9A83F67C4D}"/>
              </a:ext>
            </a:extLst>
          </p:cNvPr>
          <p:cNvSpPr/>
          <p:nvPr/>
        </p:nvSpPr>
        <p:spPr>
          <a:xfrm>
            <a:off x="10669926" y="4116818"/>
            <a:ext cx="158863" cy="4049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Rectangle 169">
            <a:extLst>
              <a:ext uri="{FF2B5EF4-FFF2-40B4-BE49-F238E27FC236}">
                <a16:creationId xmlns:a16="http://schemas.microsoft.com/office/drawing/2014/main" id="{B827B749-CC9E-4A89-A0D4-F523AF0594DA}"/>
              </a:ext>
            </a:extLst>
          </p:cNvPr>
          <p:cNvSpPr/>
          <p:nvPr/>
        </p:nvSpPr>
        <p:spPr>
          <a:xfrm>
            <a:off x="8617319" y="3926462"/>
            <a:ext cx="2255730" cy="231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1" name="Straight Connector 170">
            <a:extLst>
              <a:ext uri="{FF2B5EF4-FFF2-40B4-BE49-F238E27FC236}">
                <a16:creationId xmlns:a16="http://schemas.microsoft.com/office/drawing/2014/main" id="{76386604-6C2D-4E3E-9961-2E8542F51EAA}"/>
              </a:ext>
            </a:extLst>
          </p:cNvPr>
          <p:cNvCxnSpPr>
            <a:cxnSpLocks/>
          </p:cNvCxnSpPr>
          <p:nvPr/>
        </p:nvCxnSpPr>
        <p:spPr>
          <a:xfrm>
            <a:off x="8249177" y="4515399"/>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BBFA98D3-253F-48B2-AD21-0A91E6F4AD17}"/>
              </a:ext>
            </a:extLst>
          </p:cNvPr>
          <p:cNvCxnSpPr>
            <a:cxnSpLocks/>
          </p:cNvCxnSpPr>
          <p:nvPr/>
        </p:nvCxnSpPr>
        <p:spPr>
          <a:xfrm>
            <a:off x="8249177" y="4394877"/>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93A21929-90C0-4C36-A486-E49002936426}"/>
              </a:ext>
            </a:extLst>
          </p:cNvPr>
          <p:cNvCxnSpPr>
            <a:cxnSpLocks/>
          </p:cNvCxnSpPr>
          <p:nvPr/>
        </p:nvCxnSpPr>
        <p:spPr>
          <a:xfrm>
            <a:off x="8249177" y="4260249"/>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7FA438EE-329D-4AEF-9A2C-04F7CCE183A7}"/>
              </a:ext>
            </a:extLst>
          </p:cNvPr>
          <p:cNvCxnSpPr>
            <a:cxnSpLocks/>
          </p:cNvCxnSpPr>
          <p:nvPr/>
        </p:nvCxnSpPr>
        <p:spPr>
          <a:xfrm>
            <a:off x="8249177" y="3975474"/>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877CDA4C-5610-43BE-90AE-D816C96DF1F2}"/>
              </a:ext>
            </a:extLst>
          </p:cNvPr>
          <p:cNvCxnSpPr>
            <a:cxnSpLocks/>
          </p:cNvCxnSpPr>
          <p:nvPr/>
        </p:nvCxnSpPr>
        <p:spPr>
          <a:xfrm>
            <a:off x="8249177" y="3484487"/>
            <a:ext cx="2952811" cy="0"/>
          </a:xfrm>
          <a:prstGeom prst="line">
            <a:avLst/>
          </a:prstGeom>
          <a:ln w="63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D1E1F948-AA27-4529-A347-24C8AD2B8E43}"/>
              </a:ext>
            </a:extLst>
          </p:cNvPr>
          <p:cNvSpPr/>
          <p:nvPr/>
        </p:nvSpPr>
        <p:spPr>
          <a:xfrm>
            <a:off x="4973934" y="3437594"/>
            <a:ext cx="158863" cy="5576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176">
            <a:extLst>
              <a:ext uri="{FF2B5EF4-FFF2-40B4-BE49-F238E27FC236}">
                <a16:creationId xmlns:a16="http://schemas.microsoft.com/office/drawing/2014/main" id="{28E92873-780A-4B5F-A0FD-8A30ED5D20ED}"/>
              </a:ext>
            </a:extLst>
          </p:cNvPr>
          <p:cNvSpPr/>
          <p:nvPr/>
        </p:nvSpPr>
        <p:spPr>
          <a:xfrm>
            <a:off x="7070801" y="3437594"/>
            <a:ext cx="158863" cy="5576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 name="Rectangle 179">
            <a:extLst>
              <a:ext uri="{FF2B5EF4-FFF2-40B4-BE49-F238E27FC236}">
                <a16:creationId xmlns:a16="http://schemas.microsoft.com/office/drawing/2014/main" id="{99CDA02C-4DAB-4ECE-9B8C-1D1A29B4A38F}"/>
              </a:ext>
            </a:extLst>
          </p:cNvPr>
          <p:cNvSpPr/>
          <p:nvPr/>
        </p:nvSpPr>
        <p:spPr>
          <a:xfrm>
            <a:off x="8622338" y="3437594"/>
            <a:ext cx="158863" cy="5576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Rectangle 180">
            <a:extLst>
              <a:ext uri="{FF2B5EF4-FFF2-40B4-BE49-F238E27FC236}">
                <a16:creationId xmlns:a16="http://schemas.microsoft.com/office/drawing/2014/main" id="{E7A81457-8B80-4017-9B4C-157471455139}"/>
              </a:ext>
            </a:extLst>
          </p:cNvPr>
          <p:cNvSpPr/>
          <p:nvPr/>
        </p:nvSpPr>
        <p:spPr>
          <a:xfrm>
            <a:off x="10714186" y="3437594"/>
            <a:ext cx="158863" cy="5576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Freeform: Shape 144">
            <a:extLst>
              <a:ext uri="{FF2B5EF4-FFF2-40B4-BE49-F238E27FC236}">
                <a16:creationId xmlns:a16="http://schemas.microsoft.com/office/drawing/2014/main" id="{EB0439FC-4B4F-4B5B-B90F-667FD69BC61F}"/>
              </a:ext>
            </a:extLst>
          </p:cNvPr>
          <p:cNvSpPr/>
          <p:nvPr/>
        </p:nvSpPr>
        <p:spPr>
          <a:xfrm>
            <a:off x="1530999" y="3912257"/>
            <a:ext cx="126000" cy="731519"/>
          </a:xfrm>
          <a:custGeom>
            <a:avLst/>
            <a:gdLst>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50371"/>
              <a:gd name="connsiteY0" fmla="*/ 729343 h 729343"/>
              <a:gd name="connsiteX1" fmla="*/ 250371 w 250371"/>
              <a:gd name="connsiteY1" fmla="*/ 669472 h 729343"/>
              <a:gd name="connsiteX2" fmla="*/ 242207 w 250371"/>
              <a:gd name="connsiteY2" fmla="*/ 669472 h 729343"/>
              <a:gd name="connsiteX3" fmla="*/ 2721 w 250371"/>
              <a:gd name="connsiteY3" fmla="*/ 612322 h 729343"/>
              <a:gd name="connsiteX4" fmla="*/ 244929 w 250371"/>
              <a:gd name="connsiteY4" fmla="*/ 557893 h 729343"/>
              <a:gd name="connsiteX5" fmla="*/ 2721 w 250371"/>
              <a:gd name="connsiteY5" fmla="*/ 500743 h 729343"/>
              <a:gd name="connsiteX6" fmla="*/ 244929 w 250371"/>
              <a:gd name="connsiteY6" fmla="*/ 443593 h 729343"/>
              <a:gd name="connsiteX7" fmla="*/ 0 w 250371"/>
              <a:gd name="connsiteY7" fmla="*/ 389165 h 729343"/>
              <a:gd name="connsiteX8" fmla="*/ 244929 w 250371"/>
              <a:gd name="connsiteY8" fmla="*/ 332015 h 729343"/>
              <a:gd name="connsiteX9" fmla="*/ 5443 w 250371"/>
              <a:gd name="connsiteY9" fmla="*/ 266700 h 729343"/>
              <a:gd name="connsiteX10" fmla="*/ 247650 w 250371"/>
              <a:gd name="connsiteY10" fmla="*/ 209550 h 729343"/>
              <a:gd name="connsiteX11" fmla="*/ 111579 w 250371"/>
              <a:gd name="connsiteY11" fmla="*/ 176893 h 729343"/>
              <a:gd name="connsiteX12" fmla="*/ 111579 w 250371"/>
              <a:gd name="connsiteY12" fmla="*/ 0 h 729343"/>
              <a:gd name="connsiteX0" fmla="*/ 2721 w 276992"/>
              <a:gd name="connsiteY0" fmla="*/ 729343 h 729343"/>
              <a:gd name="connsiteX1" fmla="*/ 250371 w 276992"/>
              <a:gd name="connsiteY1" fmla="*/ 669472 h 729343"/>
              <a:gd name="connsiteX2" fmla="*/ 242207 w 276992"/>
              <a:gd name="connsiteY2" fmla="*/ 669472 h 729343"/>
              <a:gd name="connsiteX3" fmla="*/ 2721 w 276992"/>
              <a:gd name="connsiteY3" fmla="*/ 612322 h 729343"/>
              <a:gd name="connsiteX4" fmla="*/ 244929 w 276992"/>
              <a:gd name="connsiteY4" fmla="*/ 557893 h 729343"/>
              <a:gd name="connsiteX5" fmla="*/ 2721 w 276992"/>
              <a:gd name="connsiteY5" fmla="*/ 500743 h 729343"/>
              <a:gd name="connsiteX6" fmla="*/ 244929 w 276992"/>
              <a:gd name="connsiteY6" fmla="*/ 443593 h 729343"/>
              <a:gd name="connsiteX7" fmla="*/ 0 w 276992"/>
              <a:gd name="connsiteY7" fmla="*/ 389165 h 729343"/>
              <a:gd name="connsiteX8" fmla="*/ 244929 w 276992"/>
              <a:gd name="connsiteY8" fmla="*/ 332015 h 729343"/>
              <a:gd name="connsiteX9" fmla="*/ 5443 w 276992"/>
              <a:gd name="connsiteY9" fmla="*/ 266700 h 729343"/>
              <a:gd name="connsiteX10" fmla="*/ 247650 w 276992"/>
              <a:gd name="connsiteY10" fmla="*/ 209550 h 729343"/>
              <a:gd name="connsiteX11" fmla="*/ 111579 w 276992"/>
              <a:gd name="connsiteY11" fmla="*/ 176893 h 729343"/>
              <a:gd name="connsiteX12" fmla="*/ 111579 w 276992"/>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4582 w 288853"/>
              <a:gd name="connsiteY0" fmla="*/ 729343 h 729343"/>
              <a:gd name="connsiteX1" fmla="*/ 262232 w 288853"/>
              <a:gd name="connsiteY1" fmla="*/ 669472 h 729343"/>
              <a:gd name="connsiteX2" fmla="*/ 254068 w 288853"/>
              <a:gd name="connsiteY2" fmla="*/ 669472 h 729343"/>
              <a:gd name="connsiteX3" fmla="*/ 14582 w 288853"/>
              <a:gd name="connsiteY3" fmla="*/ 612322 h 729343"/>
              <a:gd name="connsiteX4" fmla="*/ 256790 w 288853"/>
              <a:gd name="connsiteY4" fmla="*/ 557893 h 729343"/>
              <a:gd name="connsiteX5" fmla="*/ 14582 w 288853"/>
              <a:gd name="connsiteY5" fmla="*/ 500743 h 729343"/>
              <a:gd name="connsiteX6" fmla="*/ 256790 w 288853"/>
              <a:gd name="connsiteY6" fmla="*/ 443593 h 729343"/>
              <a:gd name="connsiteX7" fmla="*/ 11861 w 288853"/>
              <a:gd name="connsiteY7" fmla="*/ 389165 h 729343"/>
              <a:gd name="connsiteX8" fmla="*/ 256790 w 288853"/>
              <a:gd name="connsiteY8" fmla="*/ 332015 h 729343"/>
              <a:gd name="connsiteX9" fmla="*/ 17304 w 288853"/>
              <a:gd name="connsiteY9" fmla="*/ 266700 h 729343"/>
              <a:gd name="connsiteX10" fmla="*/ 259511 w 288853"/>
              <a:gd name="connsiteY10" fmla="*/ 209550 h 729343"/>
              <a:gd name="connsiteX11" fmla="*/ 123440 w 288853"/>
              <a:gd name="connsiteY11" fmla="*/ 176893 h 729343"/>
              <a:gd name="connsiteX12" fmla="*/ 123440 w 288853"/>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76893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17021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49678 h 729343"/>
              <a:gd name="connsiteX12" fmla="*/ 124697 w 290110"/>
              <a:gd name="connsiteY12" fmla="*/ 0 h 729343"/>
              <a:gd name="connsiteX0" fmla="*/ 15839 w 290110"/>
              <a:gd name="connsiteY0" fmla="*/ 729343 h 729343"/>
              <a:gd name="connsiteX1" fmla="*/ 263489 w 290110"/>
              <a:gd name="connsiteY1" fmla="*/ 669472 h 729343"/>
              <a:gd name="connsiteX2" fmla="*/ 255325 w 290110"/>
              <a:gd name="connsiteY2" fmla="*/ 669472 h 729343"/>
              <a:gd name="connsiteX3" fmla="*/ 15839 w 290110"/>
              <a:gd name="connsiteY3" fmla="*/ 612322 h 729343"/>
              <a:gd name="connsiteX4" fmla="*/ 258047 w 290110"/>
              <a:gd name="connsiteY4" fmla="*/ 557893 h 729343"/>
              <a:gd name="connsiteX5" fmla="*/ 15839 w 290110"/>
              <a:gd name="connsiteY5" fmla="*/ 500743 h 729343"/>
              <a:gd name="connsiteX6" fmla="*/ 258047 w 290110"/>
              <a:gd name="connsiteY6" fmla="*/ 443593 h 729343"/>
              <a:gd name="connsiteX7" fmla="*/ 13118 w 290110"/>
              <a:gd name="connsiteY7" fmla="*/ 389165 h 729343"/>
              <a:gd name="connsiteX8" fmla="*/ 258047 w 290110"/>
              <a:gd name="connsiteY8" fmla="*/ 332015 h 729343"/>
              <a:gd name="connsiteX9" fmla="*/ 18561 w 290110"/>
              <a:gd name="connsiteY9" fmla="*/ 266700 h 729343"/>
              <a:gd name="connsiteX10" fmla="*/ 260768 w 290110"/>
              <a:gd name="connsiteY10" fmla="*/ 209550 h 729343"/>
              <a:gd name="connsiteX11" fmla="*/ 124697 w 290110"/>
              <a:gd name="connsiteY11" fmla="*/ 130628 h 729343"/>
              <a:gd name="connsiteX12" fmla="*/ 124697 w 290110"/>
              <a:gd name="connsiteY12" fmla="*/ 0 h 729343"/>
              <a:gd name="connsiteX0" fmla="*/ 15839 w 263489"/>
              <a:gd name="connsiteY0" fmla="*/ 729343 h 729343"/>
              <a:gd name="connsiteX1" fmla="*/ 263489 w 263489"/>
              <a:gd name="connsiteY1" fmla="*/ 669472 h 729343"/>
              <a:gd name="connsiteX2" fmla="*/ 15839 w 263489"/>
              <a:gd name="connsiteY2" fmla="*/ 612322 h 729343"/>
              <a:gd name="connsiteX3" fmla="*/ 258047 w 263489"/>
              <a:gd name="connsiteY3" fmla="*/ 557893 h 729343"/>
              <a:gd name="connsiteX4" fmla="*/ 15839 w 263489"/>
              <a:gd name="connsiteY4" fmla="*/ 500743 h 729343"/>
              <a:gd name="connsiteX5" fmla="*/ 258047 w 263489"/>
              <a:gd name="connsiteY5" fmla="*/ 443593 h 729343"/>
              <a:gd name="connsiteX6" fmla="*/ 13118 w 263489"/>
              <a:gd name="connsiteY6" fmla="*/ 389165 h 729343"/>
              <a:gd name="connsiteX7" fmla="*/ 258047 w 263489"/>
              <a:gd name="connsiteY7" fmla="*/ 332015 h 729343"/>
              <a:gd name="connsiteX8" fmla="*/ 18561 w 263489"/>
              <a:gd name="connsiteY8" fmla="*/ 266700 h 729343"/>
              <a:gd name="connsiteX9" fmla="*/ 260768 w 263489"/>
              <a:gd name="connsiteY9" fmla="*/ 209550 h 729343"/>
              <a:gd name="connsiteX10" fmla="*/ 124697 w 263489"/>
              <a:gd name="connsiteY10" fmla="*/ 130628 h 729343"/>
              <a:gd name="connsiteX11" fmla="*/ 124697 w 263489"/>
              <a:gd name="connsiteY11" fmla="*/ 0 h 7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3489" h="729343">
                <a:moveTo>
                  <a:pt x="15839" y="729343"/>
                </a:moveTo>
                <a:lnTo>
                  <a:pt x="263489" y="669472"/>
                </a:lnTo>
                <a:cubicBezTo>
                  <a:pt x="263489" y="649969"/>
                  <a:pt x="16746" y="630918"/>
                  <a:pt x="15839" y="612322"/>
                </a:cubicBezTo>
                <a:lnTo>
                  <a:pt x="258047" y="557893"/>
                </a:lnTo>
                <a:cubicBezTo>
                  <a:pt x="258047" y="539297"/>
                  <a:pt x="-64897" y="519793"/>
                  <a:pt x="15839" y="500743"/>
                </a:cubicBezTo>
                <a:lnTo>
                  <a:pt x="258047" y="443593"/>
                </a:lnTo>
                <a:cubicBezTo>
                  <a:pt x="257594" y="424997"/>
                  <a:pt x="-68525" y="408215"/>
                  <a:pt x="13118" y="389165"/>
                </a:cubicBezTo>
                <a:lnTo>
                  <a:pt x="258047" y="332015"/>
                </a:lnTo>
                <a:cubicBezTo>
                  <a:pt x="258954" y="311604"/>
                  <a:pt x="-62175" y="285750"/>
                  <a:pt x="18561" y="266700"/>
                </a:cubicBezTo>
                <a:cubicBezTo>
                  <a:pt x="99297" y="247650"/>
                  <a:pt x="243079" y="232229"/>
                  <a:pt x="260768" y="209550"/>
                </a:cubicBezTo>
                <a:cubicBezTo>
                  <a:pt x="278457" y="186871"/>
                  <a:pt x="124697" y="189592"/>
                  <a:pt x="124697" y="130628"/>
                </a:cubicBezTo>
                <a:lnTo>
                  <a:pt x="124697" y="0"/>
                </a:lnTo>
              </a:path>
            </a:pathLst>
          </a:custGeom>
          <a:noFill/>
          <a:ln w="635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TextBox 184">
            <a:extLst>
              <a:ext uri="{FF2B5EF4-FFF2-40B4-BE49-F238E27FC236}">
                <a16:creationId xmlns:a16="http://schemas.microsoft.com/office/drawing/2014/main" id="{E0DF6D22-BBDF-4ED3-B53E-39BB3792B0EE}"/>
              </a:ext>
            </a:extLst>
          </p:cNvPr>
          <p:cNvSpPr txBox="1"/>
          <p:nvPr/>
        </p:nvSpPr>
        <p:spPr>
          <a:xfrm>
            <a:off x="1984650" y="4545686"/>
            <a:ext cx="1204176" cy="246221"/>
          </a:xfrm>
          <a:prstGeom prst="rect">
            <a:avLst/>
          </a:prstGeom>
          <a:noFill/>
        </p:spPr>
        <p:txBody>
          <a:bodyPr wrap="none" rtlCol="0">
            <a:spAutoFit/>
          </a:bodyPr>
          <a:lstStyle/>
          <a:p>
            <a:r>
              <a:rPr lang="en-GB" sz="1000" dirty="0">
                <a:solidFill>
                  <a:schemeClr val="bg1"/>
                </a:solidFill>
              </a:rPr>
              <a:t>Contact conduction</a:t>
            </a:r>
          </a:p>
        </p:txBody>
      </p:sp>
      <p:sp>
        <p:nvSpPr>
          <p:cNvPr id="186" name="TextBox 185">
            <a:extLst>
              <a:ext uri="{FF2B5EF4-FFF2-40B4-BE49-F238E27FC236}">
                <a16:creationId xmlns:a16="http://schemas.microsoft.com/office/drawing/2014/main" id="{D6CDA4BD-98BC-4063-BDF7-3B0F3773FEF5}"/>
              </a:ext>
            </a:extLst>
          </p:cNvPr>
          <p:cNvSpPr txBox="1"/>
          <p:nvPr/>
        </p:nvSpPr>
        <p:spPr>
          <a:xfrm>
            <a:off x="5619600" y="4559010"/>
            <a:ext cx="989373" cy="246221"/>
          </a:xfrm>
          <a:prstGeom prst="rect">
            <a:avLst/>
          </a:prstGeom>
          <a:noFill/>
        </p:spPr>
        <p:txBody>
          <a:bodyPr wrap="none" rtlCol="0">
            <a:spAutoFit/>
          </a:bodyPr>
          <a:lstStyle/>
          <a:p>
            <a:r>
              <a:rPr lang="en-GB" sz="1000" dirty="0">
                <a:solidFill>
                  <a:schemeClr val="bg1"/>
                </a:solidFill>
              </a:rPr>
              <a:t>Gas conduction</a:t>
            </a:r>
          </a:p>
        </p:txBody>
      </p:sp>
      <p:sp>
        <p:nvSpPr>
          <p:cNvPr id="187" name="TextBox 186">
            <a:extLst>
              <a:ext uri="{FF2B5EF4-FFF2-40B4-BE49-F238E27FC236}">
                <a16:creationId xmlns:a16="http://schemas.microsoft.com/office/drawing/2014/main" id="{82848D33-37FF-488E-94A1-2DFC1FF2E4F2}"/>
              </a:ext>
            </a:extLst>
          </p:cNvPr>
          <p:cNvSpPr txBox="1"/>
          <p:nvPr/>
        </p:nvSpPr>
        <p:spPr>
          <a:xfrm>
            <a:off x="9405523" y="4529505"/>
            <a:ext cx="654346" cy="246221"/>
          </a:xfrm>
          <a:prstGeom prst="rect">
            <a:avLst/>
          </a:prstGeom>
          <a:noFill/>
        </p:spPr>
        <p:txBody>
          <a:bodyPr wrap="none" rtlCol="0">
            <a:spAutoFit/>
          </a:bodyPr>
          <a:lstStyle/>
          <a:p>
            <a:r>
              <a:rPr lang="en-GB" sz="1000" dirty="0">
                <a:solidFill>
                  <a:schemeClr val="bg1"/>
                </a:solidFill>
              </a:rPr>
              <a:t>radiation</a:t>
            </a:r>
          </a:p>
        </p:txBody>
      </p:sp>
      <p:sp>
        <p:nvSpPr>
          <p:cNvPr id="188" name="TextBox 187">
            <a:extLst>
              <a:ext uri="{FF2B5EF4-FFF2-40B4-BE49-F238E27FC236}">
                <a16:creationId xmlns:a16="http://schemas.microsoft.com/office/drawing/2014/main" id="{B391305B-2DB6-4560-BA0C-8EC706ED49CA}"/>
              </a:ext>
            </a:extLst>
          </p:cNvPr>
          <p:cNvSpPr txBox="1"/>
          <p:nvPr/>
        </p:nvSpPr>
        <p:spPr>
          <a:xfrm>
            <a:off x="1830514" y="167938"/>
            <a:ext cx="1609223" cy="307777"/>
          </a:xfrm>
          <a:prstGeom prst="rect">
            <a:avLst/>
          </a:prstGeom>
          <a:noFill/>
        </p:spPr>
        <p:txBody>
          <a:bodyPr wrap="none" rtlCol="0">
            <a:spAutoFit/>
          </a:bodyPr>
          <a:lstStyle/>
          <a:p>
            <a:r>
              <a:rPr lang="en-GB" sz="1400" dirty="0"/>
              <a:t>Contact conduction</a:t>
            </a:r>
          </a:p>
        </p:txBody>
      </p:sp>
      <p:sp>
        <p:nvSpPr>
          <p:cNvPr id="189" name="TextBox 188">
            <a:extLst>
              <a:ext uri="{FF2B5EF4-FFF2-40B4-BE49-F238E27FC236}">
                <a16:creationId xmlns:a16="http://schemas.microsoft.com/office/drawing/2014/main" id="{23874606-30D2-4FC8-950D-4B9A550FC316}"/>
              </a:ext>
            </a:extLst>
          </p:cNvPr>
          <p:cNvSpPr txBox="1"/>
          <p:nvPr/>
        </p:nvSpPr>
        <p:spPr>
          <a:xfrm>
            <a:off x="5500186" y="167938"/>
            <a:ext cx="1354986" cy="523220"/>
          </a:xfrm>
          <a:prstGeom prst="rect">
            <a:avLst/>
          </a:prstGeom>
          <a:noFill/>
        </p:spPr>
        <p:txBody>
          <a:bodyPr wrap="none" rtlCol="0">
            <a:spAutoFit/>
          </a:bodyPr>
          <a:lstStyle/>
          <a:p>
            <a:pPr algn="ctr"/>
            <a:r>
              <a:rPr lang="en-GB" sz="1400" dirty="0"/>
              <a:t>Gas conduction </a:t>
            </a:r>
          </a:p>
          <a:p>
            <a:pPr algn="ctr"/>
            <a:r>
              <a:rPr lang="en-GB" sz="1400" dirty="0"/>
              <a:t>&amp; convection</a:t>
            </a:r>
          </a:p>
        </p:txBody>
      </p:sp>
      <p:sp>
        <p:nvSpPr>
          <p:cNvPr id="190" name="TextBox 189">
            <a:extLst>
              <a:ext uri="{FF2B5EF4-FFF2-40B4-BE49-F238E27FC236}">
                <a16:creationId xmlns:a16="http://schemas.microsoft.com/office/drawing/2014/main" id="{67C3B851-70FE-4819-A627-A090B9C0FBA6}"/>
              </a:ext>
            </a:extLst>
          </p:cNvPr>
          <p:cNvSpPr txBox="1"/>
          <p:nvPr/>
        </p:nvSpPr>
        <p:spPr>
          <a:xfrm>
            <a:off x="9291742" y="167938"/>
            <a:ext cx="881908" cy="307777"/>
          </a:xfrm>
          <a:prstGeom prst="rect">
            <a:avLst/>
          </a:prstGeom>
          <a:noFill/>
        </p:spPr>
        <p:txBody>
          <a:bodyPr wrap="none" rtlCol="0">
            <a:spAutoFit/>
          </a:bodyPr>
          <a:lstStyle/>
          <a:p>
            <a:r>
              <a:rPr lang="en-GB" sz="1400" dirty="0"/>
              <a:t>Radiation</a:t>
            </a:r>
          </a:p>
        </p:txBody>
      </p:sp>
      <p:sp>
        <p:nvSpPr>
          <p:cNvPr id="71" name="Rectangle 70">
            <a:extLst>
              <a:ext uri="{FF2B5EF4-FFF2-40B4-BE49-F238E27FC236}">
                <a16:creationId xmlns:a16="http://schemas.microsoft.com/office/drawing/2014/main" id="{2007B3EB-7EA3-4A34-93FF-0560E7F828ED}"/>
              </a:ext>
            </a:extLst>
          </p:cNvPr>
          <p:cNvSpPr/>
          <p:nvPr/>
        </p:nvSpPr>
        <p:spPr>
          <a:xfrm>
            <a:off x="5007394" y="2815475"/>
            <a:ext cx="158863" cy="111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B91C5B71-D1EA-4B8B-8DDA-5B72F305F3DB}"/>
              </a:ext>
            </a:extLst>
          </p:cNvPr>
          <p:cNvSpPr/>
          <p:nvPr/>
        </p:nvSpPr>
        <p:spPr>
          <a:xfrm>
            <a:off x="7020742" y="2830588"/>
            <a:ext cx="158863" cy="111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FA602488-AC37-4CAB-9DA1-46F674A52C8B}"/>
              </a:ext>
            </a:extLst>
          </p:cNvPr>
          <p:cNvSpPr/>
          <p:nvPr/>
        </p:nvSpPr>
        <p:spPr>
          <a:xfrm>
            <a:off x="8653646" y="2843976"/>
            <a:ext cx="158863" cy="111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CFB05237-5202-4C40-B8E6-70991B251A34}"/>
              </a:ext>
            </a:extLst>
          </p:cNvPr>
          <p:cNvSpPr/>
          <p:nvPr/>
        </p:nvSpPr>
        <p:spPr>
          <a:xfrm>
            <a:off x="10666994" y="2859089"/>
            <a:ext cx="158863" cy="111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1BE27870-4C44-4313-9AFD-8DCB41C2EBF5}"/>
              </a:ext>
            </a:extLst>
          </p:cNvPr>
          <p:cNvSpPr/>
          <p:nvPr/>
        </p:nvSpPr>
        <p:spPr>
          <a:xfrm>
            <a:off x="8614387" y="2821417"/>
            <a:ext cx="2255730" cy="1043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TextBox 81">
            <a:extLst>
              <a:ext uri="{FF2B5EF4-FFF2-40B4-BE49-F238E27FC236}">
                <a16:creationId xmlns:a16="http://schemas.microsoft.com/office/drawing/2014/main" id="{793483E6-E3D6-42C2-83A4-367A7BEC4941}"/>
              </a:ext>
            </a:extLst>
          </p:cNvPr>
          <p:cNvSpPr txBox="1"/>
          <p:nvPr/>
        </p:nvSpPr>
        <p:spPr>
          <a:xfrm>
            <a:off x="2087911" y="3046379"/>
            <a:ext cx="1034257" cy="246221"/>
          </a:xfrm>
          <a:prstGeom prst="rect">
            <a:avLst/>
          </a:prstGeom>
          <a:noFill/>
        </p:spPr>
        <p:txBody>
          <a:bodyPr wrap="none" rtlCol="0">
            <a:spAutoFit/>
          </a:bodyPr>
          <a:lstStyle/>
          <a:p>
            <a:r>
              <a:rPr lang="en-GB" sz="1000" dirty="0"/>
              <a:t>contact “points”</a:t>
            </a:r>
          </a:p>
        </p:txBody>
      </p:sp>
      <p:cxnSp>
        <p:nvCxnSpPr>
          <p:cNvPr id="4" name="Straight Arrow Connector 3">
            <a:extLst>
              <a:ext uri="{FF2B5EF4-FFF2-40B4-BE49-F238E27FC236}">
                <a16:creationId xmlns:a16="http://schemas.microsoft.com/office/drawing/2014/main" id="{834121AA-6370-4FC9-ACA2-EFFBABEC1C3E}"/>
              </a:ext>
            </a:extLst>
          </p:cNvPr>
          <p:cNvCxnSpPr>
            <a:cxnSpLocks/>
          </p:cNvCxnSpPr>
          <p:nvPr/>
        </p:nvCxnSpPr>
        <p:spPr>
          <a:xfrm flipH="1" flipV="1">
            <a:off x="1593999" y="2944822"/>
            <a:ext cx="493912" cy="24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50D80A0E-8C65-45A3-A8AF-026F6E24A090}"/>
              </a:ext>
            </a:extLst>
          </p:cNvPr>
          <p:cNvCxnSpPr>
            <a:cxnSpLocks/>
          </p:cNvCxnSpPr>
          <p:nvPr/>
        </p:nvCxnSpPr>
        <p:spPr>
          <a:xfrm flipV="1">
            <a:off x="3106123" y="2944822"/>
            <a:ext cx="493912" cy="24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8DA6AAB9-CAF9-4E7A-B948-D86DFEDD5A32}"/>
              </a:ext>
            </a:extLst>
          </p:cNvPr>
          <p:cNvCxnSpPr>
            <a:cxnSpLocks/>
          </p:cNvCxnSpPr>
          <p:nvPr/>
        </p:nvCxnSpPr>
        <p:spPr>
          <a:xfrm>
            <a:off x="1312433" y="3460634"/>
            <a:ext cx="0" cy="10547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ED571CA-6C23-4E15-9C6F-46138E890CAB}"/>
              </a:ext>
            </a:extLst>
          </p:cNvPr>
          <p:cNvCxnSpPr>
            <a:cxnSpLocks/>
          </p:cNvCxnSpPr>
          <p:nvPr/>
        </p:nvCxnSpPr>
        <p:spPr>
          <a:xfrm>
            <a:off x="5166257" y="2852143"/>
            <a:ext cx="0" cy="14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C41D765-19F2-47BC-A30B-AE4282652822}"/>
              </a:ext>
            </a:extLst>
          </p:cNvPr>
          <p:cNvCxnSpPr>
            <a:cxnSpLocks/>
          </p:cNvCxnSpPr>
          <p:nvPr/>
        </p:nvCxnSpPr>
        <p:spPr>
          <a:xfrm>
            <a:off x="7020742" y="2852143"/>
            <a:ext cx="0" cy="14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7E4A6043-3E4E-4856-992F-CD9D01980C46}"/>
              </a:ext>
            </a:extLst>
          </p:cNvPr>
          <p:cNvCxnSpPr>
            <a:cxnSpLocks/>
          </p:cNvCxnSpPr>
          <p:nvPr/>
        </p:nvCxnSpPr>
        <p:spPr>
          <a:xfrm>
            <a:off x="5161175" y="3007932"/>
            <a:ext cx="1866783"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E8703707-47BD-4901-B79F-4FD964C7D214}"/>
              </a:ext>
            </a:extLst>
          </p:cNvPr>
          <p:cNvSpPr txBox="1"/>
          <p:nvPr/>
        </p:nvSpPr>
        <p:spPr>
          <a:xfrm>
            <a:off x="5706566" y="2933223"/>
            <a:ext cx="700833" cy="153888"/>
          </a:xfrm>
          <a:prstGeom prst="rect">
            <a:avLst/>
          </a:prstGeom>
          <a:solidFill>
            <a:schemeClr val="bg1"/>
          </a:solidFill>
        </p:spPr>
        <p:txBody>
          <a:bodyPr wrap="none" tIns="0" bIns="0" rtlCol="0">
            <a:spAutoFit/>
          </a:bodyPr>
          <a:lstStyle/>
          <a:p>
            <a:r>
              <a:rPr lang="en-GB" sz="1000" dirty="0"/>
              <a:t>Gas space</a:t>
            </a:r>
          </a:p>
        </p:txBody>
      </p:sp>
      <p:cxnSp>
        <p:nvCxnSpPr>
          <p:cNvPr id="12" name="Straight Connector 11">
            <a:extLst>
              <a:ext uri="{FF2B5EF4-FFF2-40B4-BE49-F238E27FC236}">
                <a16:creationId xmlns:a16="http://schemas.microsoft.com/office/drawing/2014/main" id="{130E6430-85CC-467F-BCFF-02D69C36FD57}"/>
              </a:ext>
            </a:extLst>
          </p:cNvPr>
          <p:cNvCxnSpPr>
            <a:cxnSpLocks/>
          </p:cNvCxnSpPr>
          <p:nvPr/>
        </p:nvCxnSpPr>
        <p:spPr>
          <a:xfrm>
            <a:off x="8421452" y="3160905"/>
            <a:ext cx="2641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9DD3F1EC-3EAF-4DE4-9159-1C7F1F95ED21}"/>
              </a:ext>
            </a:extLst>
          </p:cNvPr>
          <p:cNvSpPr txBox="1"/>
          <p:nvPr/>
        </p:nvSpPr>
        <p:spPr>
          <a:xfrm>
            <a:off x="9214765" y="2994323"/>
            <a:ext cx="1035861" cy="153888"/>
          </a:xfrm>
          <a:prstGeom prst="rect">
            <a:avLst/>
          </a:prstGeom>
          <a:noFill/>
        </p:spPr>
        <p:txBody>
          <a:bodyPr wrap="none" tIns="0" bIns="0" rtlCol="0">
            <a:spAutoFit/>
          </a:bodyPr>
          <a:lstStyle/>
          <a:p>
            <a:r>
              <a:rPr lang="en-GB" sz="1000" dirty="0"/>
              <a:t>Radiator surface</a:t>
            </a:r>
          </a:p>
        </p:txBody>
      </p:sp>
      <p:sp>
        <p:nvSpPr>
          <p:cNvPr id="105" name="TextBox 104">
            <a:extLst>
              <a:ext uri="{FF2B5EF4-FFF2-40B4-BE49-F238E27FC236}">
                <a16:creationId xmlns:a16="http://schemas.microsoft.com/office/drawing/2014/main" id="{F4D53A37-8DDB-4A86-92ED-81017408C427}"/>
              </a:ext>
            </a:extLst>
          </p:cNvPr>
          <p:cNvSpPr txBox="1"/>
          <p:nvPr/>
        </p:nvSpPr>
        <p:spPr>
          <a:xfrm>
            <a:off x="503432" y="2658012"/>
            <a:ext cx="699230" cy="400110"/>
          </a:xfrm>
          <a:prstGeom prst="rect">
            <a:avLst/>
          </a:prstGeom>
          <a:noFill/>
        </p:spPr>
        <p:txBody>
          <a:bodyPr wrap="none" rtlCol="0">
            <a:spAutoFit/>
          </a:bodyPr>
          <a:lstStyle/>
          <a:p>
            <a:r>
              <a:rPr lang="en-GB" sz="1000" dirty="0"/>
              <a:t>Simplified</a:t>
            </a:r>
          </a:p>
          <a:p>
            <a:r>
              <a:rPr lang="en-GB" sz="1000" dirty="0"/>
              <a:t>geometry</a:t>
            </a:r>
          </a:p>
        </p:txBody>
      </p:sp>
      <p:sp>
        <p:nvSpPr>
          <p:cNvPr id="107" name="TextBox 106">
            <a:extLst>
              <a:ext uri="{FF2B5EF4-FFF2-40B4-BE49-F238E27FC236}">
                <a16:creationId xmlns:a16="http://schemas.microsoft.com/office/drawing/2014/main" id="{CD0EED24-8AC9-4EFD-9667-E4111EE263DE}"/>
              </a:ext>
            </a:extLst>
          </p:cNvPr>
          <p:cNvSpPr txBox="1"/>
          <p:nvPr/>
        </p:nvSpPr>
        <p:spPr>
          <a:xfrm>
            <a:off x="504234" y="3725274"/>
            <a:ext cx="697627" cy="400110"/>
          </a:xfrm>
          <a:prstGeom prst="rect">
            <a:avLst/>
          </a:prstGeom>
          <a:noFill/>
        </p:spPr>
        <p:txBody>
          <a:bodyPr wrap="none" rtlCol="0">
            <a:spAutoFit/>
          </a:bodyPr>
          <a:lstStyle/>
          <a:p>
            <a:pPr algn="ctr"/>
            <a:r>
              <a:rPr lang="en-GB" sz="1000" dirty="0"/>
              <a:t>Expanded</a:t>
            </a:r>
          </a:p>
          <a:p>
            <a:pPr algn="ctr"/>
            <a:r>
              <a:rPr lang="en-GB" sz="1000" dirty="0"/>
              <a:t>view</a:t>
            </a:r>
          </a:p>
        </p:txBody>
      </p:sp>
      <p:sp>
        <p:nvSpPr>
          <p:cNvPr id="89" name="TextBox 88">
            <a:extLst>
              <a:ext uri="{FF2B5EF4-FFF2-40B4-BE49-F238E27FC236}">
                <a16:creationId xmlns:a16="http://schemas.microsoft.com/office/drawing/2014/main" id="{E482DF3A-BA11-4AAF-A816-93FF11E9BD4E}"/>
              </a:ext>
            </a:extLst>
          </p:cNvPr>
          <p:cNvSpPr txBox="1"/>
          <p:nvPr/>
        </p:nvSpPr>
        <p:spPr>
          <a:xfrm>
            <a:off x="654468" y="5139970"/>
            <a:ext cx="3591529" cy="1015663"/>
          </a:xfrm>
          <a:prstGeom prst="rect">
            <a:avLst/>
          </a:prstGeom>
          <a:noFill/>
        </p:spPr>
        <p:txBody>
          <a:bodyPr wrap="square">
            <a:spAutoFit/>
          </a:bodyPr>
          <a:lstStyle/>
          <a:p>
            <a:r>
              <a:rPr lang="en-GB" sz="1200" dirty="0">
                <a:effectLst/>
                <a:latin typeface="Garamond" panose="02020404030301010803" pitchFamily="18" charset="0"/>
                <a:ea typeface="Calibri" panose="020F0502020204030204" pitchFamily="34" charset="0"/>
                <a:cs typeface="Times New Roman" panose="02020603050405020304" pitchFamily="18" charset="0"/>
              </a:rPr>
              <a:t>The first is via conduction through the direct contact between the vial and the shelf. Given that the base of the vial has a concave shape then the contact points are restricted to the perimeter of the base, which then limits the amount of heat flux through this mechanism. </a:t>
            </a:r>
          </a:p>
        </p:txBody>
      </p:sp>
      <p:sp>
        <p:nvSpPr>
          <p:cNvPr id="91" name="TextBox 90">
            <a:extLst>
              <a:ext uri="{FF2B5EF4-FFF2-40B4-BE49-F238E27FC236}">
                <a16:creationId xmlns:a16="http://schemas.microsoft.com/office/drawing/2014/main" id="{44F98A0C-A497-48EC-947D-2B7D464F8B12}"/>
              </a:ext>
            </a:extLst>
          </p:cNvPr>
          <p:cNvSpPr txBox="1"/>
          <p:nvPr/>
        </p:nvSpPr>
        <p:spPr>
          <a:xfrm>
            <a:off x="4464468" y="5139970"/>
            <a:ext cx="3591529" cy="1569660"/>
          </a:xfrm>
          <a:prstGeom prst="rect">
            <a:avLst/>
          </a:prstGeom>
          <a:noFill/>
        </p:spPr>
        <p:txBody>
          <a:bodyPr wrap="square">
            <a:spAutoFit/>
          </a:bodyPr>
          <a:lstStyle/>
          <a:p>
            <a:r>
              <a:rPr lang="en-GB" sz="1200" dirty="0">
                <a:effectLst/>
                <a:latin typeface="Garamond" panose="02020404030301010803" pitchFamily="18" charset="0"/>
                <a:ea typeface="Calibri" panose="020F0502020204030204" pitchFamily="34" charset="0"/>
                <a:cs typeface="Times New Roman" panose="02020603050405020304" pitchFamily="18" charset="0"/>
              </a:rPr>
              <a:t>The second is through gas conduction (and convection) between the shelf and the vial, through the void that is created by the shape of the vial base. While the thermal conductivity of gases is much lower than that of a solid object such as the borosilicate glass, this is compensated by the significantly larger area of the void, and so gas conduction represents a significant factor in the heat flux through the base of the vial. </a:t>
            </a:r>
          </a:p>
        </p:txBody>
      </p:sp>
      <p:sp>
        <p:nvSpPr>
          <p:cNvPr id="92" name="TextBox 91">
            <a:extLst>
              <a:ext uri="{FF2B5EF4-FFF2-40B4-BE49-F238E27FC236}">
                <a16:creationId xmlns:a16="http://schemas.microsoft.com/office/drawing/2014/main" id="{087B4E4E-C663-4F8E-B797-B3E3C4265CF6}"/>
              </a:ext>
            </a:extLst>
          </p:cNvPr>
          <p:cNvSpPr txBox="1"/>
          <p:nvPr/>
        </p:nvSpPr>
        <p:spPr>
          <a:xfrm>
            <a:off x="8123393" y="5139970"/>
            <a:ext cx="3591529" cy="1384995"/>
          </a:xfrm>
          <a:prstGeom prst="rect">
            <a:avLst/>
          </a:prstGeom>
          <a:noFill/>
        </p:spPr>
        <p:txBody>
          <a:bodyPr wrap="square">
            <a:spAutoFit/>
          </a:bodyPr>
          <a:lstStyle/>
          <a:p>
            <a:r>
              <a:rPr lang="en-GB" sz="1200" dirty="0">
                <a:effectLst/>
                <a:latin typeface="Garamond" panose="02020404030301010803" pitchFamily="18" charset="0"/>
                <a:ea typeface="Calibri" panose="020F0502020204030204" pitchFamily="34" charset="0"/>
                <a:cs typeface="Times New Roman" panose="02020603050405020304" pitchFamily="18" charset="0"/>
              </a:rPr>
              <a:t>The third mechanism is via radiation emitted by the shelf to the vial. Both the vial and the shelf are radiating heat in the direction of the other, but it is the shelf that has the higher temperature and greater emissivity that glass and so the net radiation is in the direction from shelf to vial.</a:t>
            </a:r>
            <a:endParaRPr lang="en-GB" sz="1200" dirty="0">
              <a:latin typeface="Garamond" panose="02020404030301010803" pitchFamily="18" charset="0"/>
              <a:cs typeface="Times New Roman" panose="02020603050405020304" pitchFamily="18" charset="0"/>
            </a:endParaRPr>
          </a:p>
          <a:p>
            <a:endParaRPr lang="en-GB" sz="1200" dirty="0"/>
          </a:p>
        </p:txBody>
      </p:sp>
    </p:spTree>
    <p:extLst>
      <p:ext uri="{BB962C8B-B14F-4D97-AF65-F5344CB8AC3E}">
        <p14:creationId xmlns:p14="http://schemas.microsoft.com/office/powerpoint/2010/main" val="659804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10154361-B2DF-4414-9E9A-3D50DA7E8D2F}"/>
              </a:ext>
            </a:extLst>
          </p:cNvPr>
          <p:cNvGraphicFramePr>
            <a:graphicFrameLocks noChangeAspect="1"/>
          </p:cNvGraphicFramePr>
          <p:nvPr>
            <p:extLst>
              <p:ext uri="{D42A27DB-BD31-4B8C-83A1-F6EECF244321}">
                <p14:modId xmlns:p14="http://schemas.microsoft.com/office/powerpoint/2010/main" val="3236898846"/>
              </p:ext>
            </p:extLst>
          </p:nvPr>
        </p:nvGraphicFramePr>
        <p:xfrm>
          <a:off x="3219450" y="1458913"/>
          <a:ext cx="7023100" cy="4835525"/>
        </p:xfrm>
        <a:graphic>
          <a:graphicData uri="http://schemas.openxmlformats.org/presentationml/2006/ole">
            <mc:AlternateContent xmlns:mc="http://schemas.openxmlformats.org/markup-compatibility/2006">
              <mc:Choice xmlns:v="urn:schemas-microsoft-com:vml" Requires="v">
                <p:oleObj name="Document" r:id="rId2" imgW="5746008" imgH="3968840" progId="Word.Document.12">
                  <p:embed/>
                </p:oleObj>
              </mc:Choice>
              <mc:Fallback>
                <p:oleObj name="Document" r:id="rId2" imgW="5746008" imgH="3968840" progId="Word.Document.12">
                  <p:embed/>
                  <p:pic>
                    <p:nvPicPr>
                      <p:cNvPr id="5" name="Object 4">
                        <a:extLst>
                          <a:ext uri="{FF2B5EF4-FFF2-40B4-BE49-F238E27FC236}">
                            <a16:creationId xmlns:a16="http://schemas.microsoft.com/office/drawing/2014/main" id="{10154361-B2DF-4414-9E9A-3D50DA7E8D2F}"/>
                          </a:ext>
                        </a:extLst>
                      </p:cNvPr>
                      <p:cNvPicPr/>
                      <p:nvPr/>
                    </p:nvPicPr>
                    <p:blipFill>
                      <a:blip r:embed="rId3"/>
                      <a:stretch>
                        <a:fillRect/>
                      </a:stretch>
                    </p:blipFill>
                    <p:spPr>
                      <a:xfrm>
                        <a:off x="3219450" y="1458913"/>
                        <a:ext cx="7023100" cy="4835525"/>
                      </a:xfrm>
                      <a:prstGeom prst="rect">
                        <a:avLst/>
                      </a:prstGeom>
                    </p:spPr>
                  </p:pic>
                </p:oleObj>
              </mc:Fallback>
            </mc:AlternateContent>
          </a:graphicData>
        </a:graphic>
      </p:graphicFrame>
    </p:spTree>
    <p:extLst>
      <p:ext uri="{BB962C8B-B14F-4D97-AF65-F5344CB8AC3E}">
        <p14:creationId xmlns:p14="http://schemas.microsoft.com/office/powerpoint/2010/main" val="3777911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3C2BE5D-E96B-4E2A-A417-3E1484CBB3FC}"/>
              </a:ext>
            </a:extLst>
          </p:cNvPr>
          <p:cNvSpPr/>
          <p:nvPr/>
        </p:nvSpPr>
        <p:spPr>
          <a:xfrm>
            <a:off x="3024189" y="3727847"/>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 name="Group 1">
            <a:extLst>
              <a:ext uri="{FF2B5EF4-FFF2-40B4-BE49-F238E27FC236}">
                <a16:creationId xmlns:a16="http://schemas.microsoft.com/office/drawing/2014/main" id="{D944A24E-D464-40E5-9424-96C6ACE229EB}"/>
              </a:ext>
            </a:extLst>
          </p:cNvPr>
          <p:cNvGrpSpPr/>
          <p:nvPr/>
        </p:nvGrpSpPr>
        <p:grpSpPr>
          <a:xfrm>
            <a:off x="3399668" y="1756649"/>
            <a:ext cx="2247713" cy="1671684"/>
            <a:chOff x="3401192" y="1756649"/>
            <a:chExt cx="2247713" cy="1671684"/>
          </a:xfrm>
        </p:grpSpPr>
        <p:sp>
          <p:nvSpPr>
            <p:cNvPr id="5" name="Rectangle 4">
              <a:extLst>
                <a:ext uri="{FF2B5EF4-FFF2-40B4-BE49-F238E27FC236}">
                  <a16:creationId xmlns:a16="http://schemas.microsoft.com/office/drawing/2014/main" id="{96932446-B26E-4BF9-96C9-73974F347B27}"/>
                </a:ext>
              </a:extLst>
            </p:cNvPr>
            <p:cNvSpPr/>
            <p:nvPr/>
          </p:nvSpPr>
          <p:spPr>
            <a:xfrm>
              <a:off x="3401192" y="1756649"/>
              <a:ext cx="205015" cy="16716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DA8AB117-74DA-4766-A3BD-9060F8484675}"/>
                </a:ext>
              </a:extLst>
            </p:cNvPr>
            <p:cNvSpPr/>
            <p:nvPr/>
          </p:nvSpPr>
          <p:spPr>
            <a:xfrm>
              <a:off x="5450783" y="1790515"/>
              <a:ext cx="198122" cy="16378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a:extLst>
              <a:ext uri="{FF2B5EF4-FFF2-40B4-BE49-F238E27FC236}">
                <a16:creationId xmlns:a16="http://schemas.microsoft.com/office/drawing/2014/main" id="{C28D1CFB-E807-4A99-9AED-2426D2C44429}"/>
              </a:ext>
            </a:extLst>
          </p:cNvPr>
          <p:cNvSpPr/>
          <p:nvPr/>
        </p:nvSpPr>
        <p:spPr>
          <a:xfrm>
            <a:off x="3406096" y="3535089"/>
            <a:ext cx="198122" cy="19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60A7B49-2E00-49E4-A418-34D0A749A5A8}"/>
              </a:ext>
            </a:extLst>
          </p:cNvPr>
          <p:cNvSpPr/>
          <p:nvPr/>
        </p:nvSpPr>
        <p:spPr>
          <a:xfrm>
            <a:off x="3400324" y="3401041"/>
            <a:ext cx="2246400" cy="1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624EDCD4-54D9-4DDD-B9EA-699B5FDEF277}"/>
              </a:ext>
            </a:extLst>
          </p:cNvPr>
          <p:cNvSpPr txBox="1"/>
          <p:nvPr/>
        </p:nvSpPr>
        <p:spPr>
          <a:xfrm>
            <a:off x="2302940" y="3609978"/>
            <a:ext cx="296876" cy="338554"/>
          </a:xfrm>
          <a:prstGeom prst="rect">
            <a:avLst/>
          </a:prstGeom>
          <a:noFill/>
        </p:spPr>
        <p:txBody>
          <a:bodyPr wrap="none" rtlCol="0">
            <a:spAutoFit/>
          </a:bodyPr>
          <a:lstStyle/>
          <a:p>
            <a:pPr algn="ctr"/>
            <a:r>
              <a:rPr lang="en-GB" sz="1600" dirty="0"/>
              <a:t>B</a:t>
            </a:r>
          </a:p>
        </p:txBody>
      </p:sp>
      <p:sp>
        <p:nvSpPr>
          <p:cNvPr id="15" name="Rectangle 14">
            <a:extLst>
              <a:ext uri="{FF2B5EF4-FFF2-40B4-BE49-F238E27FC236}">
                <a16:creationId xmlns:a16="http://schemas.microsoft.com/office/drawing/2014/main" id="{C090DC44-9059-40A6-BEE9-4A51DB9F99F4}"/>
              </a:ext>
            </a:extLst>
          </p:cNvPr>
          <p:cNvSpPr/>
          <p:nvPr/>
        </p:nvSpPr>
        <p:spPr>
          <a:xfrm>
            <a:off x="5447801" y="3535089"/>
            <a:ext cx="198122" cy="19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BE0685F8-ACAE-4842-BCD5-A57C34EB77D5}"/>
              </a:ext>
            </a:extLst>
          </p:cNvPr>
          <p:cNvSpPr txBox="1"/>
          <p:nvPr/>
        </p:nvSpPr>
        <p:spPr>
          <a:xfrm>
            <a:off x="2304542" y="3411978"/>
            <a:ext cx="293671" cy="338554"/>
          </a:xfrm>
          <a:prstGeom prst="rect">
            <a:avLst/>
          </a:prstGeom>
          <a:noFill/>
        </p:spPr>
        <p:txBody>
          <a:bodyPr wrap="none" rtlCol="0">
            <a:spAutoFit/>
          </a:bodyPr>
          <a:lstStyle/>
          <a:p>
            <a:pPr algn="ctr"/>
            <a:r>
              <a:rPr lang="en-GB" sz="1600" dirty="0"/>
              <a:t>C</a:t>
            </a:r>
          </a:p>
        </p:txBody>
      </p:sp>
      <p:sp>
        <p:nvSpPr>
          <p:cNvPr id="17" name="TextBox 16">
            <a:extLst>
              <a:ext uri="{FF2B5EF4-FFF2-40B4-BE49-F238E27FC236}">
                <a16:creationId xmlns:a16="http://schemas.microsoft.com/office/drawing/2014/main" id="{DCF45F5B-168B-4F6D-9837-A0CDA0E6AC83}"/>
              </a:ext>
            </a:extLst>
          </p:cNvPr>
          <p:cNvSpPr txBox="1"/>
          <p:nvPr/>
        </p:nvSpPr>
        <p:spPr>
          <a:xfrm>
            <a:off x="2295726" y="3222253"/>
            <a:ext cx="311304" cy="338554"/>
          </a:xfrm>
          <a:prstGeom prst="rect">
            <a:avLst/>
          </a:prstGeom>
          <a:noFill/>
        </p:spPr>
        <p:txBody>
          <a:bodyPr wrap="none" rtlCol="0">
            <a:spAutoFit/>
          </a:bodyPr>
          <a:lstStyle/>
          <a:p>
            <a:pPr algn="ctr"/>
            <a:r>
              <a:rPr lang="en-GB" sz="1600" dirty="0"/>
              <a:t>D</a:t>
            </a:r>
          </a:p>
        </p:txBody>
      </p:sp>
      <p:cxnSp>
        <p:nvCxnSpPr>
          <p:cNvPr id="20" name="Straight Connector 19">
            <a:extLst>
              <a:ext uri="{FF2B5EF4-FFF2-40B4-BE49-F238E27FC236}">
                <a16:creationId xmlns:a16="http://schemas.microsoft.com/office/drawing/2014/main" id="{F7830973-3ACB-4190-B0B2-B13A51FDAEA1}"/>
              </a:ext>
            </a:extLst>
          </p:cNvPr>
          <p:cNvCxnSpPr>
            <a:cxnSpLocks/>
          </p:cNvCxnSpPr>
          <p:nvPr/>
        </p:nvCxnSpPr>
        <p:spPr>
          <a:xfrm flipV="1">
            <a:off x="3470683" y="3744377"/>
            <a:ext cx="0" cy="67645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50525F1-A457-4B37-98C9-42D963AED7DC}"/>
              </a:ext>
            </a:extLst>
          </p:cNvPr>
          <p:cNvCxnSpPr>
            <a:cxnSpLocks/>
          </p:cNvCxnSpPr>
          <p:nvPr/>
        </p:nvCxnSpPr>
        <p:spPr>
          <a:xfrm>
            <a:off x="2686080" y="3546377"/>
            <a:ext cx="1839929" cy="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0B7D951-D4C0-4047-9692-CDEC26393F06}"/>
              </a:ext>
            </a:extLst>
          </p:cNvPr>
          <p:cNvCxnSpPr>
            <a:cxnSpLocks/>
          </p:cNvCxnSpPr>
          <p:nvPr/>
        </p:nvCxnSpPr>
        <p:spPr>
          <a:xfrm>
            <a:off x="2686080" y="3379670"/>
            <a:ext cx="1839929" cy="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F32BFEA-B6C5-42A2-BC16-CDAD17BD88FA}"/>
              </a:ext>
            </a:extLst>
          </p:cNvPr>
          <p:cNvCxnSpPr>
            <a:cxnSpLocks/>
          </p:cNvCxnSpPr>
          <p:nvPr/>
        </p:nvCxnSpPr>
        <p:spPr>
          <a:xfrm>
            <a:off x="2686080" y="2606381"/>
            <a:ext cx="1839929" cy="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3471612-0886-41A6-86A0-7258BB37A1FF}"/>
              </a:ext>
            </a:extLst>
          </p:cNvPr>
          <p:cNvSpPr txBox="1"/>
          <p:nvPr/>
        </p:nvSpPr>
        <p:spPr>
          <a:xfrm>
            <a:off x="2308549" y="2469380"/>
            <a:ext cx="285656" cy="338554"/>
          </a:xfrm>
          <a:prstGeom prst="rect">
            <a:avLst/>
          </a:prstGeom>
          <a:noFill/>
        </p:spPr>
        <p:txBody>
          <a:bodyPr wrap="none" rtlCol="0">
            <a:spAutoFit/>
          </a:bodyPr>
          <a:lstStyle/>
          <a:p>
            <a:pPr algn="ctr"/>
            <a:r>
              <a:rPr lang="en-GB" sz="1600" dirty="0"/>
              <a:t>E</a:t>
            </a:r>
          </a:p>
        </p:txBody>
      </p:sp>
      <p:sp>
        <p:nvSpPr>
          <p:cNvPr id="28" name="Freeform: Shape 27">
            <a:extLst>
              <a:ext uri="{FF2B5EF4-FFF2-40B4-BE49-F238E27FC236}">
                <a16:creationId xmlns:a16="http://schemas.microsoft.com/office/drawing/2014/main" id="{2E29ECA9-926A-43F6-9A08-892BF60309FF}"/>
              </a:ext>
            </a:extLst>
          </p:cNvPr>
          <p:cNvSpPr/>
          <p:nvPr/>
        </p:nvSpPr>
        <p:spPr>
          <a:xfrm>
            <a:off x="6646263" y="1852044"/>
            <a:ext cx="2280705" cy="1880155"/>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926399 h 1437295"/>
              <a:gd name="connsiteX0" fmla="*/ 0 w 2280705"/>
              <a:gd name="connsiteY0" fmla="*/ 0 h 510897"/>
              <a:gd name="connsiteX1" fmla="*/ 0 w 2280705"/>
              <a:gd name="connsiteY1" fmla="*/ 330461 h 510897"/>
              <a:gd name="connsiteX2" fmla="*/ 0 w 2280705"/>
              <a:gd name="connsiteY2" fmla="*/ 330461 h 510897"/>
              <a:gd name="connsiteX3" fmla="*/ 7061 w 2280705"/>
              <a:gd name="connsiteY3" fmla="*/ 379888 h 510897"/>
              <a:gd name="connsiteX4" fmla="*/ 21183 w 2280705"/>
              <a:gd name="connsiteY4" fmla="*/ 429315 h 510897"/>
              <a:gd name="connsiteX5" fmla="*/ 45897 w 2280705"/>
              <a:gd name="connsiteY5" fmla="*/ 468150 h 510897"/>
              <a:gd name="connsiteX6" fmla="*/ 70610 w 2280705"/>
              <a:gd name="connsiteY6" fmla="*/ 492864 h 510897"/>
              <a:gd name="connsiteX7" fmla="*/ 134160 w 2280705"/>
              <a:gd name="connsiteY7" fmla="*/ 510516 h 510897"/>
              <a:gd name="connsiteX8" fmla="*/ 240075 w 2280705"/>
              <a:gd name="connsiteY8" fmla="*/ 503455 h 510897"/>
              <a:gd name="connsiteX9" fmla="*/ 398947 w 2280705"/>
              <a:gd name="connsiteY9" fmla="*/ 485803 h 510897"/>
              <a:gd name="connsiteX10" fmla="*/ 540167 w 2280705"/>
              <a:gd name="connsiteY10" fmla="*/ 475211 h 510897"/>
              <a:gd name="connsiteX11" fmla="*/ 780241 w 2280705"/>
              <a:gd name="connsiteY11" fmla="*/ 457559 h 510897"/>
              <a:gd name="connsiteX12" fmla="*/ 1006193 w 2280705"/>
              <a:gd name="connsiteY12" fmla="*/ 454028 h 510897"/>
              <a:gd name="connsiteX13" fmla="*/ 1143883 w 2280705"/>
              <a:gd name="connsiteY13" fmla="*/ 450498 h 510897"/>
              <a:gd name="connsiteX14" fmla="*/ 1362774 w 2280705"/>
              <a:gd name="connsiteY14" fmla="*/ 454028 h 510897"/>
              <a:gd name="connsiteX15" fmla="*/ 1542830 w 2280705"/>
              <a:gd name="connsiteY15" fmla="*/ 461089 h 510897"/>
              <a:gd name="connsiteX16" fmla="*/ 1740538 w 2280705"/>
              <a:gd name="connsiteY16" fmla="*/ 475211 h 510897"/>
              <a:gd name="connsiteX17" fmla="*/ 1892349 w 2280705"/>
              <a:gd name="connsiteY17" fmla="*/ 489333 h 510897"/>
              <a:gd name="connsiteX18" fmla="*/ 1991204 w 2280705"/>
              <a:gd name="connsiteY18" fmla="*/ 503455 h 510897"/>
              <a:gd name="connsiteX19" fmla="*/ 2100649 w 2280705"/>
              <a:gd name="connsiteY19" fmla="*/ 510516 h 510897"/>
              <a:gd name="connsiteX20" fmla="*/ 2185381 w 2280705"/>
              <a:gd name="connsiteY20" fmla="*/ 499925 h 510897"/>
              <a:gd name="connsiteX21" fmla="*/ 2224217 w 2280705"/>
              <a:gd name="connsiteY21" fmla="*/ 475211 h 510897"/>
              <a:gd name="connsiteX22" fmla="*/ 2245400 w 2280705"/>
              <a:gd name="connsiteY22" fmla="*/ 439906 h 510897"/>
              <a:gd name="connsiteX23" fmla="*/ 2263052 w 2280705"/>
              <a:gd name="connsiteY23" fmla="*/ 401071 h 510897"/>
              <a:gd name="connsiteX24" fmla="*/ 2268881 w 2280705"/>
              <a:gd name="connsiteY24" fmla="*/ 379888 h 510897"/>
              <a:gd name="connsiteX25" fmla="*/ 2280705 w 2280705"/>
              <a:gd name="connsiteY25" fmla="*/ 1 h 51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510897">
                <a:moveTo>
                  <a:pt x="0" y="0"/>
                </a:moveTo>
                <a:lnTo>
                  <a:pt x="0" y="330461"/>
                </a:lnTo>
                <a:lnTo>
                  <a:pt x="0" y="330461"/>
                </a:lnTo>
                <a:cubicBezTo>
                  <a:pt x="1177" y="338699"/>
                  <a:pt x="3531" y="363412"/>
                  <a:pt x="7061" y="379888"/>
                </a:cubicBezTo>
                <a:cubicBezTo>
                  <a:pt x="10591" y="396364"/>
                  <a:pt x="14710" y="414605"/>
                  <a:pt x="21183" y="429315"/>
                </a:cubicBezTo>
                <a:cubicBezTo>
                  <a:pt x="27656" y="444025"/>
                  <a:pt x="37659" y="457559"/>
                  <a:pt x="45897" y="468150"/>
                </a:cubicBezTo>
                <a:cubicBezTo>
                  <a:pt x="54135" y="478742"/>
                  <a:pt x="55900" y="485803"/>
                  <a:pt x="70610" y="492864"/>
                </a:cubicBezTo>
                <a:cubicBezTo>
                  <a:pt x="85320" y="499925"/>
                  <a:pt x="105916" y="508751"/>
                  <a:pt x="134160" y="510516"/>
                </a:cubicBezTo>
                <a:cubicBezTo>
                  <a:pt x="162404" y="512281"/>
                  <a:pt x="195944" y="507574"/>
                  <a:pt x="240075" y="503455"/>
                </a:cubicBezTo>
                <a:cubicBezTo>
                  <a:pt x="284206" y="499336"/>
                  <a:pt x="398947" y="485803"/>
                  <a:pt x="398947" y="485803"/>
                </a:cubicBezTo>
                <a:cubicBezTo>
                  <a:pt x="448962" y="481096"/>
                  <a:pt x="540167" y="475211"/>
                  <a:pt x="540167" y="475211"/>
                </a:cubicBezTo>
                <a:cubicBezTo>
                  <a:pt x="603716" y="470504"/>
                  <a:pt x="702570" y="461089"/>
                  <a:pt x="780241" y="457559"/>
                </a:cubicBezTo>
                <a:cubicBezTo>
                  <a:pt x="857912" y="454029"/>
                  <a:pt x="1006193" y="454028"/>
                  <a:pt x="1006193" y="454028"/>
                </a:cubicBezTo>
                <a:cubicBezTo>
                  <a:pt x="1066800" y="452851"/>
                  <a:pt x="1084453" y="450498"/>
                  <a:pt x="1143883" y="450498"/>
                </a:cubicBezTo>
                <a:cubicBezTo>
                  <a:pt x="1203313" y="450498"/>
                  <a:pt x="1296283" y="452263"/>
                  <a:pt x="1362774" y="454028"/>
                </a:cubicBezTo>
                <a:cubicBezTo>
                  <a:pt x="1429265" y="455793"/>
                  <a:pt x="1479869" y="457559"/>
                  <a:pt x="1542830" y="461089"/>
                </a:cubicBezTo>
                <a:cubicBezTo>
                  <a:pt x="1605791" y="464619"/>
                  <a:pt x="1682285" y="470504"/>
                  <a:pt x="1740538" y="475211"/>
                </a:cubicBezTo>
                <a:cubicBezTo>
                  <a:pt x="1798791" y="479918"/>
                  <a:pt x="1850571" y="484626"/>
                  <a:pt x="1892349" y="489333"/>
                </a:cubicBezTo>
                <a:cubicBezTo>
                  <a:pt x="1934127" y="494040"/>
                  <a:pt x="1956487" y="499925"/>
                  <a:pt x="1991204" y="503455"/>
                </a:cubicBezTo>
                <a:cubicBezTo>
                  <a:pt x="2025921" y="506985"/>
                  <a:pt x="2068286" y="511104"/>
                  <a:pt x="2100649" y="510516"/>
                </a:cubicBezTo>
                <a:cubicBezTo>
                  <a:pt x="2133012" y="509928"/>
                  <a:pt x="2164786" y="505809"/>
                  <a:pt x="2185381" y="499925"/>
                </a:cubicBezTo>
                <a:cubicBezTo>
                  <a:pt x="2205976" y="494041"/>
                  <a:pt x="2214214" y="485214"/>
                  <a:pt x="2224217" y="475211"/>
                </a:cubicBezTo>
                <a:cubicBezTo>
                  <a:pt x="2234220" y="465208"/>
                  <a:pt x="2238928" y="452263"/>
                  <a:pt x="2245400" y="439906"/>
                </a:cubicBezTo>
                <a:cubicBezTo>
                  <a:pt x="2251872" y="427549"/>
                  <a:pt x="2259139" y="411074"/>
                  <a:pt x="2263052" y="401071"/>
                </a:cubicBezTo>
                <a:cubicBezTo>
                  <a:pt x="2266965" y="391068"/>
                  <a:pt x="2265939" y="392245"/>
                  <a:pt x="2268881" y="379888"/>
                </a:cubicBezTo>
                <a:cubicBezTo>
                  <a:pt x="2271823" y="367531"/>
                  <a:pt x="2279528" y="219481"/>
                  <a:pt x="2280705" y="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eform: Shape 28">
            <a:extLst>
              <a:ext uri="{FF2B5EF4-FFF2-40B4-BE49-F238E27FC236}">
                <a16:creationId xmlns:a16="http://schemas.microsoft.com/office/drawing/2014/main" id="{5115DB77-5343-4B28-A514-1E7863CA2130}"/>
              </a:ext>
            </a:extLst>
          </p:cNvPr>
          <p:cNvSpPr/>
          <p:nvPr/>
        </p:nvSpPr>
        <p:spPr>
          <a:xfrm>
            <a:off x="6757770" y="1840751"/>
            <a:ext cx="2057690" cy="1754732"/>
          </a:xfrm>
          <a:custGeom>
            <a:avLst/>
            <a:gdLst>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1253328 h 1437295"/>
              <a:gd name="connsiteX0" fmla="*/ 0 w 2291296"/>
              <a:gd name="connsiteY0" fmla="*/ 0 h 1437295"/>
              <a:gd name="connsiteX1" fmla="*/ 0 w 2291296"/>
              <a:gd name="connsiteY1" fmla="*/ 1256859 h 1437295"/>
              <a:gd name="connsiteX2" fmla="*/ 0 w 2291296"/>
              <a:gd name="connsiteY2" fmla="*/ 1256859 h 1437295"/>
              <a:gd name="connsiteX3" fmla="*/ 7061 w 2291296"/>
              <a:gd name="connsiteY3" fmla="*/ 1306286 h 1437295"/>
              <a:gd name="connsiteX4" fmla="*/ 21183 w 2291296"/>
              <a:gd name="connsiteY4" fmla="*/ 1355713 h 1437295"/>
              <a:gd name="connsiteX5" fmla="*/ 45897 w 2291296"/>
              <a:gd name="connsiteY5" fmla="*/ 1394548 h 1437295"/>
              <a:gd name="connsiteX6" fmla="*/ 70610 w 2291296"/>
              <a:gd name="connsiteY6" fmla="*/ 1419262 h 1437295"/>
              <a:gd name="connsiteX7" fmla="*/ 134160 w 2291296"/>
              <a:gd name="connsiteY7" fmla="*/ 1436914 h 1437295"/>
              <a:gd name="connsiteX8" fmla="*/ 240075 w 2291296"/>
              <a:gd name="connsiteY8" fmla="*/ 1429853 h 1437295"/>
              <a:gd name="connsiteX9" fmla="*/ 398947 w 2291296"/>
              <a:gd name="connsiteY9" fmla="*/ 1412201 h 1437295"/>
              <a:gd name="connsiteX10" fmla="*/ 540167 w 2291296"/>
              <a:gd name="connsiteY10" fmla="*/ 1401609 h 1437295"/>
              <a:gd name="connsiteX11" fmla="*/ 780241 w 2291296"/>
              <a:gd name="connsiteY11" fmla="*/ 1383957 h 1437295"/>
              <a:gd name="connsiteX12" fmla="*/ 1006193 w 2291296"/>
              <a:gd name="connsiteY12" fmla="*/ 1380426 h 1437295"/>
              <a:gd name="connsiteX13" fmla="*/ 1143883 w 2291296"/>
              <a:gd name="connsiteY13" fmla="*/ 1376896 h 1437295"/>
              <a:gd name="connsiteX14" fmla="*/ 1362774 w 2291296"/>
              <a:gd name="connsiteY14" fmla="*/ 1380426 h 1437295"/>
              <a:gd name="connsiteX15" fmla="*/ 1542830 w 2291296"/>
              <a:gd name="connsiteY15" fmla="*/ 1387487 h 1437295"/>
              <a:gd name="connsiteX16" fmla="*/ 1740538 w 2291296"/>
              <a:gd name="connsiteY16" fmla="*/ 1401609 h 1437295"/>
              <a:gd name="connsiteX17" fmla="*/ 1892349 w 2291296"/>
              <a:gd name="connsiteY17" fmla="*/ 1415731 h 1437295"/>
              <a:gd name="connsiteX18" fmla="*/ 1991204 w 2291296"/>
              <a:gd name="connsiteY18" fmla="*/ 1429853 h 1437295"/>
              <a:gd name="connsiteX19" fmla="*/ 2100649 w 2291296"/>
              <a:gd name="connsiteY19" fmla="*/ 1436914 h 1437295"/>
              <a:gd name="connsiteX20" fmla="*/ 2185381 w 2291296"/>
              <a:gd name="connsiteY20" fmla="*/ 1426323 h 1437295"/>
              <a:gd name="connsiteX21" fmla="*/ 2224217 w 2291296"/>
              <a:gd name="connsiteY21" fmla="*/ 1401609 h 1437295"/>
              <a:gd name="connsiteX22" fmla="*/ 2245400 w 2291296"/>
              <a:gd name="connsiteY22" fmla="*/ 1366304 h 1437295"/>
              <a:gd name="connsiteX23" fmla="*/ 2263052 w 2291296"/>
              <a:gd name="connsiteY23" fmla="*/ 1327469 h 1437295"/>
              <a:gd name="connsiteX24" fmla="*/ 2273644 w 2291296"/>
              <a:gd name="connsiteY24" fmla="*/ 1306286 h 1437295"/>
              <a:gd name="connsiteX25" fmla="*/ 2291296 w 2291296"/>
              <a:gd name="connsiteY25" fmla="*/ 649612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73644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0 h 1437295"/>
              <a:gd name="connsiteX0" fmla="*/ 0 w 2280705"/>
              <a:gd name="connsiteY0" fmla="*/ 0 h 1437295"/>
              <a:gd name="connsiteX1" fmla="*/ 0 w 2280705"/>
              <a:gd name="connsiteY1" fmla="*/ 1256859 h 1437295"/>
              <a:gd name="connsiteX2" fmla="*/ 0 w 2280705"/>
              <a:gd name="connsiteY2" fmla="*/ 1256859 h 1437295"/>
              <a:gd name="connsiteX3" fmla="*/ 7061 w 2280705"/>
              <a:gd name="connsiteY3" fmla="*/ 1306286 h 1437295"/>
              <a:gd name="connsiteX4" fmla="*/ 21183 w 2280705"/>
              <a:gd name="connsiteY4" fmla="*/ 1355713 h 1437295"/>
              <a:gd name="connsiteX5" fmla="*/ 45897 w 2280705"/>
              <a:gd name="connsiteY5" fmla="*/ 1394548 h 1437295"/>
              <a:gd name="connsiteX6" fmla="*/ 70610 w 2280705"/>
              <a:gd name="connsiteY6" fmla="*/ 1419262 h 1437295"/>
              <a:gd name="connsiteX7" fmla="*/ 134160 w 2280705"/>
              <a:gd name="connsiteY7" fmla="*/ 1436914 h 1437295"/>
              <a:gd name="connsiteX8" fmla="*/ 240075 w 2280705"/>
              <a:gd name="connsiteY8" fmla="*/ 1429853 h 1437295"/>
              <a:gd name="connsiteX9" fmla="*/ 398947 w 2280705"/>
              <a:gd name="connsiteY9" fmla="*/ 1412201 h 1437295"/>
              <a:gd name="connsiteX10" fmla="*/ 540167 w 2280705"/>
              <a:gd name="connsiteY10" fmla="*/ 1401609 h 1437295"/>
              <a:gd name="connsiteX11" fmla="*/ 780241 w 2280705"/>
              <a:gd name="connsiteY11" fmla="*/ 1383957 h 1437295"/>
              <a:gd name="connsiteX12" fmla="*/ 1006193 w 2280705"/>
              <a:gd name="connsiteY12" fmla="*/ 1380426 h 1437295"/>
              <a:gd name="connsiteX13" fmla="*/ 1143883 w 2280705"/>
              <a:gd name="connsiteY13" fmla="*/ 1376896 h 1437295"/>
              <a:gd name="connsiteX14" fmla="*/ 1362774 w 2280705"/>
              <a:gd name="connsiteY14" fmla="*/ 1380426 h 1437295"/>
              <a:gd name="connsiteX15" fmla="*/ 1542830 w 2280705"/>
              <a:gd name="connsiteY15" fmla="*/ 1387487 h 1437295"/>
              <a:gd name="connsiteX16" fmla="*/ 1740538 w 2280705"/>
              <a:gd name="connsiteY16" fmla="*/ 1401609 h 1437295"/>
              <a:gd name="connsiteX17" fmla="*/ 1892349 w 2280705"/>
              <a:gd name="connsiteY17" fmla="*/ 1415731 h 1437295"/>
              <a:gd name="connsiteX18" fmla="*/ 1991204 w 2280705"/>
              <a:gd name="connsiteY18" fmla="*/ 1429853 h 1437295"/>
              <a:gd name="connsiteX19" fmla="*/ 2100649 w 2280705"/>
              <a:gd name="connsiteY19" fmla="*/ 1436914 h 1437295"/>
              <a:gd name="connsiteX20" fmla="*/ 2185381 w 2280705"/>
              <a:gd name="connsiteY20" fmla="*/ 1426323 h 1437295"/>
              <a:gd name="connsiteX21" fmla="*/ 2224217 w 2280705"/>
              <a:gd name="connsiteY21" fmla="*/ 1401609 h 1437295"/>
              <a:gd name="connsiteX22" fmla="*/ 2245400 w 2280705"/>
              <a:gd name="connsiteY22" fmla="*/ 1366304 h 1437295"/>
              <a:gd name="connsiteX23" fmla="*/ 2263052 w 2280705"/>
              <a:gd name="connsiteY23" fmla="*/ 1327469 h 1437295"/>
              <a:gd name="connsiteX24" fmla="*/ 2268881 w 2280705"/>
              <a:gd name="connsiteY24" fmla="*/ 1306286 h 1437295"/>
              <a:gd name="connsiteX25" fmla="*/ 2280705 w 2280705"/>
              <a:gd name="connsiteY25" fmla="*/ 902581 h 1437295"/>
              <a:gd name="connsiteX0" fmla="*/ 12511 w 2280705"/>
              <a:gd name="connsiteY0" fmla="*/ 0 h 541684"/>
              <a:gd name="connsiteX1" fmla="*/ 0 w 2280705"/>
              <a:gd name="connsiteY1" fmla="*/ 361248 h 541684"/>
              <a:gd name="connsiteX2" fmla="*/ 0 w 2280705"/>
              <a:gd name="connsiteY2" fmla="*/ 361248 h 541684"/>
              <a:gd name="connsiteX3" fmla="*/ 7061 w 2280705"/>
              <a:gd name="connsiteY3" fmla="*/ 410675 h 541684"/>
              <a:gd name="connsiteX4" fmla="*/ 21183 w 2280705"/>
              <a:gd name="connsiteY4" fmla="*/ 460102 h 541684"/>
              <a:gd name="connsiteX5" fmla="*/ 45897 w 2280705"/>
              <a:gd name="connsiteY5" fmla="*/ 498937 h 541684"/>
              <a:gd name="connsiteX6" fmla="*/ 70610 w 2280705"/>
              <a:gd name="connsiteY6" fmla="*/ 523651 h 541684"/>
              <a:gd name="connsiteX7" fmla="*/ 134160 w 2280705"/>
              <a:gd name="connsiteY7" fmla="*/ 541303 h 541684"/>
              <a:gd name="connsiteX8" fmla="*/ 240075 w 2280705"/>
              <a:gd name="connsiteY8" fmla="*/ 534242 h 541684"/>
              <a:gd name="connsiteX9" fmla="*/ 398947 w 2280705"/>
              <a:gd name="connsiteY9" fmla="*/ 516590 h 541684"/>
              <a:gd name="connsiteX10" fmla="*/ 540167 w 2280705"/>
              <a:gd name="connsiteY10" fmla="*/ 505998 h 541684"/>
              <a:gd name="connsiteX11" fmla="*/ 780241 w 2280705"/>
              <a:gd name="connsiteY11" fmla="*/ 488346 h 541684"/>
              <a:gd name="connsiteX12" fmla="*/ 1006193 w 2280705"/>
              <a:gd name="connsiteY12" fmla="*/ 484815 h 541684"/>
              <a:gd name="connsiteX13" fmla="*/ 1143883 w 2280705"/>
              <a:gd name="connsiteY13" fmla="*/ 481285 h 541684"/>
              <a:gd name="connsiteX14" fmla="*/ 1362774 w 2280705"/>
              <a:gd name="connsiteY14" fmla="*/ 484815 h 541684"/>
              <a:gd name="connsiteX15" fmla="*/ 1542830 w 2280705"/>
              <a:gd name="connsiteY15" fmla="*/ 491876 h 541684"/>
              <a:gd name="connsiteX16" fmla="*/ 1740538 w 2280705"/>
              <a:gd name="connsiteY16" fmla="*/ 505998 h 541684"/>
              <a:gd name="connsiteX17" fmla="*/ 1892349 w 2280705"/>
              <a:gd name="connsiteY17" fmla="*/ 520120 h 541684"/>
              <a:gd name="connsiteX18" fmla="*/ 1991204 w 2280705"/>
              <a:gd name="connsiteY18" fmla="*/ 534242 h 541684"/>
              <a:gd name="connsiteX19" fmla="*/ 2100649 w 2280705"/>
              <a:gd name="connsiteY19" fmla="*/ 541303 h 541684"/>
              <a:gd name="connsiteX20" fmla="*/ 2185381 w 2280705"/>
              <a:gd name="connsiteY20" fmla="*/ 530712 h 541684"/>
              <a:gd name="connsiteX21" fmla="*/ 2224217 w 2280705"/>
              <a:gd name="connsiteY21" fmla="*/ 505998 h 541684"/>
              <a:gd name="connsiteX22" fmla="*/ 2245400 w 2280705"/>
              <a:gd name="connsiteY22" fmla="*/ 470693 h 541684"/>
              <a:gd name="connsiteX23" fmla="*/ 2263052 w 2280705"/>
              <a:gd name="connsiteY23" fmla="*/ 431858 h 541684"/>
              <a:gd name="connsiteX24" fmla="*/ 2268881 w 2280705"/>
              <a:gd name="connsiteY24" fmla="*/ 410675 h 541684"/>
              <a:gd name="connsiteX25" fmla="*/ 2280705 w 2280705"/>
              <a:gd name="connsiteY25" fmla="*/ 6970 h 541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80705" h="541684">
                <a:moveTo>
                  <a:pt x="12511" y="0"/>
                </a:moveTo>
                <a:lnTo>
                  <a:pt x="0" y="361248"/>
                </a:lnTo>
                <a:lnTo>
                  <a:pt x="0" y="361248"/>
                </a:lnTo>
                <a:cubicBezTo>
                  <a:pt x="1177" y="369486"/>
                  <a:pt x="3531" y="394199"/>
                  <a:pt x="7061" y="410675"/>
                </a:cubicBezTo>
                <a:cubicBezTo>
                  <a:pt x="10591" y="427151"/>
                  <a:pt x="14710" y="445392"/>
                  <a:pt x="21183" y="460102"/>
                </a:cubicBezTo>
                <a:cubicBezTo>
                  <a:pt x="27656" y="474812"/>
                  <a:pt x="37659" y="488346"/>
                  <a:pt x="45897" y="498937"/>
                </a:cubicBezTo>
                <a:cubicBezTo>
                  <a:pt x="54135" y="509529"/>
                  <a:pt x="55900" y="516590"/>
                  <a:pt x="70610" y="523651"/>
                </a:cubicBezTo>
                <a:cubicBezTo>
                  <a:pt x="85320" y="530712"/>
                  <a:pt x="105916" y="539538"/>
                  <a:pt x="134160" y="541303"/>
                </a:cubicBezTo>
                <a:cubicBezTo>
                  <a:pt x="162404" y="543068"/>
                  <a:pt x="195944" y="538361"/>
                  <a:pt x="240075" y="534242"/>
                </a:cubicBezTo>
                <a:cubicBezTo>
                  <a:pt x="284206" y="530123"/>
                  <a:pt x="398947" y="516590"/>
                  <a:pt x="398947" y="516590"/>
                </a:cubicBezTo>
                <a:cubicBezTo>
                  <a:pt x="448962" y="511883"/>
                  <a:pt x="540167" y="505998"/>
                  <a:pt x="540167" y="505998"/>
                </a:cubicBezTo>
                <a:cubicBezTo>
                  <a:pt x="603716" y="501291"/>
                  <a:pt x="702570" y="491876"/>
                  <a:pt x="780241" y="488346"/>
                </a:cubicBezTo>
                <a:cubicBezTo>
                  <a:pt x="857912" y="484816"/>
                  <a:pt x="1006193" y="484815"/>
                  <a:pt x="1006193" y="484815"/>
                </a:cubicBezTo>
                <a:cubicBezTo>
                  <a:pt x="1066800" y="483638"/>
                  <a:pt x="1084453" y="481285"/>
                  <a:pt x="1143883" y="481285"/>
                </a:cubicBezTo>
                <a:cubicBezTo>
                  <a:pt x="1203313" y="481285"/>
                  <a:pt x="1296283" y="483050"/>
                  <a:pt x="1362774" y="484815"/>
                </a:cubicBezTo>
                <a:cubicBezTo>
                  <a:pt x="1429265" y="486580"/>
                  <a:pt x="1479869" y="488346"/>
                  <a:pt x="1542830" y="491876"/>
                </a:cubicBezTo>
                <a:cubicBezTo>
                  <a:pt x="1605791" y="495406"/>
                  <a:pt x="1682285" y="501291"/>
                  <a:pt x="1740538" y="505998"/>
                </a:cubicBezTo>
                <a:cubicBezTo>
                  <a:pt x="1798791" y="510705"/>
                  <a:pt x="1850571" y="515413"/>
                  <a:pt x="1892349" y="520120"/>
                </a:cubicBezTo>
                <a:cubicBezTo>
                  <a:pt x="1934127" y="524827"/>
                  <a:pt x="1956487" y="530712"/>
                  <a:pt x="1991204" y="534242"/>
                </a:cubicBezTo>
                <a:cubicBezTo>
                  <a:pt x="2025921" y="537772"/>
                  <a:pt x="2068286" y="541891"/>
                  <a:pt x="2100649" y="541303"/>
                </a:cubicBezTo>
                <a:cubicBezTo>
                  <a:pt x="2133012" y="540715"/>
                  <a:pt x="2164786" y="536596"/>
                  <a:pt x="2185381" y="530712"/>
                </a:cubicBezTo>
                <a:cubicBezTo>
                  <a:pt x="2205976" y="524828"/>
                  <a:pt x="2214214" y="516001"/>
                  <a:pt x="2224217" y="505998"/>
                </a:cubicBezTo>
                <a:cubicBezTo>
                  <a:pt x="2234220" y="495995"/>
                  <a:pt x="2238928" y="483050"/>
                  <a:pt x="2245400" y="470693"/>
                </a:cubicBezTo>
                <a:cubicBezTo>
                  <a:pt x="2251872" y="458336"/>
                  <a:pt x="2259139" y="441861"/>
                  <a:pt x="2263052" y="431858"/>
                </a:cubicBezTo>
                <a:cubicBezTo>
                  <a:pt x="2266965" y="421855"/>
                  <a:pt x="2265939" y="423032"/>
                  <a:pt x="2268881" y="410675"/>
                </a:cubicBezTo>
                <a:cubicBezTo>
                  <a:pt x="2271823" y="398318"/>
                  <a:pt x="2279528" y="226450"/>
                  <a:pt x="2280705" y="697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69471960-7207-4E52-8F8C-54B318580C55}"/>
              </a:ext>
            </a:extLst>
          </p:cNvPr>
          <p:cNvSpPr/>
          <p:nvPr/>
        </p:nvSpPr>
        <p:spPr>
          <a:xfrm>
            <a:off x="6303096" y="3727844"/>
            <a:ext cx="2967038" cy="3429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up 36">
            <a:extLst>
              <a:ext uri="{FF2B5EF4-FFF2-40B4-BE49-F238E27FC236}">
                <a16:creationId xmlns:a16="http://schemas.microsoft.com/office/drawing/2014/main" id="{9C8A2023-F5CA-4973-9364-1E20B852FBBE}"/>
              </a:ext>
            </a:extLst>
          </p:cNvPr>
          <p:cNvGrpSpPr/>
          <p:nvPr/>
        </p:nvGrpSpPr>
        <p:grpSpPr>
          <a:xfrm>
            <a:off x="6303415" y="3390494"/>
            <a:ext cx="3842449" cy="121292"/>
            <a:chOff x="5650083" y="3191738"/>
            <a:chExt cx="5790616" cy="97869"/>
          </a:xfrm>
        </p:grpSpPr>
        <p:cxnSp>
          <p:nvCxnSpPr>
            <p:cNvPr id="36" name="Straight Connector 35">
              <a:extLst>
                <a:ext uri="{FF2B5EF4-FFF2-40B4-BE49-F238E27FC236}">
                  <a16:creationId xmlns:a16="http://schemas.microsoft.com/office/drawing/2014/main" id="{C0D24FEF-6627-4A26-BAC7-442B808735D2}"/>
                </a:ext>
              </a:extLst>
            </p:cNvPr>
            <p:cNvCxnSpPr>
              <a:cxnSpLocks/>
            </p:cNvCxnSpPr>
            <p:nvPr/>
          </p:nvCxnSpPr>
          <p:spPr>
            <a:xfrm>
              <a:off x="5650083" y="3289607"/>
              <a:ext cx="5790616"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D6E3E63-FAB4-42A4-B5DA-36BA094CE2CD}"/>
                </a:ext>
              </a:extLst>
            </p:cNvPr>
            <p:cNvCxnSpPr>
              <a:cxnSpLocks/>
            </p:cNvCxnSpPr>
            <p:nvPr/>
          </p:nvCxnSpPr>
          <p:spPr>
            <a:xfrm>
              <a:off x="5650083" y="3191738"/>
              <a:ext cx="4470400"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grpSp>
      <p:cxnSp>
        <p:nvCxnSpPr>
          <p:cNvPr id="39" name="Straight Connector 38">
            <a:extLst>
              <a:ext uri="{FF2B5EF4-FFF2-40B4-BE49-F238E27FC236}">
                <a16:creationId xmlns:a16="http://schemas.microsoft.com/office/drawing/2014/main" id="{FBE71001-D97C-4D2A-A1EF-A34EDF8DC429}"/>
              </a:ext>
            </a:extLst>
          </p:cNvPr>
          <p:cNvCxnSpPr>
            <a:cxnSpLocks/>
          </p:cNvCxnSpPr>
          <p:nvPr/>
        </p:nvCxnSpPr>
        <p:spPr>
          <a:xfrm>
            <a:off x="2680434" y="3710066"/>
            <a:ext cx="1839929" cy="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91675558-CA94-4734-AB41-057491DEFB7C}"/>
              </a:ext>
            </a:extLst>
          </p:cNvPr>
          <p:cNvSpPr txBox="1"/>
          <p:nvPr/>
        </p:nvSpPr>
        <p:spPr>
          <a:xfrm>
            <a:off x="3122665" y="4136214"/>
            <a:ext cx="303288" cy="338554"/>
          </a:xfrm>
          <a:prstGeom prst="rect">
            <a:avLst/>
          </a:prstGeom>
          <a:noFill/>
        </p:spPr>
        <p:txBody>
          <a:bodyPr wrap="none" rtlCol="0">
            <a:spAutoFit/>
          </a:bodyPr>
          <a:lstStyle/>
          <a:p>
            <a:pPr algn="ctr"/>
            <a:r>
              <a:rPr lang="en-GB" sz="1600" dirty="0"/>
              <a:t>A</a:t>
            </a:r>
          </a:p>
        </p:txBody>
      </p:sp>
      <p:cxnSp>
        <p:nvCxnSpPr>
          <p:cNvPr id="43" name="Straight Connector 42">
            <a:extLst>
              <a:ext uri="{FF2B5EF4-FFF2-40B4-BE49-F238E27FC236}">
                <a16:creationId xmlns:a16="http://schemas.microsoft.com/office/drawing/2014/main" id="{0B1E117D-E6D3-4DE6-8F4A-EAA99D5EB815}"/>
              </a:ext>
            </a:extLst>
          </p:cNvPr>
          <p:cNvCxnSpPr>
            <a:stCxn id="5" idx="3"/>
            <a:endCxn id="6" idx="1"/>
          </p:cNvCxnSpPr>
          <p:nvPr/>
        </p:nvCxnSpPr>
        <p:spPr>
          <a:xfrm>
            <a:off x="3604683" y="2592491"/>
            <a:ext cx="1844576" cy="16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E830057-C040-4276-969E-C5AE295E9CEE}"/>
              </a:ext>
            </a:extLst>
          </p:cNvPr>
          <p:cNvCxnSpPr>
            <a:cxnSpLocks/>
          </p:cNvCxnSpPr>
          <p:nvPr/>
        </p:nvCxnSpPr>
        <p:spPr>
          <a:xfrm>
            <a:off x="6757770" y="2586845"/>
            <a:ext cx="2057690" cy="0"/>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EBC7B72-48B5-49E3-9478-3FBDCCE60024}"/>
              </a:ext>
            </a:extLst>
          </p:cNvPr>
          <p:cNvSpPr txBox="1"/>
          <p:nvPr/>
        </p:nvSpPr>
        <p:spPr>
          <a:xfrm>
            <a:off x="9203434" y="3299197"/>
            <a:ext cx="458780" cy="261610"/>
          </a:xfrm>
          <a:prstGeom prst="rect">
            <a:avLst/>
          </a:prstGeom>
          <a:noFill/>
        </p:spPr>
        <p:txBody>
          <a:bodyPr wrap="none" rtlCol="0">
            <a:spAutoFit/>
          </a:bodyPr>
          <a:lstStyle/>
          <a:p>
            <a:pPr algn="ctr"/>
            <a:r>
              <a:rPr lang="en-GB" sz="1100" dirty="0"/>
              <a:t>glass</a:t>
            </a:r>
          </a:p>
        </p:txBody>
      </p:sp>
      <p:sp>
        <p:nvSpPr>
          <p:cNvPr id="46" name="TextBox 45">
            <a:extLst>
              <a:ext uri="{FF2B5EF4-FFF2-40B4-BE49-F238E27FC236}">
                <a16:creationId xmlns:a16="http://schemas.microsoft.com/office/drawing/2014/main" id="{3D8208A3-C83B-420E-ABEF-3AC1CCF416BD}"/>
              </a:ext>
            </a:extLst>
          </p:cNvPr>
          <p:cNvSpPr txBox="1"/>
          <p:nvPr/>
        </p:nvSpPr>
        <p:spPr>
          <a:xfrm>
            <a:off x="9678131" y="3465675"/>
            <a:ext cx="463317" cy="261610"/>
          </a:xfrm>
          <a:prstGeom prst="rect">
            <a:avLst/>
          </a:prstGeom>
          <a:noFill/>
        </p:spPr>
        <p:txBody>
          <a:bodyPr wrap="square" rtlCol="0">
            <a:spAutoFit/>
          </a:bodyPr>
          <a:lstStyle/>
          <a:p>
            <a:pPr algn="ctr"/>
            <a:r>
              <a:rPr lang="en-GB" sz="1100" dirty="0"/>
              <a:t>gas</a:t>
            </a:r>
          </a:p>
        </p:txBody>
      </p:sp>
      <p:sp>
        <p:nvSpPr>
          <p:cNvPr id="47" name="TextBox 46">
            <a:extLst>
              <a:ext uri="{FF2B5EF4-FFF2-40B4-BE49-F238E27FC236}">
                <a16:creationId xmlns:a16="http://schemas.microsoft.com/office/drawing/2014/main" id="{6AD0244E-874D-4ACB-ACCD-5D3175AD0182}"/>
              </a:ext>
            </a:extLst>
          </p:cNvPr>
          <p:cNvSpPr txBox="1"/>
          <p:nvPr/>
        </p:nvSpPr>
        <p:spPr>
          <a:xfrm>
            <a:off x="9298444" y="3723523"/>
            <a:ext cx="458780" cy="261610"/>
          </a:xfrm>
          <a:prstGeom prst="rect">
            <a:avLst/>
          </a:prstGeom>
          <a:noFill/>
        </p:spPr>
        <p:txBody>
          <a:bodyPr wrap="none" rtlCol="0">
            <a:spAutoFit/>
          </a:bodyPr>
          <a:lstStyle/>
          <a:p>
            <a:pPr algn="ctr"/>
            <a:r>
              <a:rPr lang="en-GB" sz="1100" dirty="0"/>
              <a:t>steel</a:t>
            </a:r>
          </a:p>
        </p:txBody>
      </p:sp>
      <p:sp>
        <p:nvSpPr>
          <p:cNvPr id="48" name="TextBox 47">
            <a:extLst>
              <a:ext uri="{FF2B5EF4-FFF2-40B4-BE49-F238E27FC236}">
                <a16:creationId xmlns:a16="http://schemas.microsoft.com/office/drawing/2014/main" id="{40E2AA85-B1AF-407F-9A19-5C776D34FCB9}"/>
              </a:ext>
            </a:extLst>
          </p:cNvPr>
          <p:cNvSpPr txBox="1"/>
          <p:nvPr/>
        </p:nvSpPr>
        <p:spPr>
          <a:xfrm>
            <a:off x="7613330" y="2809757"/>
            <a:ext cx="346570" cy="261610"/>
          </a:xfrm>
          <a:prstGeom prst="rect">
            <a:avLst/>
          </a:prstGeom>
          <a:noFill/>
        </p:spPr>
        <p:txBody>
          <a:bodyPr wrap="none" rtlCol="0">
            <a:spAutoFit/>
          </a:bodyPr>
          <a:lstStyle/>
          <a:p>
            <a:pPr algn="ctr"/>
            <a:r>
              <a:rPr lang="en-GB" sz="1100" dirty="0"/>
              <a:t>ice</a:t>
            </a:r>
          </a:p>
        </p:txBody>
      </p:sp>
      <p:cxnSp>
        <p:nvCxnSpPr>
          <p:cNvPr id="33" name="Straight Connector 32">
            <a:extLst>
              <a:ext uri="{FF2B5EF4-FFF2-40B4-BE49-F238E27FC236}">
                <a16:creationId xmlns:a16="http://schemas.microsoft.com/office/drawing/2014/main" id="{6C8B6C88-E4A2-4061-8542-F44F82A57E03}"/>
              </a:ext>
            </a:extLst>
          </p:cNvPr>
          <p:cNvCxnSpPr>
            <a:cxnSpLocks/>
          </p:cNvCxnSpPr>
          <p:nvPr/>
        </p:nvCxnSpPr>
        <p:spPr>
          <a:xfrm>
            <a:off x="6930831" y="3722185"/>
            <a:ext cx="2826393"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211AE61F-F385-46A6-9426-EF7BC5A11B6B}"/>
              </a:ext>
            </a:extLst>
          </p:cNvPr>
          <p:cNvSpPr txBox="1"/>
          <p:nvPr/>
        </p:nvSpPr>
        <p:spPr>
          <a:xfrm>
            <a:off x="2943890" y="4699167"/>
            <a:ext cx="6094674" cy="1569660"/>
          </a:xfrm>
          <a:prstGeom prst="rect">
            <a:avLst/>
          </a:prstGeom>
          <a:noFill/>
        </p:spPr>
        <p:txBody>
          <a:bodyPr wrap="square">
            <a:spAutoFit/>
          </a:bodyPr>
          <a:lstStyle/>
          <a:p>
            <a:r>
              <a:rPr lang="en-GB" sz="1200" dirty="0">
                <a:effectLst/>
                <a:latin typeface="Times New Roman" panose="02020603050405020304" pitchFamily="18" charset="0"/>
                <a:ea typeface="Times New Roman" panose="02020603050405020304" pitchFamily="18" charset="0"/>
              </a:rPr>
              <a:t>LEFT: schematic of the heat transfer processes from the shelf to the vial and from the vial to the ice mass: [A] contact conduction between the shelf and the vial; [B] contact conduction between the shelf and the void underneath the vial; [B-C] gas conduction and convection across the gas space; [C] contact conduction between the gas and the underside of the vial; [C-D] conduction across the base of the vial; [D] contact conduction between the inside surface of the base of the vial; [D-E] conduction across the ice mass. RIGHT: Distorted view of the base of the vial to illustrate the gas filled void which has a pivotal role in defining the overall heat transfer coefficient in the higher range of chamber pressures.</a:t>
            </a:r>
            <a:endParaRPr lang="en-GB" dirty="0"/>
          </a:p>
        </p:txBody>
      </p:sp>
    </p:spTree>
    <p:extLst>
      <p:ext uri="{BB962C8B-B14F-4D97-AF65-F5344CB8AC3E}">
        <p14:creationId xmlns:p14="http://schemas.microsoft.com/office/powerpoint/2010/main" val="3585690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18009837-3F71-4408-9BB7-68CA51C2A6D5}"/>
              </a:ext>
            </a:extLst>
          </p:cNvPr>
          <p:cNvSpPr/>
          <p:nvPr/>
        </p:nvSpPr>
        <p:spPr>
          <a:xfrm>
            <a:off x="2961543" y="2768303"/>
            <a:ext cx="2015156" cy="486622"/>
          </a:xfrm>
          <a:prstGeom prst="rect">
            <a:avLst/>
          </a:prstGeom>
          <a:pattFill prst="pct10">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Shape 5">
            <a:extLst>
              <a:ext uri="{FF2B5EF4-FFF2-40B4-BE49-F238E27FC236}">
                <a16:creationId xmlns:a16="http://schemas.microsoft.com/office/drawing/2014/main" id="{7098D7E5-9277-48A2-97E3-6359C7A3443C}"/>
              </a:ext>
            </a:extLst>
          </p:cNvPr>
          <p:cNvSpPr/>
          <p:nvPr/>
        </p:nvSpPr>
        <p:spPr>
          <a:xfrm>
            <a:off x="2943112" y="2389865"/>
            <a:ext cx="2033587" cy="760991"/>
          </a:xfrm>
          <a:custGeom>
            <a:avLst/>
            <a:gdLst>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 name="connsiteX0" fmla="*/ 21431 w 2033587"/>
              <a:gd name="connsiteY0" fmla="*/ 678656 h 942975"/>
              <a:gd name="connsiteX1" fmla="*/ 66675 w 2033587"/>
              <a:gd name="connsiteY1" fmla="*/ 750093 h 942975"/>
              <a:gd name="connsiteX2" fmla="*/ 121444 w 2033587"/>
              <a:gd name="connsiteY2" fmla="*/ 859631 h 942975"/>
              <a:gd name="connsiteX3" fmla="*/ 192881 w 2033587"/>
              <a:gd name="connsiteY3" fmla="*/ 752475 h 942975"/>
              <a:gd name="connsiteX4" fmla="*/ 214312 w 2033587"/>
              <a:gd name="connsiteY4" fmla="*/ 685800 h 942975"/>
              <a:gd name="connsiteX5" fmla="*/ 242887 w 2033587"/>
              <a:gd name="connsiteY5" fmla="*/ 685800 h 942975"/>
              <a:gd name="connsiteX6" fmla="*/ 347662 w 2033587"/>
              <a:gd name="connsiteY6" fmla="*/ 735806 h 942975"/>
              <a:gd name="connsiteX7" fmla="*/ 385762 w 2033587"/>
              <a:gd name="connsiteY7" fmla="*/ 823912 h 942975"/>
              <a:gd name="connsiteX8" fmla="*/ 447675 w 2033587"/>
              <a:gd name="connsiteY8" fmla="*/ 823912 h 942975"/>
              <a:gd name="connsiteX9" fmla="*/ 485775 w 2033587"/>
              <a:gd name="connsiteY9" fmla="*/ 754856 h 942975"/>
              <a:gd name="connsiteX10" fmla="*/ 557212 w 2033587"/>
              <a:gd name="connsiteY10" fmla="*/ 692943 h 942975"/>
              <a:gd name="connsiteX11" fmla="*/ 633412 w 2033587"/>
              <a:gd name="connsiteY11" fmla="*/ 773906 h 942975"/>
              <a:gd name="connsiteX12" fmla="*/ 671512 w 2033587"/>
              <a:gd name="connsiteY12" fmla="*/ 795337 h 942975"/>
              <a:gd name="connsiteX13" fmla="*/ 695325 w 2033587"/>
              <a:gd name="connsiteY13" fmla="*/ 795337 h 942975"/>
              <a:gd name="connsiteX14" fmla="*/ 735806 w 2033587"/>
              <a:gd name="connsiteY14" fmla="*/ 750093 h 942975"/>
              <a:gd name="connsiteX15" fmla="*/ 759619 w 2033587"/>
              <a:gd name="connsiteY15" fmla="*/ 678656 h 942975"/>
              <a:gd name="connsiteX16" fmla="*/ 773906 w 2033587"/>
              <a:gd name="connsiteY16" fmla="*/ 664368 h 942975"/>
              <a:gd name="connsiteX17" fmla="*/ 800100 w 2033587"/>
              <a:gd name="connsiteY17" fmla="*/ 664368 h 942975"/>
              <a:gd name="connsiteX18" fmla="*/ 826294 w 2033587"/>
              <a:gd name="connsiteY18" fmla="*/ 702468 h 942975"/>
              <a:gd name="connsiteX19" fmla="*/ 831056 w 2033587"/>
              <a:gd name="connsiteY19" fmla="*/ 766762 h 942975"/>
              <a:gd name="connsiteX20" fmla="*/ 852487 w 2033587"/>
              <a:gd name="connsiteY20" fmla="*/ 809625 h 942975"/>
              <a:gd name="connsiteX21" fmla="*/ 935831 w 2033587"/>
              <a:gd name="connsiteY21" fmla="*/ 690562 h 942975"/>
              <a:gd name="connsiteX22" fmla="*/ 959644 w 2033587"/>
              <a:gd name="connsiteY22" fmla="*/ 571500 h 942975"/>
              <a:gd name="connsiteX23" fmla="*/ 995362 w 2033587"/>
              <a:gd name="connsiteY23" fmla="*/ 531018 h 942975"/>
              <a:gd name="connsiteX24" fmla="*/ 1069181 w 2033587"/>
              <a:gd name="connsiteY24" fmla="*/ 657225 h 942975"/>
              <a:gd name="connsiteX25" fmla="*/ 1100137 w 2033587"/>
              <a:gd name="connsiteY25" fmla="*/ 731043 h 942975"/>
              <a:gd name="connsiteX26" fmla="*/ 1173956 w 2033587"/>
              <a:gd name="connsiteY26" fmla="*/ 866775 h 942975"/>
              <a:gd name="connsiteX27" fmla="*/ 1216819 w 2033587"/>
              <a:gd name="connsiteY27" fmla="*/ 745331 h 942975"/>
              <a:gd name="connsiteX28" fmla="*/ 1264444 w 2033587"/>
              <a:gd name="connsiteY28" fmla="*/ 719137 h 942975"/>
              <a:gd name="connsiteX29" fmla="*/ 1378744 w 2033587"/>
              <a:gd name="connsiteY29" fmla="*/ 754856 h 942975"/>
              <a:gd name="connsiteX30" fmla="*/ 1440656 w 2033587"/>
              <a:gd name="connsiteY30" fmla="*/ 897731 h 942975"/>
              <a:gd name="connsiteX31" fmla="*/ 1545431 w 2033587"/>
              <a:gd name="connsiteY31" fmla="*/ 833437 h 942975"/>
              <a:gd name="connsiteX32" fmla="*/ 1574006 w 2033587"/>
              <a:gd name="connsiteY32" fmla="*/ 671512 h 942975"/>
              <a:gd name="connsiteX33" fmla="*/ 1647825 w 2033587"/>
              <a:gd name="connsiteY33" fmla="*/ 619125 h 942975"/>
              <a:gd name="connsiteX34" fmla="*/ 1716881 w 2033587"/>
              <a:gd name="connsiteY34" fmla="*/ 626268 h 942975"/>
              <a:gd name="connsiteX35" fmla="*/ 1766887 w 2033587"/>
              <a:gd name="connsiteY35" fmla="*/ 762000 h 942975"/>
              <a:gd name="connsiteX36" fmla="*/ 1824037 w 2033587"/>
              <a:gd name="connsiteY36" fmla="*/ 726281 h 942975"/>
              <a:gd name="connsiteX37" fmla="*/ 1852612 w 2033587"/>
              <a:gd name="connsiteY37" fmla="*/ 583406 h 942975"/>
              <a:gd name="connsiteX38" fmla="*/ 1943100 w 2033587"/>
              <a:gd name="connsiteY38" fmla="*/ 747712 h 942975"/>
              <a:gd name="connsiteX39" fmla="*/ 1912144 w 2033587"/>
              <a:gd name="connsiteY39" fmla="*/ 914400 h 942975"/>
              <a:gd name="connsiteX40" fmla="*/ 1959769 w 2033587"/>
              <a:gd name="connsiteY40" fmla="*/ 942975 h 942975"/>
              <a:gd name="connsiteX41" fmla="*/ 2033587 w 2033587"/>
              <a:gd name="connsiteY41" fmla="*/ 919162 h 942975"/>
              <a:gd name="connsiteX42" fmla="*/ 2028825 w 2033587"/>
              <a:gd name="connsiteY42" fmla="*/ 0 h 942975"/>
              <a:gd name="connsiteX43" fmla="*/ 0 w 2033587"/>
              <a:gd name="connsiteY43" fmla="*/ 0 h 942975"/>
              <a:gd name="connsiteX44" fmla="*/ 21431 w 2033587"/>
              <a:gd name="connsiteY44" fmla="*/ 67865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033587" h="942975">
                <a:moveTo>
                  <a:pt x="21431" y="678656"/>
                </a:moveTo>
                <a:lnTo>
                  <a:pt x="66675" y="750093"/>
                </a:lnTo>
                <a:cubicBezTo>
                  <a:pt x="83344" y="780255"/>
                  <a:pt x="100410" y="859234"/>
                  <a:pt x="121444" y="859631"/>
                </a:cubicBezTo>
                <a:cubicBezTo>
                  <a:pt x="142478" y="860028"/>
                  <a:pt x="177403" y="781447"/>
                  <a:pt x="192881" y="752475"/>
                </a:cubicBezTo>
                <a:lnTo>
                  <a:pt x="214312" y="685800"/>
                </a:lnTo>
                <a:lnTo>
                  <a:pt x="242887" y="685800"/>
                </a:lnTo>
                <a:lnTo>
                  <a:pt x="347662" y="735806"/>
                </a:lnTo>
                <a:cubicBezTo>
                  <a:pt x="371475" y="758825"/>
                  <a:pt x="369093" y="809228"/>
                  <a:pt x="385762" y="823912"/>
                </a:cubicBezTo>
                <a:cubicBezTo>
                  <a:pt x="402431" y="838596"/>
                  <a:pt x="431006" y="835421"/>
                  <a:pt x="447675" y="823912"/>
                </a:cubicBezTo>
                <a:cubicBezTo>
                  <a:pt x="464344" y="812403"/>
                  <a:pt x="467519" y="776684"/>
                  <a:pt x="485775" y="754856"/>
                </a:cubicBezTo>
                <a:lnTo>
                  <a:pt x="557212" y="692943"/>
                </a:lnTo>
                <a:lnTo>
                  <a:pt x="633412" y="773906"/>
                </a:lnTo>
                <a:lnTo>
                  <a:pt x="671512" y="795337"/>
                </a:lnTo>
                <a:lnTo>
                  <a:pt x="695325" y="795337"/>
                </a:lnTo>
                <a:lnTo>
                  <a:pt x="735806" y="750093"/>
                </a:lnTo>
                <a:lnTo>
                  <a:pt x="759619" y="678656"/>
                </a:lnTo>
                <a:lnTo>
                  <a:pt x="773906" y="664368"/>
                </a:lnTo>
                <a:lnTo>
                  <a:pt x="800100" y="664368"/>
                </a:lnTo>
                <a:lnTo>
                  <a:pt x="826294" y="702468"/>
                </a:lnTo>
                <a:lnTo>
                  <a:pt x="831056" y="766762"/>
                </a:lnTo>
                <a:cubicBezTo>
                  <a:pt x="835421" y="784621"/>
                  <a:pt x="835024" y="822325"/>
                  <a:pt x="852487" y="809625"/>
                </a:cubicBezTo>
                <a:cubicBezTo>
                  <a:pt x="869950" y="796925"/>
                  <a:pt x="917971" y="730250"/>
                  <a:pt x="935831" y="690562"/>
                </a:cubicBezTo>
                <a:lnTo>
                  <a:pt x="959644" y="571500"/>
                </a:lnTo>
                <a:lnTo>
                  <a:pt x="995362" y="531018"/>
                </a:lnTo>
                <a:lnTo>
                  <a:pt x="1069181" y="657225"/>
                </a:lnTo>
                <a:lnTo>
                  <a:pt x="1100137" y="731043"/>
                </a:lnTo>
                <a:cubicBezTo>
                  <a:pt x="1117600" y="765968"/>
                  <a:pt x="1154509" y="864394"/>
                  <a:pt x="1173956" y="866775"/>
                </a:cubicBezTo>
                <a:cubicBezTo>
                  <a:pt x="1193403" y="869156"/>
                  <a:pt x="1201738" y="769937"/>
                  <a:pt x="1216819" y="745331"/>
                </a:cubicBezTo>
                <a:lnTo>
                  <a:pt x="1264444" y="719137"/>
                </a:lnTo>
                <a:cubicBezTo>
                  <a:pt x="1291431" y="720724"/>
                  <a:pt x="1349375" y="725090"/>
                  <a:pt x="1378744" y="754856"/>
                </a:cubicBezTo>
                <a:cubicBezTo>
                  <a:pt x="1408113" y="784622"/>
                  <a:pt x="1412875" y="884634"/>
                  <a:pt x="1440656" y="897731"/>
                </a:cubicBezTo>
                <a:cubicBezTo>
                  <a:pt x="1468437" y="910828"/>
                  <a:pt x="1523206" y="871140"/>
                  <a:pt x="1545431" y="833437"/>
                </a:cubicBezTo>
                <a:cubicBezTo>
                  <a:pt x="1567656" y="795734"/>
                  <a:pt x="1556940" y="707231"/>
                  <a:pt x="1574006" y="671512"/>
                </a:cubicBezTo>
                <a:lnTo>
                  <a:pt x="1647825" y="619125"/>
                </a:lnTo>
                <a:lnTo>
                  <a:pt x="1716881" y="626268"/>
                </a:lnTo>
                <a:cubicBezTo>
                  <a:pt x="1736725" y="650080"/>
                  <a:pt x="1749028" y="745331"/>
                  <a:pt x="1766887" y="762000"/>
                </a:cubicBezTo>
                <a:cubicBezTo>
                  <a:pt x="1784746" y="778669"/>
                  <a:pt x="1814512" y="773906"/>
                  <a:pt x="1824037" y="726281"/>
                </a:cubicBezTo>
                <a:lnTo>
                  <a:pt x="1852612" y="583406"/>
                </a:lnTo>
                <a:lnTo>
                  <a:pt x="1943100" y="747712"/>
                </a:lnTo>
                <a:cubicBezTo>
                  <a:pt x="1953022" y="802878"/>
                  <a:pt x="1909366" y="881856"/>
                  <a:pt x="1912144" y="914400"/>
                </a:cubicBezTo>
                <a:cubicBezTo>
                  <a:pt x="1914922" y="946944"/>
                  <a:pt x="1939529" y="942181"/>
                  <a:pt x="1959769" y="942975"/>
                </a:cubicBezTo>
                <a:lnTo>
                  <a:pt x="2033587" y="919162"/>
                </a:lnTo>
                <a:cubicBezTo>
                  <a:pt x="2032000" y="612775"/>
                  <a:pt x="2030412" y="306387"/>
                  <a:pt x="2028825" y="0"/>
                </a:cubicBezTo>
                <a:lnTo>
                  <a:pt x="0" y="0"/>
                </a:lnTo>
                <a:lnTo>
                  <a:pt x="21431" y="67865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85457211-4338-4411-925A-AAC639553588}"/>
              </a:ext>
            </a:extLst>
          </p:cNvPr>
          <p:cNvSpPr/>
          <p:nvPr/>
        </p:nvSpPr>
        <p:spPr>
          <a:xfrm>
            <a:off x="7149736" y="2413777"/>
            <a:ext cx="1997414" cy="751363"/>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18D9204E-6874-4CED-8413-9E9D09D0CC24}"/>
              </a:ext>
            </a:extLst>
          </p:cNvPr>
          <p:cNvSpPr/>
          <p:nvPr/>
        </p:nvSpPr>
        <p:spPr>
          <a:xfrm>
            <a:off x="2932396" y="2986554"/>
            <a:ext cx="2055018" cy="697705"/>
          </a:xfrm>
          <a:custGeom>
            <a:avLst/>
            <a:gdLst>
              <a:gd name="connsiteX0" fmla="*/ 21431 w 2055018"/>
              <a:gd name="connsiteY0" fmla="*/ 50006 h 871537"/>
              <a:gd name="connsiteX1" fmla="*/ 121443 w 2055018"/>
              <a:gd name="connsiteY1" fmla="*/ 114300 h 871537"/>
              <a:gd name="connsiteX2" fmla="*/ 202406 w 2055018"/>
              <a:gd name="connsiteY2" fmla="*/ 102394 h 871537"/>
              <a:gd name="connsiteX3" fmla="*/ 309562 w 2055018"/>
              <a:gd name="connsiteY3" fmla="*/ 11906 h 871537"/>
              <a:gd name="connsiteX4" fmla="*/ 361950 w 2055018"/>
              <a:gd name="connsiteY4" fmla="*/ 4762 h 871537"/>
              <a:gd name="connsiteX5" fmla="*/ 445293 w 2055018"/>
              <a:gd name="connsiteY5" fmla="*/ 76200 h 871537"/>
              <a:gd name="connsiteX6" fmla="*/ 509587 w 2055018"/>
              <a:gd name="connsiteY6" fmla="*/ 138112 h 871537"/>
              <a:gd name="connsiteX7" fmla="*/ 588168 w 2055018"/>
              <a:gd name="connsiteY7" fmla="*/ 119062 h 871537"/>
              <a:gd name="connsiteX8" fmla="*/ 609600 w 2055018"/>
              <a:gd name="connsiteY8" fmla="*/ 45244 h 871537"/>
              <a:gd name="connsiteX9" fmla="*/ 673893 w 2055018"/>
              <a:gd name="connsiteY9" fmla="*/ 19050 h 871537"/>
              <a:gd name="connsiteX10" fmla="*/ 728662 w 2055018"/>
              <a:gd name="connsiteY10" fmla="*/ 19050 h 871537"/>
              <a:gd name="connsiteX11" fmla="*/ 835818 w 2055018"/>
              <a:gd name="connsiteY11" fmla="*/ 138112 h 871537"/>
              <a:gd name="connsiteX12" fmla="*/ 988218 w 2055018"/>
              <a:gd name="connsiteY12" fmla="*/ 214312 h 871537"/>
              <a:gd name="connsiteX13" fmla="*/ 1190625 w 2055018"/>
              <a:gd name="connsiteY13" fmla="*/ 173831 h 871537"/>
              <a:gd name="connsiteX14" fmla="*/ 1223962 w 2055018"/>
              <a:gd name="connsiteY14" fmla="*/ 80962 h 871537"/>
              <a:gd name="connsiteX15" fmla="*/ 1285875 w 2055018"/>
              <a:gd name="connsiteY15" fmla="*/ 0 h 871537"/>
              <a:gd name="connsiteX16" fmla="*/ 1390650 w 2055018"/>
              <a:gd name="connsiteY16" fmla="*/ 66675 h 871537"/>
              <a:gd name="connsiteX17" fmla="*/ 1445418 w 2055018"/>
              <a:gd name="connsiteY17" fmla="*/ 150019 h 871537"/>
              <a:gd name="connsiteX18" fmla="*/ 1545431 w 2055018"/>
              <a:gd name="connsiteY18" fmla="*/ 142875 h 871537"/>
              <a:gd name="connsiteX19" fmla="*/ 1624012 w 2055018"/>
              <a:gd name="connsiteY19" fmla="*/ 9525 h 871537"/>
              <a:gd name="connsiteX20" fmla="*/ 1666875 w 2055018"/>
              <a:gd name="connsiteY20" fmla="*/ 2381 h 871537"/>
              <a:gd name="connsiteX21" fmla="*/ 1769268 w 2055018"/>
              <a:gd name="connsiteY21" fmla="*/ 28575 h 871537"/>
              <a:gd name="connsiteX22" fmla="*/ 1809750 w 2055018"/>
              <a:gd name="connsiteY22" fmla="*/ 123825 h 871537"/>
              <a:gd name="connsiteX23" fmla="*/ 1895475 w 2055018"/>
              <a:gd name="connsiteY23" fmla="*/ 61912 h 871537"/>
              <a:gd name="connsiteX24" fmla="*/ 1916906 w 2055018"/>
              <a:gd name="connsiteY24" fmla="*/ 159544 h 871537"/>
              <a:gd name="connsiteX25" fmla="*/ 1938337 w 2055018"/>
              <a:gd name="connsiteY25" fmla="*/ 207169 h 871537"/>
              <a:gd name="connsiteX26" fmla="*/ 2050256 w 2055018"/>
              <a:gd name="connsiteY26" fmla="*/ 230981 h 871537"/>
              <a:gd name="connsiteX27" fmla="*/ 2055018 w 2055018"/>
              <a:gd name="connsiteY27" fmla="*/ 869156 h 871537"/>
              <a:gd name="connsiteX28" fmla="*/ 0 w 2055018"/>
              <a:gd name="connsiteY28" fmla="*/ 871537 h 871537"/>
              <a:gd name="connsiteX29" fmla="*/ 21431 w 2055018"/>
              <a:gd name="connsiteY29" fmla="*/ 50006 h 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55018" h="871537">
                <a:moveTo>
                  <a:pt x="21431" y="50006"/>
                </a:moveTo>
                <a:lnTo>
                  <a:pt x="121443" y="114300"/>
                </a:lnTo>
                <a:lnTo>
                  <a:pt x="202406" y="102394"/>
                </a:lnTo>
                <a:lnTo>
                  <a:pt x="309562" y="11906"/>
                </a:lnTo>
                <a:lnTo>
                  <a:pt x="361950" y="4762"/>
                </a:lnTo>
                <a:lnTo>
                  <a:pt x="445293" y="76200"/>
                </a:lnTo>
                <a:lnTo>
                  <a:pt x="509587" y="138112"/>
                </a:lnTo>
                <a:lnTo>
                  <a:pt x="588168" y="119062"/>
                </a:lnTo>
                <a:lnTo>
                  <a:pt x="609600" y="45244"/>
                </a:lnTo>
                <a:lnTo>
                  <a:pt x="673893" y="19050"/>
                </a:lnTo>
                <a:lnTo>
                  <a:pt x="728662" y="19050"/>
                </a:lnTo>
                <a:lnTo>
                  <a:pt x="835818" y="138112"/>
                </a:lnTo>
                <a:lnTo>
                  <a:pt x="988218" y="214312"/>
                </a:lnTo>
                <a:lnTo>
                  <a:pt x="1190625" y="173831"/>
                </a:lnTo>
                <a:lnTo>
                  <a:pt x="1223962" y="80962"/>
                </a:lnTo>
                <a:lnTo>
                  <a:pt x="1285875" y="0"/>
                </a:lnTo>
                <a:lnTo>
                  <a:pt x="1390650" y="66675"/>
                </a:lnTo>
                <a:lnTo>
                  <a:pt x="1445418" y="150019"/>
                </a:lnTo>
                <a:lnTo>
                  <a:pt x="1545431" y="142875"/>
                </a:lnTo>
                <a:lnTo>
                  <a:pt x="1624012" y="9525"/>
                </a:lnTo>
                <a:lnTo>
                  <a:pt x="1666875" y="2381"/>
                </a:lnTo>
                <a:lnTo>
                  <a:pt x="1769268" y="28575"/>
                </a:lnTo>
                <a:lnTo>
                  <a:pt x="1809750" y="123825"/>
                </a:lnTo>
                <a:lnTo>
                  <a:pt x="1895475" y="61912"/>
                </a:lnTo>
                <a:lnTo>
                  <a:pt x="1916906" y="159544"/>
                </a:lnTo>
                <a:lnTo>
                  <a:pt x="1938337" y="207169"/>
                </a:lnTo>
                <a:lnTo>
                  <a:pt x="2050256" y="230981"/>
                </a:lnTo>
                <a:cubicBezTo>
                  <a:pt x="2051843" y="443706"/>
                  <a:pt x="2053431" y="656431"/>
                  <a:pt x="2055018" y="869156"/>
                </a:cubicBezTo>
                <a:lnTo>
                  <a:pt x="0" y="871537"/>
                </a:lnTo>
                <a:lnTo>
                  <a:pt x="21431" y="50006"/>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Shape 11">
            <a:extLst>
              <a:ext uri="{FF2B5EF4-FFF2-40B4-BE49-F238E27FC236}">
                <a16:creationId xmlns:a16="http://schemas.microsoft.com/office/drawing/2014/main" id="{C0CCB087-8372-4913-8AC2-1C57D3B4AD52}"/>
              </a:ext>
            </a:extLst>
          </p:cNvPr>
          <p:cNvSpPr/>
          <p:nvPr/>
        </p:nvSpPr>
        <p:spPr>
          <a:xfrm rot="4355435">
            <a:off x="3873789" y="2981297"/>
            <a:ext cx="135851" cy="126247"/>
          </a:xfrm>
          <a:custGeom>
            <a:avLst/>
            <a:gdLst>
              <a:gd name="connsiteX0" fmla="*/ 0 w 217971"/>
              <a:gd name="connsiteY0" fmla="*/ 167135 h 221030"/>
              <a:gd name="connsiteX1" fmla="*/ 57150 w 217971"/>
              <a:gd name="connsiteY1" fmla="*/ 212379 h 221030"/>
              <a:gd name="connsiteX2" fmla="*/ 111919 w 217971"/>
              <a:gd name="connsiteY2" fmla="*/ 219522 h 221030"/>
              <a:gd name="connsiteX3" fmla="*/ 192881 w 217971"/>
              <a:gd name="connsiteY3" fmla="*/ 193329 h 221030"/>
              <a:gd name="connsiteX4" fmla="*/ 216694 w 217971"/>
              <a:gd name="connsiteY4" fmla="*/ 112366 h 221030"/>
              <a:gd name="connsiteX5" fmla="*/ 211931 w 217971"/>
              <a:gd name="connsiteY5" fmla="*/ 43310 h 221030"/>
              <a:gd name="connsiteX6" fmla="*/ 188119 w 217971"/>
              <a:gd name="connsiteY6" fmla="*/ 21879 h 221030"/>
              <a:gd name="connsiteX7" fmla="*/ 157162 w 217971"/>
              <a:gd name="connsiteY7" fmla="*/ 7591 h 221030"/>
              <a:gd name="connsiteX8" fmla="*/ 107156 w 217971"/>
              <a:gd name="connsiteY8" fmla="*/ 447 h 221030"/>
              <a:gd name="connsiteX9" fmla="*/ 71437 w 217971"/>
              <a:gd name="connsiteY9" fmla="*/ 5210 h 221030"/>
              <a:gd name="connsiteX10" fmla="*/ 0 w 217971"/>
              <a:gd name="connsiteY10" fmla="*/ 40929 h 22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7971" h="221030">
                <a:moveTo>
                  <a:pt x="0" y="167135"/>
                </a:moveTo>
                <a:cubicBezTo>
                  <a:pt x="19248" y="185391"/>
                  <a:pt x="38497" y="203648"/>
                  <a:pt x="57150" y="212379"/>
                </a:cubicBezTo>
                <a:cubicBezTo>
                  <a:pt x="75803" y="221110"/>
                  <a:pt x="89297" y="222697"/>
                  <a:pt x="111919" y="219522"/>
                </a:cubicBezTo>
                <a:cubicBezTo>
                  <a:pt x="134541" y="216347"/>
                  <a:pt x="175419" y="211188"/>
                  <a:pt x="192881" y="193329"/>
                </a:cubicBezTo>
                <a:cubicBezTo>
                  <a:pt x="210343" y="175470"/>
                  <a:pt x="213519" y="137369"/>
                  <a:pt x="216694" y="112366"/>
                </a:cubicBezTo>
                <a:cubicBezTo>
                  <a:pt x="219869" y="87363"/>
                  <a:pt x="216693" y="58391"/>
                  <a:pt x="211931" y="43310"/>
                </a:cubicBezTo>
                <a:cubicBezTo>
                  <a:pt x="207169" y="28229"/>
                  <a:pt x="197247" y="27832"/>
                  <a:pt x="188119" y="21879"/>
                </a:cubicBezTo>
                <a:cubicBezTo>
                  <a:pt x="178991" y="15926"/>
                  <a:pt x="170656" y="11163"/>
                  <a:pt x="157162" y="7591"/>
                </a:cubicBezTo>
                <a:cubicBezTo>
                  <a:pt x="143668" y="4019"/>
                  <a:pt x="121443" y="844"/>
                  <a:pt x="107156" y="447"/>
                </a:cubicBezTo>
                <a:cubicBezTo>
                  <a:pt x="92869" y="50"/>
                  <a:pt x="89296" y="-1537"/>
                  <a:pt x="71437" y="5210"/>
                </a:cubicBezTo>
                <a:cubicBezTo>
                  <a:pt x="53578" y="11957"/>
                  <a:pt x="26789" y="26443"/>
                  <a:pt x="0" y="40929"/>
                </a:cubicBezTo>
              </a:path>
            </a:pathLst>
          </a:cu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EB3308AF-3BE2-4112-94F4-62C198481461}"/>
              </a:ext>
            </a:extLst>
          </p:cNvPr>
          <p:cNvCxnSpPr>
            <a:cxnSpLocks/>
          </p:cNvCxnSpPr>
          <p:nvPr/>
        </p:nvCxnSpPr>
        <p:spPr>
          <a:xfrm>
            <a:off x="4530213" y="2834147"/>
            <a:ext cx="0" cy="36195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F9C7F25-6AB4-4EFB-8E57-30C10434993C}"/>
              </a:ext>
            </a:extLst>
          </p:cNvPr>
          <p:cNvCxnSpPr>
            <a:cxnSpLocks/>
          </p:cNvCxnSpPr>
          <p:nvPr/>
        </p:nvCxnSpPr>
        <p:spPr>
          <a:xfrm>
            <a:off x="4682613" y="2834147"/>
            <a:ext cx="0" cy="36195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3788A20-9D45-4764-8B60-163D16957F0B}"/>
              </a:ext>
            </a:extLst>
          </p:cNvPr>
          <p:cNvCxnSpPr>
            <a:cxnSpLocks/>
          </p:cNvCxnSpPr>
          <p:nvPr/>
        </p:nvCxnSpPr>
        <p:spPr>
          <a:xfrm>
            <a:off x="4835013" y="2834147"/>
            <a:ext cx="0" cy="36195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5675B8E-9D58-4F85-A68A-9470EBD8E687}"/>
              </a:ext>
            </a:extLst>
          </p:cNvPr>
          <p:cNvSpPr txBox="1"/>
          <p:nvPr/>
        </p:nvSpPr>
        <p:spPr>
          <a:xfrm>
            <a:off x="4266853" y="2432133"/>
            <a:ext cx="744371" cy="276999"/>
          </a:xfrm>
          <a:prstGeom prst="rect">
            <a:avLst/>
          </a:prstGeom>
          <a:noFill/>
        </p:spPr>
        <p:txBody>
          <a:bodyPr wrap="none" rtlCol="0">
            <a:spAutoFit/>
          </a:bodyPr>
          <a:lstStyle/>
          <a:p>
            <a:r>
              <a:rPr lang="en-GB" sz="1200" dirty="0">
                <a:solidFill>
                  <a:srgbClr val="FF0000"/>
                </a:solidFill>
              </a:rPr>
              <a:t>radiation</a:t>
            </a:r>
          </a:p>
        </p:txBody>
      </p:sp>
      <p:sp>
        <p:nvSpPr>
          <p:cNvPr id="18" name="TextBox 17">
            <a:extLst>
              <a:ext uri="{FF2B5EF4-FFF2-40B4-BE49-F238E27FC236}">
                <a16:creationId xmlns:a16="http://schemas.microsoft.com/office/drawing/2014/main" id="{17EE023D-234F-4E87-A0AE-2749625C77C6}"/>
              </a:ext>
            </a:extLst>
          </p:cNvPr>
          <p:cNvSpPr txBox="1"/>
          <p:nvPr/>
        </p:nvSpPr>
        <p:spPr>
          <a:xfrm>
            <a:off x="3325028" y="3225360"/>
            <a:ext cx="1292662" cy="461665"/>
          </a:xfrm>
          <a:prstGeom prst="rect">
            <a:avLst/>
          </a:prstGeom>
          <a:noFill/>
        </p:spPr>
        <p:txBody>
          <a:bodyPr wrap="none" rtlCol="0">
            <a:spAutoFit/>
          </a:bodyPr>
          <a:lstStyle/>
          <a:p>
            <a:pPr algn="ctr"/>
            <a:r>
              <a:rPr lang="en-GB" sz="1200" dirty="0">
                <a:solidFill>
                  <a:schemeClr val="accent6">
                    <a:lumMod val="40000"/>
                    <a:lumOff val="60000"/>
                  </a:schemeClr>
                </a:solidFill>
              </a:rPr>
              <a:t>Gas conduction &amp;</a:t>
            </a:r>
          </a:p>
          <a:p>
            <a:pPr algn="ctr"/>
            <a:r>
              <a:rPr lang="en-GB" sz="1200" dirty="0">
                <a:solidFill>
                  <a:srgbClr val="00B050"/>
                </a:solidFill>
              </a:rPr>
              <a:t>convection</a:t>
            </a:r>
          </a:p>
        </p:txBody>
      </p:sp>
      <p:sp>
        <p:nvSpPr>
          <p:cNvPr id="19" name="TextBox 18">
            <a:extLst>
              <a:ext uri="{FF2B5EF4-FFF2-40B4-BE49-F238E27FC236}">
                <a16:creationId xmlns:a16="http://schemas.microsoft.com/office/drawing/2014/main" id="{6B7D5B23-F303-4550-A86F-8EEEED5B488F}"/>
              </a:ext>
            </a:extLst>
          </p:cNvPr>
          <p:cNvSpPr txBox="1"/>
          <p:nvPr/>
        </p:nvSpPr>
        <p:spPr>
          <a:xfrm>
            <a:off x="2961543" y="2432133"/>
            <a:ext cx="885499" cy="276999"/>
          </a:xfrm>
          <a:prstGeom prst="rect">
            <a:avLst/>
          </a:prstGeom>
          <a:noFill/>
        </p:spPr>
        <p:txBody>
          <a:bodyPr wrap="none" rtlCol="0">
            <a:spAutoFit/>
          </a:bodyPr>
          <a:lstStyle/>
          <a:p>
            <a:r>
              <a:rPr lang="en-GB" sz="1200" dirty="0">
                <a:solidFill>
                  <a:srgbClr val="FFC000"/>
                </a:solidFill>
              </a:rPr>
              <a:t>conduction</a:t>
            </a:r>
          </a:p>
        </p:txBody>
      </p:sp>
      <p:sp>
        <p:nvSpPr>
          <p:cNvPr id="20" name="Freeform: Shape 19">
            <a:extLst>
              <a:ext uri="{FF2B5EF4-FFF2-40B4-BE49-F238E27FC236}">
                <a16:creationId xmlns:a16="http://schemas.microsoft.com/office/drawing/2014/main" id="{0B741AAE-992E-4F5E-AA42-4C91BBCE8355}"/>
              </a:ext>
            </a:extLst>
          </p:cNvPr>
          <p:cNvSpPr/>
          <p:nvPr/>
        </p:nvSpPr>
        <p:spPr>
          <a:xfrm>
            <a:off x="7130458" y="2812722"/>
            <a:ext cx="2035970" cy="871537"/>
          </a:xfrm>
          <a:custGeom>
            <a:avLst/>
            <a:gdLst>
              <a:gd name="connsiteX0" fmla="*/ 21431 w 2055018"/>
              <a:gd name="connsiteY0" fmla="*/ 50006 h 871537"/>
              <a:gd name="connsiteX1" fmla="*/ 121443 w 2055018"/>
              <a:gd name="connsiteY1" fmla="*/ 114300 h 871537"/>
              <a:gd name="connsiteX2" fmla="*/ 202406 w 2055018"/>
              <a:gd name="connsiteY2" fmla="*/ 102394 h 871537"/>
              <a:gd name="connsiteX3" fmla="*/ 309562 w 2055018"/>
              <a:gd name="connsiteY3" fmla="*/ 11906 h 871537"/>
              <a:gd name="connsiteX4" fmla="*/ 361950 w 2055018"/>
              <a:gd name="connsiteY4" fmla="*/ 4762 h 871537"/>
              <a:gd name="connsiteX5" fmla="*/ 445293 w 2055018"/>
              <a:gd name="connsiteY5" fmla="*/ 76200 h 871537"/>
              <a:gd name="connsiteX6" fmla="*/ 509587 w 2055018"/>
              <a:gd name="connsiteY6" fmla="*/ 138112 h 871537"/>
              <a:gd name="connsiteX7" fmla="*/ 588168 w 2055018"/>
              <a:gd name="connsiteY7" fmla="*/ 119062 h 871537"/>
              <a:gd name="connsiteX8" fmla="*/ 609600 w 2055018"/>
              <a:gd name="connsiteY8" fmla="*/ 45244 h 871537"/>
              <a:gd name="connsiteX9" fmla="*/ 673893 w 2055018"/>
              <a:gd name="connsiteY9" fmla="*/ 19050 h 871537"/>
              <a:gd name="connsiteX10" fmla="*/ 728662 w 2055018"/>
              <a:gd name="connsiteY10" fmla="*/ 19050 h 871537"/>
              <a:gd name="connsiteX11" fmla="*/ 835818 w 2055018"/>
              <a:gd name="connsiteY11" fmla="*/ 138112 h 871537"/>
              <a:gd name="connsiteX12" fmla="*/ 988218 w 2055018"/>
              <a:gd name="connsiteY12" fmla="*/ 214312 h 871537"/>
              <a:gd name="connsiteX13" fmla="*/ 1190625 w 2055018"/>
              <a:gd name="connsiteY13" fmla="*/ 173831 h 871537"/>
              <a:gd name="connsiteX14" fmla="*/ 1223962 w 2055018"/>
              <a:gd name="connsiteY14" fmla="*/ 80962 h 871537"/>
              <a:gd name="connsiteX15" fmla="*/ 1285875 w 2055018"/>
              <a:gd name="connsiteY15" fmla="*/ 0 h 871537"/>
              <a:gd name="connsiteX16" fmla="*/ 1390650 w 2055018"/>
              <a:gd name="connsiteY16" fmla="*/ 66675 h 871537"/>
              <a:gd name="connsiteX17" fmla="*/ 1445418 w 2055018"/>
              <a:gd name="connsiteY17" fmla="*/ 150019 h 871537"/>
              <a:gd name="connsiteX18" fmla="*/ 1545431 w 2055018"/>
              <a:gd name="connsiteY18" fmla="*/ 142875 h 871537"/>
              <a:gd name="connsiteX19" fmla="*/ 1624012 w 2055018"/>
              <a:gd name="connsiteY19" fmla="*/ 9525 h 871537"/>
              <a:gd name="connsiteX20" fmla="*/ 1666875 w 2055018"/>
              <a:gd name="connsiteY20" fmla="*/ 2381 h 871537"/>
              <a:gd name="connsiteX21" fmla="*/ 1769268 w 2055018"/>
              <a:gd name="connsiteY21" fmla="*/ 28575 h 871537"/>
              <a:gd name="connsiteX22" fmla="*/ 1809750 w 2055018"/>
              <a:gd name="connsiteY22" fmla="*/ 123825 h 871537"/>
              <a:gd name="connsiteX23" fmla="*/ 1895475 w 2055018"/>
              <a:gd name="connsiteY23" fmla="*/ 61912 h 871537"/>
              <a:gd name="connsiteX24" fmla="*/ 1916906 w 2055018"/>
              <a:gd name="connsiteY24" fmla="*/ 159544 h 871537"/>
              <a:gd name="connsiteX25" fmla="*/ 1938337 w 2055018"/>
              <a:gd name="connsiteY25" fmla="*/ 207169 h 871537"/>
              <a:gd name="connsiteX26" fmla="*/ 2050256 w 2055018"/>
              <a:gd name="connsiteY26" fmla="*/ 230981 h 871537"/>
              <a:gd name="connsiteX27" fmla="*/ 2055018 w 2055018"/>
              <a:gd name="connsiteY27" fmla="*/ 869156 h 871537"/>
              <a:gd name="connsiteX28" fmla="*/ 0 w 2055018"/>
              <a:gd name="connsiteY28" fmla="*/ 871537 h 871537"/>
              <a:gd name="connsiteX29" fmla="*/ 21431 w 2055018"/>
              <a:gd name="connsiteY29" fmla="*/ 50006 h 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55018" h="871537">
                <a:moveTo>
                  <a:pt x="21431" y="50006"/>
                </a:moveTo>
                <a:lnTo>
                  <a:pt x="121443" y="114300"/>
                </a:lnTo>
                <a:lnTo>
                  <a:pt x="202406" y="102394"/>
                </a:lnTo>
                <a:lnTo>
                  <a:pt x="309562" y="11906"/>
                </a:lnTo>
                <a:lnTo>
                  <a:pt x="361950" y="4762"/>
                </a:lnTo>
                <a:lnTo>
                  <a:pt x="445293" y="76200"/>
                </a:lnTo>
                <a:lnTo>
                  <a:pt x="509587" y="138112"/>
                </a:lnTo>
                <a:lnTo>
                  <a:pt x="588168" y="119062"/>
                </a:lnTo>
                <a:lnTo>
                  <a:pt x="609600" y="45244"/>
                </a:lnTo>
                <a:lnTo>
                  <a:pt x="673893" y="19050"/>
                </a:lnTo>
                <a:lnTo>
                  <a:pt x="728662" y="19050"/>
                </a:lnTo>
                <a:lnTo>
                  <a:pt x="835818" y="138112"/>
                </a:lnTo>
                <a:lnTo>
                  <a:pt x="988218" y="214312"/>
                </a:lnTo>
                <a:lnTo>
                  <a:pt x="1190625" y="173831"/>
                </a:lnTo>
                <a:lnTo>
                  <a:pt x="1223962" y="80962"/>
                </a:lnTo>
                <a:lnTo>
                  <a:pt x="1285875" y="0"/>
                </a:lnTo>
                <a:lnTo>
                  <a:pt x="1390650" y="66675"/>
                </a:lnTo>
                <a:lnTo>
                  <a:pt x="1445418" y="150019"/>
                </a:lnTo>
                <a:lnTo>
                  <a:pt x="1545431" y="142875"/>
                </a:lnTo>
                <a:lnTo>
                  <a:pt x="1624012" y="9525"/>
                </a:lnTo>
                <a:lnTo>
                  <a:pt x="1666875" y="2381"/>
                </a:lnTo>
                <a:lnTo>
                  <a:pt x="1769268" y="28575"/>
                </a:lnTo>
                <a:lnTo>
                  <a:pt x="1809750" y="123825"/>
                </a:lnTo>
                <a:lnTo>
                  <a:pt x="1895475" y="61912"/>
                </a:lnTo>
                <a:lnTo>
                  <a:pt x="1916906" y="159544"/>
                </a:lnTo>
                <a:lnTo>
                  <a:pt x="1938337" y="207169"/>
                </a:lnTo>
                <a:lnTo>
                  <a:pt x="2050256" y="230981"/>
                </a:lnTo>
                <a:cubicBezTo>
                  <a:pt x="2051843" y="443706"/>
                  <a:pt x="2053431" y="656431"/>
                  <a:pt x="2055018" y="869156"/>
                </a:cubicBezTo>
                <a:lnTo>
                  <a:pt x="0" y="871537"/>
                </a:lnTo>
                <a:lnTo>
                  <a:pt x="21431" y="50006"/>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894123D0-9F13-4C00-8D02-EF2E2383BC8B}"/>
              </a:ext>
            </a:extLst>
          </p:cNvPr>
          <p:cNvSpPr txBox="1"/>
          <p:nvPr/>
        </p:nvSpPr>
        <p:spPr>
          <a:xfrm>
            <a:off x="6685086" y="3263700"/>
            <a:ext cx="450764" cy="261610"/>
          </a:xfrm>
          <a:prstGeom prst="rect">
            <a:avLst/>
          </a:prstGeom>
          <a:noFill/>
        </p:spPr>
        <p:txBody>
          <a:bodyPr wrap="none" rtlCol="0">
            <a:spAutoFit/>
          </a:bodyPr>
          <a:lstStyle/>
          <a:p>
            <a:r>
              <a:rPr lang="en-GB" sz="1100" dirty="0"/>
              <a:t>solid</a:t>
            </a:r>
          </a:p>
        </p:txBody>
      </p:sp>
      <p:sp>
        <p:nvSpPr>
          <p:cNvPr id="23" name="TextBox 22">
            <a:extLst>
              <a:ext uri="{FF2B5EF4-FFF2-40B4-BE49-F238E27FC236}">
                <a16:creationId xmlns:a16="http://schemas.microsoft.com/office/drawing/2014/main" id="{DF1A64E5-C5F3-4A58-BBC2-CA8345BFA101}"/>
              </a:ext>
            </a:extLst>
          </p:cNvPr>
          <p:cNvSpPr txBox="1"/>
          <p:nvPr/>
        </p:nvSpPr>
        <p:spPr>
          <a:xfrm>
            <a:off x="6407763" y="2490121"/>
            <a:ext cx="744114" cy="430887"/>
          </a:xfrm>
          <a:prstGeom prst="rect">
            <a:avLst/>
          </a:prstGeom>
          <a:noFill/>
        </p:spPr>
        <p:txBody>
          <a:bodyPr wrap="none" rtlCol="0">
            <a:spAutoFit/>
          </a:bodyPr>
          <a:lstStyle/>
          <a:p>
            <a:pPr algn="r"/>
            <a:r>
              <a:rPr lang="en-GB" sz="1100" dirty="0"/>
              <a:t>Gas </a:t>
            </a:r>
          </a:p>
          <a:p>
            <a:pPr algn="r"/>
            <a:r>
              <a:rPr lang="en-GB" sz="1100" dirty="0"/>
              <a:t>(or liquid)</a:t>
            </a:r>
          </a:p>
        </p:txBody>
      </p:sp>
      <p:grpSp>
        <p:nvGrpSpPr>
          <p:cNvPr id="11" name="Group 10">
            <a:extLst>
              <a:ext uri="{FF2B5EF4-FFF2-40B4-BE49-F238E27FC236}">
                <a16:creationId xmlns:a16="http://schemas.microsoft.com/office/drawing/2014/main" id="{29165DC8-F652-4D49-BBB0-A642458A1682}"/>
              </a:ext>
            </a:extLst>
          </p:cNvPr>
          <p:cNvGrpSpPr/>
          <p:nvPr/>
        </p:nvGrpSpPr>
        <p:grpSpPr>
          <a:xfrm>
            <a:off x="7559496" y="2591260"/>
            <a:ext cx="388144" cy="521494"/>
            <a:chOff x="6553200" y="3012281"/>
            <a:chExt cx="388144" cy="521494"/>
          </a:xfrm>
          <a:effectLst/>
        </p:grpSpPr>
        <p:sp>
          <p:nvSpPr>
            <p:cNvPr id="8" name="Freeform: Shape 7">
              <a:extLst>
                <a:ext uri="{FF2B5EF4-FFF2-40B4-BE49-F238E27FC236}">
                  <a16:creationId xmlns:a16="http://schemas.microsoft.com/office/drawing/2014/main" id="{18E15B98-6DCE-4BC4-AD62-6AC4A5A07720}"/>
                </a:ext>
              </a:extLst>
            </p:cNvPr>
            <p:cNvSpPr/>
            <p:nvPr/>
          </p:nvSpPr>
          <p:spPr>
            <a:xfrm>
              <a:off x="6553200" y="3012281"/>
              <a:ext cx="205676" cy="492919"/>
            </a:xfrm>
            <a:custGeom>
              <a:avLst/>
              <a:gdLst>
                <a:gd name="connsiteX0" fmla="*/ 100013 w 205676"/>
                <a:gd name="connsiteY0" fmla="*/ 0 h 492919"/>
                <a:gd name="connsiteX1" fmla="*/ 154781 w 205676"/>
                <a:gd name="connsiteY1" fmla="*/ 90488 h 492919"/>
                <a:gd name="connsiteX2" fmla="*/ 188119 w 205676"/>
                <a:gd name="connsiteY2" fmla="*/ 173832 h 492919"/>
                <a:gd name="connsiteX3" fmla="*/ 204788 w 205676"/>
                <a:gd name="connsiteY3" fmla="*/ 285750 h 492919"/>
                <a:gd name="connsiteX4" fmla="*/ 161925 w 205676"/>
                <a:gd name="connsiteY4" fmla="*/ 369094 h 492919"/>
                <a:gd name="connsiteX5" fmla="*/ 90488 w 205676"/>
                <a:gd name="connsiteY5" fmla="*/ 426244 h 492919"/>
                <a:gd name="connsiteX6" fmla="*/ 0 w 205676"/>
                <a:gd name="connsiteY6" fmla="*/ 492919 h 492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676" h="492919">
                  <a:moveTo>
                    <a:pt x="100013" y="0"/>
                  </a:moveTo>
                  <a:cubicBezTo>
                    <a:pt x="120055" y="30758"/>
                    <a:pt x="140097" y="61516"/>
                    <a:pt x="154781" y="90488"/>
                  </a:cubicBezTo>
                  <a:cubicBezTo>
                    <a:pt x="169465" y="119460"/>
                    <a:pt x="179785" y="141288"/>
                    <a:pt x="188119" y="173832"/>
                  </a:cubicBezTo>
                  <a:cubicBezTo>
                    <a:pt x="196453" y="206376"/>
                    <a:pt x="209154" y="253206"/>
                    <a:pt x="204788" y="285750"/>
                  </a:cubicBezTo>
                  <a:cubicBezTo>
                    <a:pt x="200422" y="318294"/>
                    <a:pt x="180975" y="345678"/>
                    <a:pt x="161925" y="369094"/>
                  </a:cubicBezTo>
                  <a:cubicBezTo>
                    <a:pt x="142875" y="392510"/>
                    <a:pt x="117476" y="405606"/>
                    <a:pt x="90488" y="426244"/>
                  </a:cubicBezTo>
                  <a:cubicBezTo>
                    <a:pt x="63500" y="446882"/>
                    <a:pt x="31750" y="469900"/>
                    <a:pt x="0" y="492919"/>
                  </a:cubicBezTo>
                </a:path>
              </a:pathLst>
            </a:custGeom>
            <a:noFill/>
            <a:ln>
              <a:solidFill>
                <a:srgbClr val="FFC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Shape 8">
              <a:extLst>
                <a:ext uri="{FF2B5EF4-FFF2-40B4-BE49-F238E27FC236}">
                  <a16:creationId xmlns:a16="http://schemas.microsoft.com/office/drawing/2014/main" id="{F52BA6DC-417A-44A3-B42A-DC588A8FF629}"/>
                </a:ext>
              </a:extLst>
            </p:cNvPr>
            <p:cNvSpPr/>
            <p:nvPr/>
          </p:nvSpPr>
          <p:spPr>
            <a:xfrm>
              <a:off x="6784181" y="3052763"/>
              <a:ext cx="2382" cy="421481"/>
            </a:xfrm>
            <a:custGeom>
              <a:avLst/>
              <a:gdLst>
                <a:gd name="connsiteX0" fmla="*/ 0 w 2382"/>
                <a:gd name="connsiteY0" fmla="*/ 0 h 421481"/>
                <a:gd name="connsiteX1" fmla="*/ 2382 w 2382"/>
                <a:gd name="connsiteY1" fmla="*/ 421481 h 421481"/>
              </a:gdLst>
              <a:ahLst/>
              <a:cxnLst>
                <a:cxn ang="0">
                  <a:pos x="connsiteX0" y="connsiteY0"/>
                </a:cxn>
                <a:cxn ang="0">
                  <a:pos x="connsiteX1" y="connsiteY1"/>
                </a:cxn>
              </a:cxnLst>
              <a:rect l="l" t="t" r="r" b="b"/>
              <a:pathLst>
                <a:path w="2382" h="421481">
                  <a:moveTo>
                    <a:pt x="0" y="0"/>
                  </a:moveTo>
                  <a:lnTo>
                    <a:pt x="2382" y="421481"/>
                  </a:lnTo>
                </a:path>
              </a:pathLst>
            </a:custGeom>
            <a:noFill/>
            <a:ln>
              <a:solidFill>
                <a:srgbClr val="FFC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D742934E-0EA7-47A5-9F1E-70A3749F311E}"/>
                </a:ext>
              </a:extLst>
            </p:cNvPr>
            <p:cNvSpPr/>
            <p:nvPr/>
          </p:nvSpPr>
          <p:spPr>
            <a:xfrm>
              <a:off x="6809995" y="3021806"/>
              <a:ext cx="131349" cy="511969"/>
            </a:xfrm>
            <a:custGeom>
              <a:avLst/>
              <a:gdLst>
                <a:gd name="connsiteX0" fmla="*/ 131349 w 131349"/>
                <a:gd name="connsiteY0" fmla="*/ 0 h 511969"/>
                <a:gd name="connsiteX1" fmla="*/ 62293 w 131349"/>
                <a:gd name="connsiteY1" fmla="*/ 102394 h 511969"/>
                <a:gd name="connsiteX2" fmla="*/ 5143 w 131349"/>
                <a:gd name="connsiteY2" fmla="*/ 216694 h 511969"/>
                <a:gd name="connsiteX3" fmla="*/ 5143 w 131349"/>
                <a:gd name="connsiteY3" fmla="*/ 297657 h 511969"/>
                <a:gd name="connsiteX4" fmla="*/ 26574 w 131349"/>
                <a:gd name="connsiteY4" fmla="*/ 376238 h 511969"/>
                <a:gd name="connsiteX5" fmla="*/ 112299 w 131349"/>
                <a:gd name="connsiteY5" fmla="*/ 478632 h 511969"/>
                <a:gd name="connsiteX6" fmla="*/ 131349 w 131349"/>
                <a:gd name="connsiteY6" fmla="*/ 511969 h 511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349" h="511969">
                  <a:moveTo>
                    <a:pt x="131349" y="0"/>
                  </a:moveTo>
                  <a:cubicBezTo>
                    <a:pt x="107338" y="33139"/>
                    <a:pt x="83327" y="66278"/>
                    <a:pt x="62293" y="102394"/>
                  </a:cubicBezTo>
                  <a:cubicBezTo>
                    <a:pt x="41259" y="138510"/>
                    <a:pt x="14668" y="184150"/>
                    <a:pt x="5143" y="216694"/>
                  </a:cubicBezTo>
                  <a:cubicBezTo>
                    <a:pt x="-4382" y="249238"/>
                    <a:pt x="1571" y="271066"/>
                    <a:pt x="5143" y="297657"/>
                  </a:cubicBezTo>
                  <a:cubicBezTo>
                    <a:pt x="8715" y="324248"/>
                    <a:pt x="8715" y="346076"/>
                    <a:pt x="26574" y="376238"/>
                  </a:cubicBezTo>
                  <a:cubicBezTo>
                    <a:pt x="44433" y="406400"/>
                    <a:pt x="94837" y="456010"/>
                    <a:pt x="112299" y="478632"/>
                  </a:cubicBezTo>
                  <a:cubicBezTo>
                    <a:pt x="129761" y="501254"/>
                    <a:pt x="130555" y="506611"/>
                    <a:pt x="131349" y="511969"/>
                  </a:cubicBezTo>
                </a:path>
              </a:pathLst>
            </a:custGeom>
            <a:noFill/>
            <a:ln>
              <a:solidFill>
                <a:srgbClr val="FFC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4" name="Straight Arrow Connector 23">
            <a:extLst>
              <a:ext uri="{FF2B5EF4-FFF2-40B4-BE49-F238E27FC236}">
                <a16:creationId xmlns:a16="http://schemas.microsoft.com/office/drawing/2014/main" id="{6C78DC0C-5908-42E0-A718-D9C4ECB27DF4}"/>
              </a:ext>
            </a:extLst>
          </p:cNvPr>
          <p:cNvCxnSpPr>
            <a:cxnSpLocks/>
          </p:cNvCxnSpPr>
          <p:nvPr/>
        </p:nvCxnSpPr>
        <p:spPr>
          <a:xfrm>
            <a:off x="8675893" y="2726999"/>
            <a:ext cx="0" cy="36195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427E5B2-6437-4903-83D9-F52D6F983666}"/>
              </a:ext>
            </a:extLst>
          </p:cNvPr>
          <p:cNvCxnSpPr>
            <a:cxnSpLocks/>
          </p:cNvCxnSpPr>
          <p:nvPr/>
        </p:nvCxnSpPr>
        <p:spPr>
          <a:xfrm>
            <a:off x="8828293" y="2726999"/>
            <a:ext cx="0" cy="36195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72A5EB1-9D42-46CF-9FD8-7D633CC19B38}"/>
              </a:ext>
            </a:extLst>
          </p:cNvPr>
          <p:cNvCxnSpPr>
            <a:cxnSpLocks/>
          </p:cNvCxnSpPr>
          <p:nvPr/>
        </p:nvCxnSpPr>
        <p:spPr>
          <a:xfrm>
            <a:off x="8980693" y="2726999"/>
            <a:ext cx="0" cy="36195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980FE05-B6DA-4FBB-B778-0B3983425861}"/>
              </a:ext>
            </a:extLst>
          </p:cNvPr>
          <p:cNvSpPr txBox="1"/>
          <p:nvPr/>
        </p:nvSpPr>
        <p:spPr>
          <a:xfrm>
            <a:off x="8456107" y="3144979"/>
            <a:ext cx="744371" cy="276999"/>
          </a:xfrm>
          <a:prstGeom prst="rect">
            <a:avLst/>
          </a:prstGeom>
          <a:noFill/>
        </p:spPr>
        <p:txBody>
          <a:bodyPr wrap="none" rtlCol="0">
            <a:spAutoFit/>
          </a:bodyPr>
          <a:lstStyle/>
          <a:p>
            <a:r>
              <a:rPr lang="en-GB" sz="1200" dirty="0">
                <a:solidFill>
                  <a:srgbClr val="FF0000"/>
                </a:solidFill>
              </a:rPr>
              <a:t>radiation</a:t>
            </a:r>
          </a:p>
        </p:txBody>
      </p:sp>
      <p:sp>
        <p:nvSpPr>
          <p:cNvPr id="28" name="TextBox 27">
            <a:extLst>
              <a:ext uri="{FF2B5EF4-FFF2-40B4-BE49-F238E27FC236}">
                <a16:creationId xmlns:a16="http://schemas.microsoft.com/office/drawing/2014/main" id="{E78D21CB-8724-45B8-BB58-0D546CF7B661}"/>
              </a:ext>
            </a:extLst>
          </p:cNvPr>
          <p:cNvSpPr txBox="1"/>
          <p:nvPr/>
        </p:nvSpPr>
        <p:spPr>
          <a:xfrm>
            <a:off x="7136580" y="3056105"/>
            <a:ext cx="885499" cy="276999"/>
          </a:xfrm>
          <a:prstGeom prst="rect">
            <a:avLst/>
          </a:prstGeom>
          <a:noFill/>
        </p:spPr>
        <p:txBody>
          <a:bodyPr wrap="none" rtlCol="0">
            <a:spAutoFit/>
          </a:bodyPr>
          <a:lstStyle/>
          <a:p>
            <a:r>
              <a:rPr lang="en-GB" sz="1200" dirty="0">
                <a:solidFill>
                  <a:srgbClr val="FFC000"/>
                </a:solidFill>
              </a:rPr>
              <a:t>conduction</a:t>
            </a:r>
          </a:p>
        </p:txBody>
      </p:sp>
      <p:sp>
        <p:nvSpPr>
          <p:cNvPr id="29" name="TextBox 28">
            <a:extLst>
              <a:ext uri="{FF2B5EF4-FFF2-40B4-BE49-F238E27FC236}">
                <a16:creationId xmlns:a16="http://schemas.microsoft.com/office/drawing/2014/main" id="{59914CBC-BBFC-4CEB-9EAA-E32A4A545998}"/>
              </a:ext>
            </a:extLst>
          </p:cNvPr>
          <p:cNvSpPr txBox="1"/>
          <p:nvPr/>
        </p:nvSpPr>
        <p:spPr>
          <a:xfrm>
            <a:off x="2443428" y="3351452"/>
            <a:ext cx="450764" cy="261610"/>
          </a:xfrm>
          <a:prstGeom prst="rect">
            <a:avLst/>
          </a:prstGeom>
          <a:noFill/>
        </p:spPr>
        <p:txBody>
          <a:bodyPr wrap="none" rtlCol="0">
            <a:spAutoFit/>
          </a:bodyPr>
          <a:lstStyle/>
          <a:p>
            <a:r>
              <a:rPr lang="en-GB" sz="1100" dirty="0"/>
              <a:t>solid</a:t>
            </a:r>
          </a:p>
        </p:txBody>
      </p:sp>
      <p:sp>
        <p:nvSpPr>
          <p:cNvPr id="30" name="TextBox 29">
            <a:extLst>
              <a:ext uri="{FF2B5EF4-FFF2-40B4-BE49-F238E27FC236}">
                <a16:creationId xmlns:a16="http://schemas.microsoft.com/office/drawing/2014/main" id="{FEDB1877-8ABE-4A7C-93E9-E69FD13182A8}"/>
              </a:ext>
            </a:extLst>
          </p:cNvPr>
          <p:cNvSpPr txBox="1"/>
          <p:nvPr/>
        </p:nvSpPr>
        <p:spPr>
          <a:xfrm>
            <a:off x="2451706" y="2506692"/>
            <a:ext cx="450764" cy="261610"/>
          </a:xfrm>
          <a:prstGeom prst="rect">
            <a:avLst/>
          </a:prstGeom>
          <a:noFill/>
        </p:spPr>
        <p:txBody>
          <a:bodyPr wrap="none" rtlCol="0">
            <a:spAutoFit/>
          </a:bodyPr>
          <a:lstStyle/>
          <a:p>
            <a:r>
              <a:rPr lang="en-GB" sz="1100" dirty="0"/>
              <a:t>solid</a:t>
            </a:r>
          </a:p>
        </p:txBody>
      </p:sp>
      <p:grpSp>
        <p:nvGrpSpPr>
          <p:cNvPr id="31" name="Group 30">
            <a:extLst>
              <a:ext uri="{FF2B5EF4-FFF2-40B4-BE49-F238E27FC236}">
                <a16:creationId xmlns:a16="http://schemas.microsoft.com/office/drawing/2014/main" id="{C14F0699-F3D0-4550-A9B9-6E4E9453CA09}"/>
              </a:ext>
            </a:extLst>
          </p:cNvPr>
          <p:cNvGrpSpPr/>
          <p:nvPr/>
        </p:nvGrpSpPr>
        <p:grpSpPr>
          <a:xfrm>
            <a:off x="3101798" y="2749437"/>
            <a:ext cx="388144" cy="443687"/>
            <a:chOff x="6553200" y="3012281"/>
            <a:chExt cx="388144" cy="521494"/>
          </a:xfrm>
        </p:grpSpPr>
        <p:sp>
          <p:nvSpPr>
            <p:cNvPr id="32" name="Freeform: Shape 31">
              <a:extLst>
                <a:ext uri="{FF2B5EF4-FFF2-40B4-BE49-F238E27FC236}">
                  <a16:creationId xmlns:a16="http://schemas.microsoft.com/office/drawing/2014/main" id="{41562E9C-8069-40C5-8170-13C30E0D684D}"/>
                </a:ext>
              </a:extLst>
            </p:cNvPr>
            <p:cNvSpPr/>
            <p:nvPr/>
          </p:nvSpPr>
          <p:spPr>
            <a:xfrm>
              <a:off x="6553200" y="3012281"/>
              <a:ext cx="205676" cy="492919"/>
            </a:xfrm>
            <a:custGeom>
              <a:avLst/>
              <a:gdLst>
                <a:gd name="connsiteX0" fmla="*/ 100013 w 205676"/>
                <a:gd name="connsiteY0" fmla="*/ 0 h 492919"/>
                <a:gd name="connsiteX1" fmla="*/ 154781 w 205676"/>
                <a:gd name="connsiteY1" fmla="*/ 90488 h 492919"/>
                <a:gd name="connsiteX2" fmla="*/ 188119 w 205676"/>
                <a:gd name="connsiteY2" fmla="*/ 173832 h 492919"/>
                <a:gd name="connsiteX3" fmla="*/ 204788 w 205676"/>
                <a:gd name="connsiteY3" fmla="*/ 285750 h 492919"/>
                <a:gd name="connsiteX4" fmla="*/ 161925 w 205676"/>
                <a:gd name="connsiteY4" fmla="*/ 369094 h 492919"/>
                <a:gd name="connsiteX5" fmla="*/ 90488 w 205676"/>
                <a:gd name="connsiteY5" fmla="*/ 426244 h 492919"/>
                <a:gd name="connsiteX6" fmla="*/ 0 w 205676"/>
                <a:gd name="connsiteY6" fmla="*/ 492919 h 492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676" h="492919">
                  <a:moveTo>
                    <a:pt x="100013" y="0"/>
                  </a:moveTo>
                  <a:cubicBezTo>
                    <a:pt x="120055" y="30758"/>
                    <a:pt x="140097" y="61516"/>
                    <a:pt x="154781" y="90488"/>
                  </a:cubicBezTo>
                  <a:cubicBezTo>
                    <a:pt x="169465" y="119460"/>
                    <a:pt x="179785" y="141288"/>
                    <a:pt x="188119" y="173832"/>
                  </a:cubicBezTo>
                  <a:cubicBezTo>
                    <a:pt x="196453" y="206376"/>
                    <a:pt x="209154" y="253206"/>
                    <a:pt x="204788" y="285750"/>
                  </a:cubicBezTo>
                  <a:cubicBezTo>
                    <a:pt x="200422" y="318294"/>
                    <a:pt x="180975" y="345678"/>
                    <a:pt x="161925" y="369094"/>
                  </a:cubicBezTo>
                  <a:cubicBezTo>
                    <a:pt x="142875" y="392510"/>
                    <a:pt x="117476" y="405606"/>
                    <a:pt x="90488" y="426244"/>
                  </a:cubicBezTo>
                  <a:cubicBezTo>
                    <a:pt x="63500" y="446882"/>
                    <a:pt x="31750" y="469900"/>
                    <a:pt x="0" y="492919"/>
                  </a:cubicBezTo>
                </a:path>
              </a:pathLst>
            </a:custGeom>
            <a:noFill/>
            <a:ln>
              <a:solidFill>
                <a:srgbClr val="FFC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C000"/>
                </a:solidFill>
              </a:endParaRPr>
            </a:p>
          </p:txBody>
        </p:sp>
        <p:sp>
          <p:nvSpPr>
            <p:cNvPr id="33" name="Freeform: Shape 32">
              <a:extLst>
                <a:ext uri="{FF2B5EF4-FFF2-40B4-BE49-F238E27FC236}">
                  <a16:creationId xmlns:a16="http://schemas.microsoft.com/office/drawing/2014/main" id="{4D6A16F4-A980-4D30-8261-FA01ECE5F0BE}"/>
                </a:ext>
              </a:extLst>
            </p:cNvPr>
            <p:cNvSpPr/>
            <p:nvPr/>
          </p:nvSpPr>
          <p:spPr>
            <a:xfrm>
              <a:off x="6784181" y="3052763"/>
              <a:ext cx="2382" cy="421481"/>
            </a:xfrm>
            <a:custGeom>
              <a:avLst/>
              <a:gdLst>
                <a:gd name="connsiteX0" fmla="*/ 0 w 2382"/>
                <a:gd name="connsiteY0" fmla="*/ 0 h 421481"/>
                <a:gd name="connsiteX1" fmla="*/ 2382 w 2382"/>
                <a:gd name="connsiteY1" fmla="*/ 421481 h 421481"/>
              </a:gdLst>
              <a:ahLst/>
              <a:cxnLst>
                <a:cxn ang="0">
                  <a:pos x="connsiteX0" y="connsiteY0"/>
                </a:cxn>
                <a:cxn ang="0">
                  <a:pos x="connsiteX1" y="connsiteY1"/>
                </a:cxn>
              </a:cxnLst>
              <a:rect l="l" t="t" r="r" b="b"/>
              <a:pathLst>
                <a:path w="2382" h="421481">
                  <a:moveTo>
                    <a:pt x="0" y="0"/>
                  </a:moveTo>
                  <a:lnTo>
                    <a:pt x="2382" y="421481"/>
                  </a:lnTo>
                </a:path>
              </a:pathLst>
            </a:custGeom>
            <a:noFill/>
            <a:ln>
              <a:solidFill>
                <a:srgbClr val="FFC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C000"/>
                </a:solidFill>
              </a:endParaRPr>
            </a:p>
          </p:txBody>
        </p:sp>
        <p:sp>
          <p:nvSpPr>
            <p:cNvPr id="34" name="Freeform: Shape 33">
              <a:extLst>
                <a:ext uri="{FF2B5EF4-FFF2-40B4-BE49-F238E27FC236}">
                  <a16:creationId xmlns:a16="http://schemas.microsoft.com/office/drawing/2014/main" id="{EA1B3372-D200-4B3A-9F6C-40A173FA9AA3}"/>
                </a:ext>
              </a:extLst>
            </p:cNvPr>
            <p:cNvSpPr/>
            <p:nvPr/>
          </p:nvSpPr>
          <p:spPr>
            <a:xfrm>
              <a:off x="6809995" y="3021806"/>
              <a:ext cx="131349" cy="511969"/>
            </a:xfrm>
            <a:custGeom>
              <a:avLst/>
              <a:gdLst>
                <a:gd name="connsiteX0" fmla="*/ 131349 w 131349"/>
                <a:gd name="connsiteY0" fmla="*/ 0 h 511969"/>
                <a:gd name="connsiteX1" fmla="*/ 62293 w 131349"/>
                <a:gd name="connsiteY1" fmla="*/ 102394 h 511969"/>
                <a:gd name="connsiteX2" fmla="*/ 5143 w 131349"/>
                <a:gd name="connsiteY2" fmla="*/ 216694 h 511969"/>
                <a:gd name="connsiteX3" fmla="*/ 5143 w 131349"/>
                <a:gd name="connsiteY3" fmla="*/ 297657 h 511969"/>
                <a:gd name="connsiteX4" fmla="*/ 26574 w 131349"/>
                <a:gd name="connsiteY4" fmla="*/ 376238 h 511969"/>
                <a:gd name="connsiteX5" fmla="*/ 112299 w 131349"/>
                <a:gd name="connsiteY5" fmla="*/ 478632 h 511969"/>
                <a:gd name="connsiteX6" fmla="*/ 131349 w 131349"/>
                <a:gd name="connsiteY6" fmla="*/ 511969 h 511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349" h="511969">
                  <a:moveTo>
                    <a:pt x="131349" y="0"/>
                  </a:moveTo>
                  <a:cubicBezTo>
                    <a:pt x="107338" y="33139"/>
                    <a:pt x="83327" y="66278"/>
                    <a:pt x="62293" y="102394"/>
                  </a:cubicBezTo>
                  <a:cubicBezTo>
                    <a:pt x="41259" y="138510"/>
                    <a:pt x="14668" y="184150"/>
                    <a:pt x="5143" y="216694"/>
                  </a:cubicBezTo>
                  <a:cubicBezTo>
                    <a:pt x="-4382" y="249238"/>
                    <a:pt x="1571" y="271066"/>
                    <a:pt x="5143" y="297657"/>
                  </a:cubicBezTo>
                  <a:cubicBezTo>
                    <a:pt x="8715" y="324248"/>
                    <a:pt x="8715" y="346076"/>
                    <a:pt x="26574" y="376238"/>
                  </a:cubicBezTo>
                  <a:cubicBezTo>
                    <a:pt x="44433" y="406400"/>
                    <a:pt x="94837" y="456010"/>
                    <a:pt x="112299" y="478632"/>
                  </a:cubicBezTo>
                  <a:cubicBezTo>
                    <a:pt x="129761" y="501254"/>
                    <a:pt x="130555" y="506611"/>
                    <a:pt x="131349" y="511969"/>
                  </a:cubicBezTo>
                </a:path>
              </a:pathLst>
            </a:custGeom>
            <a:noFill/>
            <a:ln>
              <a:solidFill>
                <a:srgbClr val="FFC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C000"/>
                </a:solidFill>
              </a:endParaRPr>
            </a:p>
          </p:txBody>
        </p:sp>
      </p:grpSp>
      <p:cxnSp>
        <p:nvCxnSpPr>
          <p:cNvPr id="39" name="Straight Arrow Connector 38">
            <a:extLst>
              <a:ext uri="{FF2B5EF4-FFF2-40B4-BE49-F238E27FC236}">
                <a16:creationId xmlns:a16="http://schemas.microsoft.com/office/drawing/2014/main" id="{DF14DD5E-CCD5-4648-AD4D-055B48B5BAF8}"/>
              </a:ext>
            </a:extLst>
          </p:cNvPr>
          <p:cNvCxnSpPr>
            <a:cxnSpLocks/>
            <a:stCxn id="7" idx="12"/>
            <a:endCxn id="6" idx="23"/>
          </p:cNvCxnSpPr>
          <p:nvPr/>
        </p:nvCxnSpPr>
        <p:spPr>
          <a:xfrm flipV="1">
            <a:off x="3920614" y="2818402"/>
            <a:ext cx="17860" cy="339719"/>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2" name="Freeform: Shape 41">
            <a:extLst>
              <a:ext uri="{FF2B5EF4-FFF2-40B4-BE49-F238E27FC236}">
                <a16:creationId xmlns:a16="http://schemas.microsoft.com/office/drawing/2014/main" id="{8CFF54BE-E976-4042-ACF9-61E44960612A}"/>
              </a:ext>
            </a:extLst>
          </p:cNvPr>
          <p:cNvSpPr/>
          <p:nvPr/>
        </p:nvSpPr>
        <p:spPr>
          <a:xfrm rot="4355435">
            <a:off x="8116202" y="2788780"/>
            <a:ext cx="135851" cy="126247"/>
          </a:xfrm>
          <a:custGeom>
            <a:avLst/>
            <a:gdLst>
              <a:gd name="connsiteX0" fmla="*/ 0 w 217971"/>
              <a:gd name="connsiteY0" fmla="*/ 167135 h 221030"/>
              <a:gd name="connsiteX1" fmla="*/ 57150 w 217971"/>
              <a:gd name="connsiteY1" fmla="*/ 212379 h 221030"/>
              <a:gd name="connsiteX2" fmla="*/ 111919 w 217971"/>
              <a:gd name="connsiteY2" fmla="*/ 219522 h 221030"/>
              <a:gd name="connsiteX3" fmla="*/ 192881 w 217971"/>
              <a:gd name="connsiteY3" fmla="*/ 193329 h 221030"/>
              <a:gd name="connsiteX4" fmla="*/ 216694 w 217971"/>
              <a:gd name="connsiteY4" fmla="*/ 112366 h 221030"/>
              <a:gd name="connsiteX5" fmla="*/ 211931 w 217971"/>
              <a:gd name="connsiteY5" fmla="*/ 43310 h 221030"/>
              <a:gd name="connsiteX6" fmla="*/ 188119 w 217971"/>
              <a:gd name="connsiteY6" fmla="*/ 21879 h 221030"/>
              <a:gd name="connsiteX7" fmla="*/ 157162 w 217971"/>
              <a:gd name="connsiteY7" fmla="*/ 7591 h 221030"/>
              <a:gd name="connsiteX8" fmla="*/ 107156 w 217971"/>
              <a:gd name="connsiteY8" fmla="*/ 447 h 221030"/>
              <a:gd name="connsiteX9" fmla="*/ 71437 w 217971"/>
              <a:gd name="connsiteY9" fmla="*/ 5210 h 221030"/>
              <a:gd name="connsiteX10" fmla="*/ 0 w 217971"/>
              <a:gd name="connsiteY10" fmla="*/ 40929 h 221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7971" h="221030">
                <a:moveTo>
                  <a:pt x="0" y="167135"/>
                </a:moveTo>
                <a:cubicBezTo>
                  <a:pt x="19248" y="185391"/>
                  <a:pt x="38497" y="203648"/>
                  <a:pt x="57150" y="212379"/>
                </a:cubicBezTo>
                <a:cubicBezTo>
                  <a:pt x="75803" y="221110"/>
                  <a:pt x="89297" y="222697"/>
                  <a:pt x="111919" y="219522"/>
                </a:cubicBezTo>
                <a:cubicBezTo>
                  <a:pt x="134541" y="216347"/>
                  <a:pt x="175419" y="211188"/>
                  <a:pt x="192881" y="193329"/>
                </a:cubicBezTo>
                <a:cubicBezTo>
                  <a:pt x="210343" y="175470"/>
                  <a:pt x="213519" y="137369"/>
                  <a:pt x="216694" y="112366"/>
                </a:cubicBezTo>
                <a:cubicBezTo>
                  <a:pt x="219869" y="87363"/>
                  <a:pt x="216693" y="58391"/>
                  <a:pt x="211931" y="43310"/>
                </a:cubicBezTo>
                <a:cubicBezTo>
                  <a:pt x="207169" y="28229"/>
                  <a:pt x="197247" y="27832"/>
                  <a:pt x="188119" y="21879"/>
                </a:cubicBezTo>
                <a:cubicBezTo>
                  <a:pt x="178991" y="15926"/>
                  <a:pt x="170656" y="11163"/>
                  <a:pt x="157162" y="7591"/>
                </a:cubicBezTo>
                <a:cubicBezTo>
                  <a:pt x="143668" y="4019"/>
                  <a:pt x="121443" y="844"/>
                  <a:pt x="107156" y="447"/>
                </a:cubicBezTo>
                <a:cubicBezTo>
                  <a:pt x="92869" y="50"/>
                  <a:pt x="89296" y="-1537"/>
                  <a:pt x="71437" y="5210"/>
                </a:cubicBezTo>
                <a:cubicBezTo>
                  <a:pt x="53578" y="11957"/>
                  <a:pt x="26789" y="26443"/>
                  <a:pt x="0" y="40929"/>
                </a:cubicBezTo>
              </a:path>
            </a:pathLst>
          </a:cu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Arrow Connector 42">
            <a:extLst>
              <a:ext uri="{FF2B5EF4-FFF2-40B4-BE49-F238E27FC236}">
                <a16:creationId xmlns:a16="http://schemas.microsoft.com/office/drawing/2014/main" id="{6B0115D3-755D-4C29-A10F-6C1C223EAD6C}"/>
              </a:ext>
            </a:extLst>
          </p:cNvPr>
          <p:cNvCxnSpPr>
            <a:cxnSpLocks/>
          </p:cNvCxnSpPr>
          <p:nvPr/>
        </p:nvCxnSpPr>
        <p:spPr>
          <a:xfrm flipV="1">
            <a:off x="8163027" y="2625885"/>
            <a:ext cx="17860" cy="339719"/>
          </a:xfrm>
          <a:prstGeom prst="straightConnector1">
            <a:avLst/>
          </a:prstGeom>
          <a:ln w="127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5717C31-01AF-4972-BF50-71FC7FA90D55}"/>
              </a:ext>
            </a:extLst>
          </p:cNvPr>
          <p:cNvSpPr txBox="1"/>
          <p:nvPr/>
        </p:nvSpPr>
        <p:spPr>
          <a:xfrm>
            <a:off x="7414197" y="2360790"/>
            <a:ext cx="1742592" cy="276999"/>
          </a:xfrm>
          <a:prstGeom prst="rect">
            <a:avLst/>
          </a:prstGeom>
          <a:noFill/>
        </p:spPr>
        <p:txBody>
          <a:bodyPr wrap="none" rtlCol="0">
            <a:spAutoFit/>
          </a:bodyPr>
          <a:lstStyle/>
          <a:p>
            <a:pPr algn="ctr"/>
            <a:r>
              <a:rPr lang="en-GB" sz="1200" dirty="0">
                <a:solidFill>
                  <a:srgbClr val="00B050"/>
                </a:solidFill>
              </a:rPr>
              <a:t>conduction &amp; convection</a:t>
            </a:r>
          </a:p>
        </p:txBody>
      </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F2FCD158-D68A-45DE-B23D-C6FA511B16FD}"/>
                  </a:ext>
                </a:extLst>
              </p:cNvPr>
              <p:cNvSpPr txBox="1"/>
              <p:nvPr/>
            </p:nvSpPr>
            <p:spPr>
              <a:xfrm>
                <a:off x="5121804" y="3468757"/>
                <a:ext cx="162159"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𝑇</m:t>
                          </m:r>
                        </m:e>
                        <m:sub>
                          <m:r>
                            <a:rPr lang="en-GB" sz="1100" b="0" i="0" smtClean="0">
                              <a:latin typeface="Cambria Math" panose="02040503050406030204" pitchFamily="18" charset="0"/>
                            </a:rPr>
                            <m:t>1</m:t>
                          </m:r>
                        </m:sub>
                      </m:sSub>
                    </m:oMath>
                  </m:oMathPara>
                </a14:m>
                <a:endParaRPr lang="en-GB" sz="1100" dirty="0"/>
              </a:p>
            </p:txBody>
          </p:sp>
        </mc:Choice>
        <mc:Fallback xmlns="">
          <p:sp>
            <p:nvSpPr>
              <p:cNvPr id="50" name="TextBox 49">
                <a:extLst>
                  <a:ext uri="{FF2B5EF4-FFF2-40B4-BE49-F238E27FC236}">
                    <a16:creationId xmlns:a16="http://schemas.microsoft.com/office/drawing/2014/main" id="{F2FCD158-D68A-45DE-B23D-C6FA511B16FD}"/>
                  </a:ext>
                </a:extLst>
              </p:cNvPr>
              <p:cNvSpPr txBox="1">
                <a:spLocks noRot="1" noChangeAspect="1" noMove="1" noResize="1" noEditPoints="1" noAdjustHandles="1" noChangeArrowheads="1" noChangeShapeType="1" noTextEdit="1"/>
              </p:cNvSpPr>
              <p:nvPr/>
            </p:nvSpPr>
            <p:spPr>
              <a:xfrm>
                <a:off x="5121804" y="3468757"/>
                <a:ext cx="162159" cy="169277"/>
              </a:xfrm>
              <a:prstGeom prst="rect">
                <a:avLst/>
              </a:prstGeom>
              <a:blipFill>
                <a:blip r:embed="rId2"/>
                <a:stretch>
                  <a:fillRect l="-18519" r="-11111" b="-178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9CFDD0F1-9F78-4B78-A2AF-7DB72C3D7EDE}"/>
                  </a:ext>
                </a:extLst>
              </p:cNvPr>
              <p:cNvSpPr txBox="1"/>
              <p:nvPr/>
            </p:nvSpPr>
            <p:spPr>
              <a:xfrm>
                <a:off x="5105402" y="2422199"/>
                <a:ext cx="165430"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𝑇</m:t>
                          </m:r>
                        </m:e>
                        <m:sub>
                          <m:r>
                            <a:rPr lang="en-GB" sz="1100" b="0" i="0" smtClean="0">
                              <a:latin typeface="Cambria Math" panose="02040503050406030204" pitchFamily="18" charset="0"/>
                            </a:rPr>
                            <m:t>2</m:t>
                          </m:r>
                        </m:sub>
                      </m:sSub>
                    </m:oMath>
                  </m:oMathPara>
                </a14:m>
                <a:endParaRPr lang="en-GB" sz="1100" dirty="0"/>
              </a:p>
            </p:txBody>
          </p:sp>
        </mc:Choice>
        <mc:Fallback xmlns="">
          <p:sp>
            <p:nvSpPr>
              <p:cNvPr id="51" name="TextBox 50">
                <a:extLst>
                  <a:ext uri="{FF2B5EF4-FFF2-40B4-BE49-F238E27FC236}">
                    <a16:creationId xmlns:a16="http://schemas.microsoft.com/office/drawing/2014/main" id="{9CFDD0F1-9F78-4B78-A2AF-7DB72C3D7EDE}"/>
                  </a:ext>
                </a:extLst>
              </p:cNvPr>
              <p:cNvSpPr txBox="1">
                <a:spLocks noRot="1" noChangeAspect="1" noMove="1" noResize="1" noEditPoints="1" noAdjustHandles="1" noChangeArrowheads="1" noChangeShapeType="1" noTextEdit="1"/>
              </p:cNvSpPr>
              <p:nvPr/>
            </p:nvSpPr>
            <p:spPr>
              <a:xfrm>
                <a:off x="5105402" y="2422199"/>
                <a:ext cx="165430" cy="169277"/>
              </a:xfrm>
              <a:prstGeom prst="rect">
                <a:avLst/>
              </a:prstGeom>
              <a:blipFill>
                <a:blip r:embed="rId3"/>
                <a:stretch>
                  <a:fillRect l="-18519" r="-7407" b="-178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91A5B6CC-6D4A-452A-8FE8-C7122F5B3330}"/>
                  </a:ext>
                </a:extLst>
              </p:cNvPr>
              <p:cNvSpPr txBox="1"/>
              <p:nvPr/>
            </p:nvSpPr>
            <p:spPr>
              <a:xfrm>
                <a:off x="5090173" y="2942835"/>
                <a:ext cx="479682"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𝑇</m:t>
                          </m:r>
                        </m:e>
                        <m:sub>
                          <m:r>
                            <a:rPr lang="en-GB" sz="1100" b="0" i="0" smtClean="0">
                              <a:latin typeface="Cambria Math" panose="02040503050406030204" pitchFamily="18" charset="0"/>
                            </a:rPr>
                            <m:t>1</m:t>
                          </m:r>
                        </m:sub>
                      </m:sSub>
                      <m:r>
                        <a:rPr lang="en-GB" sz="1100" b="0" i="1" smtClean="0">
                          <a:latin typeface="Cambria Math" panose="02040503050406030204" pitchFamily="18" charset="0"/>
                        </a:rPr>
                        <m:t>&gt;</m:t>
                      </m:r>
                      <m:sSub>
                        <m:sSubPr>
                          <m:ctrlPr>
                            <a:rPr lang="en-GB" sz="1100" i="1">
                              <a:latin typeface="Cambria Math" panose="02040503050406030204" pitchFamily="18" charset="0"/>
                            </a:rPr>
                          </m:ctrlPr>
                        </m:sSubPr>
                        <m:e>
                          <m:r>
                            <a:rPr lang="en-GB" sz="1100" i="1">
                              <a:latin typeface="Cambria Math" panose="02040503050406030204" pitchFamily="18" charset="0"/>
                            </a:rPr>
                            <m:t>𝑇</m:t>
                          </m:r>
                        </m:e>
                        <m:sub>
                          <m:r>
                            <a:rPr lang="en-GB" sz="1100" b="0" i="0" smtClean="0">
                              <a:latin typeface="Cambria Math" panose="02040503050406030204" pitchFamily="18" charset="0"/>
                            </a:rPr>
                            <m:t>2</m:t>
                          </m:r>
                        </m:sub>
                      </m:sSub>
                    </m:oMath>
                  </m:oMathPara>
                </a14:m>
                <a:endParaRPr lang="en-GB" sz="1100" dirty="0"/>
              </a:p>
            </p:txBody>
          </p:sp>
        </mc:Choice>
        <mc:Fallback xmlns="">
          <p:sp>
            <p:nvSpPr>
              <p:cNvPr id="54" name="TextBox 53">
                <a:extLst>
                  <a:ext uri="{FF2B5EF4-FFF2-40B4-BE49-F238E27FC236}">
                    <a16:creationId xmlns:a16="http://schemas.microsoft.com/office/drawing/2014/main" id="{91A5B6CC-6D4A-452A-8FE8-C7122F5B3330}"/>
                  </a:ext>
                </a:extLst>
              </p:cNvPr>
              <p:cNvSpPr txBox="1">
                <a:spLocks noRot="1" noChangeAspect="1" noMove="1" noResize="1" noEditPoints="1" noAdjustHandles="1" noChangeArrowheads="1" noChangeShapeType="1" noTextEdit="1"/>
              </p:cNvSpPr>
              <p:nvPr/>
            </p:nvSpPr>
            <p:spPr>
              <a:xfrm>
                <a:off x="5090173" y="2942835"/>
                <a:ext cx="479682" cy="169277"/>
              </a:xfrm>
              <a:prstGeom prst="rect">
                <a:avLst/>
              </a:prstGeom>
              <a:blipFill>
                <a:blip r:embed="rId4"/>
                <a:stretch>
                  <a:fillRect l="-6329" r="-3797" b="-178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368D80B7-4B5A-4DF0-BE5C-F198CB1CE106}"/>
                  </a:ext>
                </a:extLst>
              </p:cNvPr>
              <p:cNvSpPr txBox="1"/>
              <p:nvPr/>
            </p:nvSpPr>
            <p:spPr>
              <a:xfrm>
                <a:off x="9281277" y="3436554"/>
                <a:ext cx="162159"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𝑇</m:t>
                          </m:r>
                        </m:e>
                        <m:sub>
                          <m:r>
                            <a:rPr lang="en-GB" sz="1100" b="0" i="0" smtClean="0">
                              <a:latin typeface="Cambria Math" panose="02040503050406030204" pitchFamily="18" charset="0"/>
                            </a:rPr>
                            <m:t>1</m:t>
                          </m:r>
                        </m:sub>
                      </m:sSub>
                    </m:oMath>
                  </m:oMathPara>
                </a14:m>
                <a:endParaRPr lang="en-GB" sz="1100" dirty="0"/>
              </a:p>
            </p:txBody>
          </p:sp>
        </mc:Choice>
        <mc:Fallback xmlns="">
          <p:sp>
            <p:nvSpPr>
              <p:cNvPr id="56" name="TextBox 55">
                <a:extLst>
                  <a:ext uri="{FF2B5EF4-FFF2-40B4-BE49-F238E27FC236}">
                    <a16:creationId xmlns:a16="http://schemas.microsoft.com/office/drawing/2014/main" id="{368D80B7-4B5A-4DF0-BE5C-F198CB1CE106}"/>
                  </a:ext>
                </a:extLst>
              </p:cNvPr>
              <p:cNvSpPr txBox="1">
                <a:spLocks noRot="1" noChangeAspect="1" noMove="1" noResize="1" noEditPoints="1" noAdjustHandles="1" noChangeArrowheads="1" noChangeShapeType="1" noTextEdit="1"/>
              </p:cNvSpPr>
              <p:nvPr/>
            </p:nvSpPr>
            <p:spPr>
              <a:xfrm>
                <a:off x="9281277" y="3436554"/>
                <a:ext cx="162159" cy="169277"/>
              </a:xfrm>
              <a:prstGeom prst="rect">
                <a:avLst/>
              </a:prstGeom>
              <a:blipFill>
                <a:blip r:embed="rId2"/>
                <a:stretch>
                  <a:fillRect l="-19231" r="-15385" b="-178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C098E5D0-DFFB-4C9D-9351-A30A4547081B}"/>
                  </a:ext>
                </a:extLst>
              </p:cNvPr>
              <p:cNvSpPr txBox="1"/>
              <p:nvPr/>
            </p:nvSpPr>
            <p:spPr>
              <a:xfrm>
                <a:off x="9264875" y="2389996"/>
                <a:ext cx="165430"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𝑇</m:t>
                          </m:r>
                        </m:e>
                        <m:sub>
                          <m:r>
                            <a:rPr lang="en-GB" sz="1100" b="0" i="0" smtClean="0">
                              <a:latin typeface="Cambria Math" panose="02040503050406030204" pitchFamily="18" charset="0"/>
                            </a:rPr>
                            <m:t>2</m:t>
                          </m:r>
                        </m:sub>
                      </m:sSub>
                    </m:oMath>
                  </m:oMathPara>
                </a14:m>
                <a:endParaRPr lang="en-GB" sz="1100" dirty="0"/>
              </a:p>
            </p:txBody>
          </p:sp>
        </mc:Choice>
        <mc:Fallback xmlns="">
          <p:sp>
            <p:nvSpPr>
              <p:cNvPr id="57" name="TextBox 56">
                <a:extLst>
                  <a:ext uri="{FF2B5EF4-FFF2-40B4-BE49-F238E27FC236}">
                    <a16:creationId xmlns:a16="http://schemas.microsoft.com/office/drawing/2014/main" id="{C098E5D0-DFFB-4C9D-9351-A30A4547081B}"/>
                  </a:ext>
                </a:extLst>
              </p:cNvPr>
              <p:cNvSpPr txBox="1">
                <a:spLocks noRot="1" noChangeAspect="1" noMove="1" noResize="1" noEditPoints="1" noAdjustHandles="1" noChangeArrowheads="1" noChangeShapeType="1" noTextEdit="1"/>
              </p:cNvSpPr>
              <p:nvPr/>
            </p:nvSpPr>
            <p:spPr>
              <a:xfrm>
                <a:off x="9264875" y="2389996"/>
                <a:ext cx="165430" cy="169277"/>
              </a:xfrm>
              <a:prstGeom prst="rect">
                <a:avLst/>
              </a:prstGeom>
              <a:blipFill>
                <a:blip r:embed="rId5"/>
                <a:stretch>
                  <a:fillRect l="-18519" r="-11111" b="-1785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CDF04C61-0B26-4CB0-8CD4-EE33C54F3699}"/>
                  </a:ext>
                </a:extLst>
              </p:cNvPr>
              <p:cNvSpPr txBox="1"/>
              <p:nvPr/>
            </p:nvSpPr>
            <p:spPr>
              <a:xfrm>
                <a:off x="9249646" y="2910632"/>
                <a:ext cx="479682"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𝑇</m:t>
                          </m:r>
                        </m:e>
                        <m:sub>
                          <m:r>
                            <a:rPr lang="en-GB" sz="1100" b="0" i="0" smtClean="0">
                              <a:latin typeface="Cambria Math" panose="02040503050406030204" pitchFamily="18" charset="0"/>
                            </a:rPr>
                            <m:t>1</m:t>
                          </m:r>
                        </m:sub>
                      </m:sSub>
                      <m:r>
                        <a:rPr lang="en-GB" sz="1100" b="0" i="1" smtClean="0">
                          <a:latin typeface="Cambria Math" panose="02040503050406030204" pitchFamily="18" charset="0"/>
                        </a:rPr>
                        <m:t>&gt;</m:t>
                      </m:r>
                      <m:sSub>
                        <m:sSubPr>
                          <m:ctrlPr>
                            <a:rPr lang="en-GB" sz="1100" i="1">
                              <a:latin typeface="Cambria Math" panose="02040503050406030204" pitchFamily="18" charset="0"/>
                            </a:rPr>
                          </m:ctrlPr>
                        </m:sSubPr>
                        <m:e>
                          <m:r>
                            <a:rPr lang="en-GB" sz="1100" i="1">
                              <a:latin typeface="Cambria Math" panose="02040503050406030204" pitchFamily="18" charset="0"/>
                            </a:rPr>
                            <m:t>𝑇</m:t>
                          </m:r>
                        </m:e>
                        <m:sub>
                          <m:r>
                            <a:rPr lang="en-GB" sz="1100" b="0" i="0" smtClean="0">
                              <a:latin typeface="Cambria Math" panose="02040503050406030204" pitchFamily="18" charset="0"/>
                            </a:rPr>
                            <m:t>2</m:t>
                          </m:r>
                        </m:sub>
                      </m:sSub>
                    </m:oMath>
                  </m:oMathPara>
                </a14:m>
                <a:endParaRPr lang="en-GB" sz="1100" dirty="0"/>
              </a:p>
            </p:txBody>
          </p:sp>
        </mc:Choice>
        <mc:Fallback xmlns="">
          <p:sp>
            <p:nvSpPr>
              <p:cNvPr id="58" name="TextBox 57">
                <a:extLst>
                  <a:ext uri="{FF2B5EF4-FFF2-40B4-BE49-F238E27FC236}">
                    <a16:creationId xmlns:a16="http://schemas.microsoft.com/office/drawing/2014/main" id="{CDF04C61-0B26-4CB0-8CD4-EE33C54F3699}"/>
                  </a:ext>
                </a:extLst>
              </p:cNvPr>
              <p:cNvSpPr txBox="1">
                <a:spLocks noRot="1" noChangeAspect="1" noMove="1" noResize="1" noEditPoints="1" noAdjustHandles="1" noChangeArrowheads="1" noChangeShapeType="1" noTextEdit="1"/>
              </p:cNvSpPr>
              <p:nvPr/>
            </p:nvSpPr>
            <p:spPr>
              <a:xfrm>
                <a:off x="9249646" y="2910632"/>
                <a:ext cx="479682" cy="169277"/>
              </a:xfrm>
              <a:prstGeom prst="rect">
                <a:avLst/>
              </a:prstGeom>
              <a:blipFill>
                <a:blip r:embed="rId4"/>
                <a:stretch>
                  <a:fillRect l="-6329" r="-3797" b="-1785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B4E7DBF6-6BD3-4FFC-B15A-83E8F7BB72F8}"/>
                  </a:ext>
                </a:extLst>
              </p:cNvPr>
              <p:cNvSpPr txBox="1"/>
              <p:nvPr/>
            </p:nvSpPr>
            <p:spPr>
              <a:xfrm>
                <a:off x="2266186" y="4147157"/>
                <a:ext cx="3512167" cy="584775"/>
              </a:xfrm>
              <a:prstGeom prst="rect">
                <a:avLst/>
              </a:prstGeom>
              <a:noFill/>
            </p:spPr>
            <p:txBody>
              <a:bodyPr wrap="square">
                <a:spAutoFit/>
              </a:bodyPr>
              <a:lstStyle/>
              <a:p>
                <a:pPr algn="just">
                  <a:spcBef>
                    <a:spcPts val="600"/>
                  </a:spcBef>
                  <a:spcAft>
                    <a:spcPts val="1200"/>
                  </a:spcAft>
                </a:pPr>
                <a:r>
                  <a:rPr lang="en-GB" sz="800" b="1" dirty="0">
                    <a:effectLst/>
                    <a:latin typeface="Verdana" panose="020B0604030504040204" pitchFamily="34" charset="0"/>
                    <a:ea typeface="Times New Roman" panose="02020603050405020304" pitchFamily="18" charset="0"/>
                    <a:cs typeface="Times New Roman" panose="02020603050405020304" pitchFamily="18" charset="0"/>
                  </a:rPr>
                  <a:t>Schematic of heat transfer mechanisms between a solid and a gas (or a liquid). The temperature of the solid (</a:t>
                </a:r>
                <a14:m>
                  <m:oMath xmlns:m="http://schemas.openxmlformats.org/officeDocument/2006/math">
                    <m:sSub>
                      <m:sSubPr>
                        <m:ctrlPr>
                          <a:rPr lang="en-GB" sz="800" b="1"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800" b="1" i="1">
                            <a:effectLst/>
                            <a:latin typeface="Cambria Math" panose="02040503050406030204" pitchFamily="18" charset="0"/>
                            <a:ea typeface="Times New Roman" panose="02020603050405020304" pitchFamily="18" charset="0"/>
                            <a:cs typeface="Times New Roman" panose="02020603050405020304" pitchFamily="18" charset="0"/>
                          </a:rPr>
                          <m:t>𝑻</m:t>
                        </m:r>
                      </m:e>
                      <m:sub>
                        <m:r>
                          <a:rPr lang="en-GB" sz="800" b="1" i="1">
                            <a:effectLst/>
                            <a:latin typeface="Cambria Math" panose="02040503050406030204" pitchFamily="18" charset="0"/>
                            <a:ea typeface="Times New Roman" panose="02020603050405020304" pitchFamily="18" charset="0"/>
                            <a:cs typeface="Times New Roman" panose="02020603050405020304" pitchFamily="18" charset="0"/>
                          </a:rPr>
                          <m:t>𝟏</m:t>
                        </m:r>
                      </m:sub>
                    </m:sSub>
                  </m:oMath>
                </a14:m>
                <a:r>
                  <a:rPr lang="en-GB" sz="800" b="1" dirty="0">
                    <a:effectLst/>
                    <a:latin typeface="Verdana" panose="020B0604030504040204" pitchFamily="34" charset="0"/>
                    <a:ea typeface="Times New Roman" panose="02020603050405020304" pitchFamily="18" charset="0"/>
                    <a:cs typeface="Times New Roman" panose="02020603050405020304" pitchFamily="18" charset="0"/>
                  </a:rPr>
                  <a:t>) is higher than that of the gas, or liquid (</a:t>
                </a:r>
                <a14:m>
                  <m:oMath xmlns:m="http://schemas.openxmlformats.org/officeDocument/2006/math">
                    <m:sSub>
                      <m:sSubPr>
                        <m:ctrlPr>
                          <a:rPr lang="en-GB" sz="800" b="1"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800" b="1" i="1">
                            <a:effectLst/>
                            <a:latin typeface="Cambria Math" panose="02040503050406030204" pitchFamily="18" charset="0"/>
                            <a:ea typeface="Times New Roman" panose="02020603050405020304" pitchFamily="18" charset="0"/>
                            <a:cs typeface="Times New Roman" panose="02020603050405020304" pitchFamily="18" charset="0"/>
                          </a:rPr>
                          <m:t>𝑻</m:t>
                        </m:r>
                      </m:e>
                      <m:sub>
                        <m:r>
                          <a:rPr lang="en-GB" sz="800" b="1" i="1">
                            <a:effectLst/>
                            <a:latin typeface="Cambria Math" panose="02040503050406030204" pitchFamily="18" charset="0"/>
                            <a:ea typeface="Times New Roman" panose="02020603050405020304" pitchFamily="18" charset="0"/>
                            <a:cs typeface="Times New Roman" panose="02020603050405020304" pitchFamily="18" charset="0"/>
                          </a:rPr>
                          <m:t>𝟐</m:t>
                        </m:r>
                      </m:sub>
                    </m:sSub>
                  </m:oMath>
                </a14:m>
                <a:r>
                  <a:rPr lang="en-GB" sz="800" b="1" dirty="0">
                    <a:effectLst/>
                    <a:latin typeface="Verdana" panose="020B0604030504040204" pitchFamily="34" charset="0"/>
                    <a:ea typeface="Times New Roman" panose="02020603050405020304" pitchFamily="18" charset="0"/>
                    <a:cs typeface="Times New Roman" panose="02020603050405020304" pitchFamily="18" charset="0"/>
                  </a:rPr>
                  <a:t>) and so heat is transferred from the solid to the gas (or liquid)</a:t>
                </a:r>
              </a:p>
            </p:txBody>
          </p:sp>
        </mc:Choice>
        <mc:Fallback>
          <p:sp>
            <p:nvSpPr>
              <p:cNvPr id="44" name="TextBox 43">
                <a:extLst>
                  <a:ext uri="{FF2B5EF4-FFF2-40B4-BE49-F238E27FC236}">
                    <a16:creationId xmlns:a16="http://schemas.microsoft.com/office/drawing/2014/main" id="{B4E7DBF6-6BD3-4FFC-B15A-83E8F7BB72F8}"/>
                  </a:ext>
                </a:extLst>
              </p:cNvPr>
              <p:cNvSpPr txBox="1">
                <a:spLocks noRot="1" noChangeAspect="1" noMove="1" noResize="1" noEditPoints="1" noAdjustHandles="1" noChangeArrowheads="1" noChangeShapeType="1" noTextEdit="1"/>
              </p:cNvSpPr>
              <p:nvPr/>
            </p:nvSpPr>
            <p:spPr>
              <a:xfrm>
                <a:off x="2266186" y="4147157"/>
                <a:ext cx="3512167" cy="584775"/>
              </a:xfrm>
              <a:prstGeom prst="rect">
                <a:avLst/>
              </a:prstGeom>
              <a:blipFill>
                <a:blip r:embed="rId6"/>
                <a:stretch>
                  <a:fillRect b="-3125"/>
                </a:stretch>
              </a:blipFill>
            </p:spPr>
            <p:txBody>
              <a:bodyPr/>
              <a:lstStyle/>
              <a:p>
                <a:r>
                  <a:rPr lang="en-GB">
                    <a:noFill/>
                  </a:rPr>
                  <a:t> </a:t>
                </a:r>
              </a:p>
            </p:txBody>
          </p:sp>
        </mc:Fallback>
      </mc:AlternateContent>
    </p:spTree>
    <p:extLst>
      <p:ext uri="{BB962C8B-B14F-4D97-AF65-F5344CB8AC3E}">
        <p14:creationId xmlns:p14="http://schemas.microsoft.com/office/powerpoint/2010/main" val="867030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1760</TotalTime>
  <Words>457</Words>
  <Application>Microsoft Office PowerPoint</Application>
  <PresentationFormat>Widescreen</PresentationFormat>
  <Paragraphs>46</Paragraphs>
  <Slides>4</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3" baseType="lpstr">
      <vt:lpstr>Arial</vt:lpstr>
      <vt:lpstr>Calibri</vt:lpstr>
      <vt:lpstr>Calibri Light</vt:lpstr>
      <vt:lpstr>Cambria Math</vt:lpstr>
      <vt:lpstr>Garamond</vt:lpstr>
      <vt:lpstr>Times New Roman</vt:lpstr>
      <vt:lpstr>Verdana</vt:lpstr>
      <vt:lpstr>Office Theme</vt:lpstr>
      <vt:lpstr>Microsoft Word Document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Geoff Smith</dc:creator>
  <cp:lastModifiedBy>Geoff Smith</cp:lastModifiedBy>
  <cp:revision>26</cp:revision>
  <dcterms:created xsi:type="dcterms:W3CDTF">2021-07-08T07:32:30Z</dcterms:created>
  <dcterms:modified xsi:type="dcterms:W3CDTF">2023-02-21T16:17:14Z</dcterms:modified>
</cp:coreProperties>
</file>