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122" d="100"/>
          <a:sy n="122" d="100"/>
        </p:scale>
        <p:origin x="-17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ff Smith" userId="1646d3af-ca85-4954-8ccc-36d73e23c818" providerId="ADAL" clId="{D8050A09-C3BF-4095-BCAC-0A205A7E2357}"/>
    <pc:docChg chg="modSld">
      <pc:chgData name="Geoff Smith" userId="1646d3af-ca85-4954-8ccc-36d73e23c818" providerId="ADAL" clId="{D8050A09-C3BF-4095-BCAC-0A205A7E2357}" dt="2023-02-22T15:52:22.837" v="207" actId="1037"/>
      <pc:docMkLst>
        <pc:docMk/>
      </pc:docMkLst>
      <pc:sldChg chg="modSp mod">
        <pc:chgData name="Geoff Smith" userId="1646d3af-ca85-4954-8ccc-36d73e23c818" providerId="ADAL" clId="{D8050A09-C3BF-4095-BCAC-0A205A7E2357}" dt="2023-02-22T15:52:22.837" v="207" actId="1037"/>
        <pc:sldMkLst>
          <pc:docMk/>
          <pc:sldMk cId="3029902126" sldId="256"/>
        </pc:sldMkLst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3" creationId="{5A9A3B91-4C19-44DC-9536-10EC12A0A31B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95" creationId="{1886F2C0-F78A-4D1B-AB2D-8C216FC3294D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98" creationId="{1750C72B-CCC9-436A-9AF6-181C72743C9D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02" creationId="{E5A6DBBA-7785-4618-9383-208045FF9EB3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26" creationId="{9E3390FC-D47C-447F-BA63-632A92F1D320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41" creationId="{53D6521B-D354-4EFD-BA79-E8DFEC60B2F1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2" creationId="{902B2CE8-ADE5-435B-B87F-31363CA261F4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3" creationId="{3D2D88C7-7C88-45B4-A1BB-4B689F95567F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4" creationId="{03784845-727A-4326-BCA0-F1C8D1125A7F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5" creationId="{0C3BB625-3128-4CBB-8C29-CEC5C446A353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6" creationId="{D2A5992F-583B-4FF4-8243-675518DA6266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7" creationId="{53DE56FF-B44D-4DE3-B07F-4194205C8083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8" creationId="{5E10E01E-A94A-4E2D-8422-B5AB83B6EE17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59" creationId="{1FC30165-300A-4A2C-B965-5329EB680F9C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60" creationId="{AD631CD2-6E50-4161-BA3A-F32B02488940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62" creationId="{B05FD2F8-C3B0-4235-A443-03E0E2E7A642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70" creationId="{D3BCB206-8F17-4FD4-B08D-685CDA9FAAA1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71" creationId="{C5BD128F-3FBC-42AE-87C4-CC645ABAF197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72" creationId="{956AE0AF-4D38-4EC1-873C-221C3117D2CF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73" creationId="{2503513F-875D-4FBE-BBEA-BFC2E9760472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174" creationId="{FEE7B957-7674-40A6-990F-2FFA5E1E7660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01" creationId="{71FD19D4-9363-4EA6-8EF3-10104CFFE5CA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02" creationId="{9D3A95BF-0107-4BB0-9D68-0A686A55EDAC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03" creationId="{C1ACEC24-ACBD-4BDA-8A7E-954B07B98D74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04" creationId="{1F4C1039-45B5-4C55-A403-F60006AF92F8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1" creationId="{8923C370-26EF-4B5E-B563-788556B5B077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2" creationId="{5A3C9ADE-D450-4A43-BD30-ADE27A8A03FF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3" creationId="{CA76D63B-0E5A-4889-9393-C9BE85F55BF4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4" creationId="{9CE273EE-F0C5-4353-B98D-175F7E4C7E83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5" creationId="{C2C2F5B0-38C7-44E0-88B3-25FBA4B72026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6" creationId="{053CF352-F77D-470B-8BA3-64F0C6B9B6FA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17" creationId="{6C67945D-F4F9-4B2B-A94C-507F4AC52A26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37" creationId="{9E044B4E-F719-4FAF-BA9B-CABC30D658E7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52" creationId="{C6C848D2-6C30-4EA3-85C2-7539542AFE31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53" creationId="{D25FAB55-8D81-4EA3-806D-EDF42312EE22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54" creationId="{7AED8EE2-0F95-43D1-8A5E-B4BFF93A50C9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63" creationId="{7F2C2906-72F3-421B-B156-1FD9FFFE3CFD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72" creationId="{25C4CEFB-7D01-45A0-A643-4B6564039FF6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75" creationId="{FEC7D251-3457-4175-9312-ADF49EB7AAE1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76" creationId="{7CFF116A-85AA-441F-865E-C9AA6D45DE47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77" creationId="{8A7CA484-4C08-40F3-9EE5-28E3E851D009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79" creationId="{DCE78F8B-12B9-4FCC-99F2-D89E0DC2B457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80" creationId="{B1593F7F-66DD-4C9A-8C6A-561748500A24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95" creationId="{AFEEAB5C-7B39-445F-8284-AEE1EEB00110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96" creationId="{6109450F-E998-4057-8435-11619008EFED}"/>
          </ac:spMkLst>
        </pc:spChg>
        <pc:spChg chg="mod">
          <ac:chgData name="Geoff Smith" userId="1646d3af-ca85-4954-8ccc-36d73e23c818" providerId="ADAL" clId="{D8050A09-C3BF-4095-BCAC-0A205A7E2357}" dt="2023-02-22T15:52:22.837" v="207" actId="1037"/>
          <ac:spMkLst>
            <pc:docMk/>
            <pc:sldMk cId="3029902126" sldId="256"/>
            <ac:spMk id="297" creationId="{381AFBD5-B3C6-4B7E-9F8A-F97E80548D68}"/>
          </ac:spMkLst>
        </pc:spChg>
        <pc:grpChg chg="mod">
          <ac:chgData name="Geoff Smith" userId="1646d3af-ca85-4954-8ccc-36d73e23c818" providerId="ADAL" clId="{D8050A09-C3BF-4095-BCAC-0A205A7E2357}" dt="2023-02-22T15:52:22.837" v="207" actId="1037"/>
          <ac:grpSpMkLst>
            <pc:docMk/>
            <pc:sldMk cId="3029902126" sldId="256"/>
            <ac:grpSpMk id="164" creationId="{8AC4A619-EB13-40DF-BD92-3824EB72CFD1}"/>
          </ac:grpSpMkLst>
        </pc:grpChg>
        <pc:grpChg chg="mod">
          <ac:chgData name="Geoff Smith" userId="1646d3af-ca85-4954-8ccc-36d73e23c818" providerId="ADAL" clId="{D8050A09-C3BF-4095-BCAC-0A205A7E2357}" dt="2023-02-22T15:52:22.837" v="207" actId="1037"/>
          <ac:grpSpMkLst>
            <pc:docMk/>
            <pc:sldMk cId="3029902126" sldId="256"/>
            <ac:grpSpMk id="225" creationId="{115D1DCE-3E2D-47BE-B38C-1C06BD446A99}"/>
          </ac:grpSpMkLst>
        </pc:grpChg>
        <pc:grpChg chg="mod">
          <ac:chgData name="Geoff Smith" userId="1646d3af-ca85-4954-8ccc-36d73e23c818" providerId="ADAL" clId="{D8050A09-C3BF-4095-BCAC-0A205A7E2357}" dt="2023-02-22T15:52:22.837" v="207" actId="1037"/>
          <ac:grpSpMkLst>
            <pc:docMk/>
            <pc:sldMk cId="3029902126" sldId="256"/>
            <ac:grpSpMk id="234" creationId="{A01CAC41-278A-4225-BDCC-9CE77421A79B}"/>
          </ac:grpSpMkLst>
        </pc:grpChg>
        <pc:grpChg chg="mod">
          <ac:chgData name="Geoff Smith" userId="1646d3af-ca85-4954-8ccc-36d73e23c818" providerId="ADAL" clId="{D8050A09-C3BF-4095-BCAC-0A205A7E2357}" dt="2023-02-22T15:52:22.837" v="207" actId="1037"/>
          <ac:grpSpMkLst>
            <pc:docMk/>
            <pc:sldMk cId="3029902126" sldId="256"/>
            <ac:grpSpMk id="255" creationId="{97E721F8-1F85-4479-AA2A-5A75C7304284}"/>
          </ac:grpSpMkLst>
        </pc:grpChg>
        <pc:grpChg chg="mod">
          <ac:chgData name="Geoff Smith" userId="1646d3af-ca85-4954-8ccc-36d73e23c818" providerId="ADAL" clId="{D8050A09-C3BF-4095-BCAC-0A205A7E2357}" dt="2023-02-22T15:52:22.837" v="207" actId="1037"/>
          <ac:grpSpMkLst>
            <pc:docMk/>
            <pc:sldMk cId="3029902126" sldId="256"/>
            <ac:grpSpMk id="281" creationId="{888E4324-E3B7-4E4A-84D9-DA2B7C1CB37D}"/>
          </ac:grpSpMkLst>
        </pc:grpChg>
        <pc:graphicFrameChg chg="mod">
          <ac:chgData name="Geoff Smith" userId="1646d3af-ca85-4954-8ccc-36d73e23c818" providerId="ADAL" clId="{D8050A09-C3BF-4095-BCAC-0A205A7E2357}" dt="2023-02-22T15:52:22.837" v="207" actId="1037"/>
          <ac:graphicFrameMkLst>
            <pc:docMk/>
            <pc:sldMk cId="3029902126" sldId="256"/>
            <ac:graphicFrameMk id="128" creationId="{0FDE3406-AFB6-496F-8772-1711BCDB3BF1}"/>
          </ac:graphicFrameMkLst>
        </pc:graphicFrameChg>
        <pc:picChg chg="mod">
          <ac:chgData name="Geoff Smith" userId="1646d3af-ca85-4954-8ccc-36d73e23c818" providerId="ADAL" clId="{D8050A09-C3BF-4095-BCAC-0A205A7E2357}" dt="2023-02-22T15:52:22.837" v="207" actId="1037"/>
          <ac:picMkLst>
            <pc:docMk/>
            <pc:sldMk cId="3029902126" sldId="256"/>
            <ac:picMk id="2" creationId="{A2CFC902-52B9-4AAE-846F-A5C70D9AABF5}"/>
          </ac:picMkLst>
        </pc:pic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80" creationId="{43F1FEA9-289F-4906-A841-60759BE9601F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25" creationId="{6DC2ACD9-7272-440F-B815-B30DB871B7F7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33" creationId="{FB23AEFF-1144-4D32-BDBD-59939798BD9E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43" creationId="{A6C968D7-D768-4ED1-98B0-97630D3F0FD2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45" creationId="{D1E008CC-0542-455E-9D18-7588EFBF2B4F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46" creationId="{AFFF64B0-AAB5-481E-B88D-EEFD3275D428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47" creationId="{E30C4F0C-0330-416B-9E32-D3BA32070240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48" creationId="{3565F080-2858-44E7-8155-9BEABAE3E5FD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49" creationId="{AFF18BE7-D3BB-4DC2-9E10-D2F2F265F034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50" creationId="{8CF78BB8-3AEB-4033-A7C1-9B2ED035B8CE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51" creationId="{1DFB76C1-CA8A-4843-B8B2-1724AC9BD203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66" creationId="{E7B047B5-66E7-4829-A3B2-280E9C1CC081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69" creationId="{79CFD865-104E-4FD6-A78E-1DDB241DEDA1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76" creationId="{EB60D9F1-DF1F-4383-81F8-133E921C772B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77" creationId="{5AD32F84-E2E4-43AE-BFB2-37A562E6C05B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80" creationId="{8F3917ED-E58B-4353-9FAA-A29299606C92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84" creationId="{C7191097-7C8D-4A40-98CE-8FE7C61E0334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87" creationId="{823A6385-9247-4991-B22E-FBE3E6392313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90" creationId="{FA852B4B-3D72-467A-A2F6-4DFE88E8BEE2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93" creationId="{1C3A614F-13F4-4A3F-830B-23B322416C32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195" creationId="{FE364818-7DF2-46F3-80CC-ECD8C70FCB95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07" creationId="{38D98E15-0F43-4223-AEDE-85893297C342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08" creationId="{068D684E-7D2C-415D-861D-4F6F8F578038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21" creationId="{4D21E542-62D0-4D95-BB75-D2B72B16C080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22" creationId="{BA2657A3-B1A7-45E2-AF0A-68F1074804F8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26" creationId="{214F4198-89E6-4DEC-BADC-301612FDDDD5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29" creationId="{9DB75382-5CC0-4C9C-82A9-340C7DA56604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38" creationId="{B2CD3250-D940-4CF7-A335-9D87C79A0BCF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41" creationId="{FA54E8C7-8257-442A-9127-E337DE953AAD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44" creationId="{507D8CA1-438D-4CA0-B601-0EA2B86E0989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70" creationId="{BC61F609-BF91-4C16-9C3A-48003D5B9079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84" creationId="{98AD546C-FD82-43E6-B419-262C301C9209}"/>
          </ac:cxnSpMkLst>
        </pc:cxnChg>
        <pc:cxnChg chg="mod">
          <ac:chgData name="Geoff Smith" userId="1646d3af-ca85-4954-8ccc-36d73e23c818" providerId="ADAL" clId="{D8050A09-C3BF-4095-BCAC-0A205A7E2357}" dt="2023-02-22T15:52:22.837" v="207" actId="1037"/>
          <ac:cxnSpMkLst>
            <pc:docMk/>
            <pc:sldMk cId="3029902126" sldId="256"/>
            <ac:cxnSpMk id="287" creationId="{B17F9E53-F042-4CDD-9E6D-1C397884AE02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85A87-02B1-4D8D-9D1C-A5BACF7AB7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BB1F4C-7CC7-43DF-9282-11393A0C1B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1FBC8-A443-498B-BA79-977151C0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35856-A470-44B2-8D7F-0E3C97954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DDC1F-9A2F-4583-A17F-64E97D19E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85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8104C-8FD8-4965-8332-D330C6654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C10709-A74D-4FC8-8710-C098CB767A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18FF4-5386-405B-B517-32D217105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8B092-A666-469B-B07A-8B13C965C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41538-24E0-4E99-A0CE-5F5F15967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42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788ADE-24FD-4BBE-B5CB-F4BE4CC164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0ADF35-3A78-442F-9AE6-06835CC18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4A4F3-166C-47DA-A41B-95F3E604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F8895-FCD2-45B5-8BDE-87E7E7166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49C61-2CBB-40C2-B876-53DCFA197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98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326C9-373B-43B7-AF0C-55FD6C17C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A341C-7793-4D07-9625-908D1798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40AC6C-E3FE-4FB3-B2F6-A27F775F8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64890-B6B4-491F-8EEC-3D7208438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DEAE7-FB1A-4C1C-9C17-238653E6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26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CF85E-F309-4C15-8F4E-746BBCEE8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8AE1B-EE98-456C-B131-0DEAE65867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F9CE3-B629-4922-8313-716AF99C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C117F-D792-40D5-B025-58CDB417C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EC622-E0FA-4ED7-A1B5-576D21D44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643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5A84E-0467-412E-8BCA-08AC375A8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4F485-6CF9-4F66-BCAB-BA2E9C499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85ACA-BFCE-4EC6-B83B-8000F6928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252ED3-50BB-4ABF-B353-8EF788451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01BEC-D010-4AD6-8F73-CE9E00B08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7F6FA7-54B8-41B3-9ACD-3144A9A20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966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6DF0A-A04C-44C4-AFAB-B0F85119E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8910E-FF45-4BDD-8DC2-4D6B9B5C8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BCCF8-B884-4F8A-9FB2-5ABFDE5DC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C2660-62F1-47B7-8D42-BD9AAAE86C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A7DBBC-E977-4FB9-AF08-F6A938FF5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327F1C-69BE-421E-85BC-255E173F1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BE37C0-D65B-4AB8-B486-F67A3F738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0746AE-FFC2-4297-B8A8-E4C57FECF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52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BE93A-A0C3-4599-96C4-12B0474D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D18BF6-B840-4541-A448-FD09E68AB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FF5F1-4A7C-4953-902A-B23DDDC0C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254B0A-2ACA-43F5-BE09-8F252497F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69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A4D0C-83CA-4EBC-98A5-3B92CED30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5C7766-922E-46A3-A611-2D81FC38D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5C32F5-0593-4F64-8663-03E8E7315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52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EBD46-EE27-466A-8BBD-EF8C805C4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D911D-DA14-4BF9-8FD4-81863EC13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F2653F-F2BA-465F-A367-B1C04A47B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78F21-F7AE-4C1C-B1C1-33D3248FA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A15A01-E66A-4CAC-9A1E-67EB1D8B7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6D8CEF-E74D-4E9F-96EC-34344C135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2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CEF4D-C556-4AF6-8C40-632973BB4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E38182-DB07-4A24-AC3E-17B50D7D1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96B8D6-04F4-4249-B0B2-AA0B682B9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D75F06-A689-4A35-9815-45CDC35B2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6EE203-F281-4630-8E6E-150960F02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634357-0978-4D0B-A462-2A41CF498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243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687C7A-F1D5-493F-9A7C-96EED0552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FE257F-F490-44E7-BD8B-378217B9B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38743-8D5B-41C7-BAFC-2D7FE93B91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D446C-5276-41ED-A8B8-DE2BED72267C}" type="datetimeFigureOut">
              <a:rPr lang="en-GB" smtClean="0"/>
              <a:t>22/02/2023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A3FA7-F2AB-4381-930F-529A69B112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379D6-B466-4CA4-9EFD-D11830020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49AD9-9E4A-48F0-8C57-0379098F8F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84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2CFC902-52B9-4AAE-846F-A5C70D9AA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6375" y="1132575"/>
            <a:ext cx="817813" cy="1529613"/>
          </a:xfrm>
          <a:prstGeom prst="rect">
            <a:avLst/>
          </a:prstGeom>
        </p:spPr>
      </p:pic>
      <p:sp>
        <p:nvSpPr>
          <p:cNvPr id="296" name="Rectangle: Rounded Corners 295">
            <a:extLst>
              <a:ext uri="{FF2B5EF4-FFF2-40B4-BE49-F238E27FC236}">
                <a16:creationId xmlns:a16="http://schemas.microsoft.com/office/drawing/2014/main" id="{6109450F-E998-4057-8435-11619008EFED}"/>
              </a:ext>
            </a:extLst>
          </p:cNvPr>
          <p:cNvSpPr/>
          <p:nvPr/>
        </p:nvSpPr>
        <p:spPr>
          <a:xfrm>
            <a:off x="5741948" y="1008854"/>
            <a:ext cx="266218" cy="3223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7AED8EE2-0F95-43D1-8A5E-B4BFF93A50C9}"/>
              </a:ext>
            </a:extLst>
          </p:cNvPr>
          <p:cNvSpPr/>
          <p:nvPr/>
        </p:nvSpPr>
        <p:spPr>
          <a:xfrm>
            <a:off x="3791713" y="5113527"/>
            <a:ext cx="4600471" cy="102244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C6C848D2-6C30-4EA3-85C2-7539542AFE31}"/>
              </a:ext>
            </a:extLst>
          </p:cNvPr>
          <p:cNvSpPr/>
          <p:nvPr/>
        </p:nvSpPr>
        <p:spPr>
          <a:xfrm>
            <a:off x="3789611" y="6131670"/>
            <a:ext cx="4600471" cy="63784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9A3B91-4C19-44DC-9536-10EC12A0A31B}"/>
              </a:ext>
            </a:extLst>
          </p:cNvPr>
          <p:cNvSpPr/>
          <p:nvPr/>
        </p:nvSpPr>
        <p:spPr>
          <a:xfrm>
            <a:off x="3791713" y="88481"/>
            <a:ext cx="4594808" cy="503143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43F1FEA9-289F-4906-A841-60759BE9601F}"/>
              </a:ext>
            </a:extLst>
          </p:cNvPr>
          <p:cNvCxnSpPr>
            <a:cxnSpLocks/>
          </p:cNvCxnSpPr>
          <p:nvPr/>
        </p:nvCxnSpPr>
        <p:spPr>
          <a:xfrm>
            <a:off x="5574475" y="2326127"/>
            <a:ext cx="73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6DC2ACD9-7272-440F-B815-B30DB871B7F7}"/>
              </a:ext>
            </a:extLst>
          </p:cNvPr>
          <p:cNvCxnSpPr>
            <a:cxnSpLocks/>
          </p:cNvCxnSpPr>
          <p:nvPr/>
        </p:nvCxnSpPr>
        <p:spPr>
          <a:xfrm>
            <a:off x="6216262" y="2326126"/>
            <a:ext cx="0" cy="27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9E3390FC-D47C-447F-BA63-632A92F1D320}"/>
              </a:ext>
            </a:extLst>
          </p:cNvPr>
          <p:cNvSpPr txBox="1"/>
          <p:nvPr/>
        </p:nvSpPr>
        <p:spPr>
          <a:xfrm>
            <a:off x="5580915" y="2329616"/>
            <a:ext cx="6783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Fill volume</a:t>
            </a:r>
          </a:p>
        </p:txBody>
      </p:sp>
      <p:graphicFrame>
        <p:nvGraphicFramePr>
          <p:cNvPr id="128" name="Table 128">
            <a:extLst>
              <a:ext uri="{FF2B5EF4-FFF2-40B4-BE49-F238E27FC236}">
                <a16:creationId xmlns:a16="http://schemas.microsoft.com/office/drawing/2014/main" id="{0FDE3406-AFB6-496F-8772-1711BCDB3B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771924"/>
              </p:ext>
            </p:extLst>
          </p:nvPr>
        </p:nvGraphicFramePr>
        <p:xfrm>
          <a:off x="3930370" y="625382"/>
          <a:ext cx="114935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918">
                  <a:extLst>
                    <a:ext uri="{9D8B030D-6E8A-4147-A177-3AD203B41FA5}">
                      <a16:colId xmlns:a16="http://schemas.microsoft.com/office/drawing/2014/main" val="2239615850"/>
                    </a:ext>
                  </a:extLst>
                </a:gridCol>
                <a:gridCol w="446432">
                  <a:extLst>
                    <a:ext uri="{9D8B030D-6E8A-4147-A177-3AD203B41FA5}">
                      <a16:colId xmlns:a16="http://schemas.microsoft.com/office/drawing/2014/main" val="861301658"/>
                    </a:ext>
                  </a:extLst>
                </a:gridCol>
              </a:tblGrid>
              <a:tr h="200766">
                <a:tc>
                  <a:txBody>
                    <a:bodyPr/>
                    <a:lstStyle/>
                    <a:p>
                      <a:r>
                        <a:rPr lang="en-GB" sz="800" dirty="0" err="1"/>
                        <a:t>Simulect</a:t>
                      </a:r>
                      <a:r>
                        <a:rPr lang="en-GB" sz="800" dirty="0"/>
                        <a:t>®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mg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334927"/>
                  </a:ext>
                </a:extLst>
              </a:tr>
              <a:tr h="200766">
                <a:tc>
                  <a:txBody>
                    <a:bodyPr/>
                    <a:lstStyle/>
                    <a:p>
                      <a:r>
                        <a:rPr lang="en-GB" sz="800" dirty="0" err="1"/>
                        <a:t>basiliximab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018431"/>
                  </a:ext>
                </a:extLst>
              </a:tr>
              <a:tr h="430212">
                <a:tc>
                  <a:txBody>
                    <a:bodyPr/>
                    <a:lstStyle/>
                    <a:p>
                      <a:r>
                        <a:rPr lang="en-GB" sz="800" dirty="0"/>
                        <a:t>monobasic potassium phosphate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3.61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506784"/>
                  </a:ext>
                </a:extLst>
              </a:tr>
              <a:tr h="430212">
                <a:tc>
                  <a:txBody>
                    <a:bodyPr/>
                    <a:lstStyle/>
                    <a:p>
                      <a:r>
                        <a:rPr lang="en-GB" sz="800" dirty="0"/>
                        <a:t>disodium hydrogen phosphate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0.50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110684"/>
                  </a:ext>
                </a:extLst>
              </a:tr>
              <a:tr h="315489">
                <a:tc>
                  <a:txBody>
                    <a:bodyPr/>
                    <a:lstStyle/>
                    <a:p>
                      <a:r>
                        <a:rPr lang="en-GB" sz="800" dirty="0"/>
                        <a:t>sodium chloride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0.80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2603416"/>
                  </a:ext>
                </a:extLst>
              </a:tr>
              <a:tr h="200766">
                <a:tc>
                  <a:txBody>
                    <a:bodyPr/>
                    <a:lstStyle/>
                    <a:p>
                      <a:r>
                        <a:rPr lang="en-GB" sz="800" dirty="0"/>
                        <a:t>sucrose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082050"/>
                  </a:ext>
                </a:extLst>
              </a:tr>
              <a:tr h="200766">
                <a:tc>
                  <a:txBody>
                    <a:bodyPr/>
                    <a:lstStyle/>
                    <a:p>
                      <a:r>
                        <a:rPr lang="en-GB" sz="800" dirty="0"/>
                        <a:t>mannitol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613565"/>
                  </a:ext>
                </a:extLst>
              </a:tr>
              <a:tr h="200766">
                <a:tc>
                  <a:txBody>
                    <a:bodyPr/>
                    <a:lstStyle/>
                    <a:p>
                      <a:r>
                        <a:rPr lang="en-GB" sz="800" dirty="0"/>
                        <a:t>glycine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187005"/>
                  </a:ext>
                </a:extLst>
              </a:tr>
            </a:tbl>
          </a:graphicData>
        </a:graphic>
      </p:graphicFrame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FB23AEFF-1144-4D32-BDBD-59939798BD9E}"/>
              </a:ext>
            </a:extLst>
          </p:cNvPr>
          <p:cNvCxnSpPr>
            <a:cxnSpLocks/>
          </p:cNvCxnSpPr>
          <p:nvPr/>
        </p:nvCxnSpPr>
        <p:spPr>
          <a:xfrm>
            <a:off x="5328449" y="2667212"/>
            <a:ext cx="12458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8AC4A619-EB13-40DF-BD92-3824EB72CFD1}"/>
              </a:ext>
            </a:extLst>
          </p:cNvPr>
          <p:cNvGrpSpPr/>
          <p:nvPr/>
        </p:nvGrpSpPr>
        <p:grpSpPr>
          <a:xfrm>
            <a:off x="6019583" y="5223067"/>
            <a:ext cx="931719" cy="338554"/>
            <a:chOff x="6256944" y="4715512"/>
            <a:chExt cx="931719" cy="338554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93390FA9-E324-4DEF-BAB1-B5224AB5D977}"/>
                </a:ext>
              </a:extLst>
            </p:cNvPr>
            <p:cNvSpPr txBox="1"/>
            <p:nvPr/>
          </p:nvSpPr>
          <p:spPr>
            <a:xfrm>
              <a:off x="6256944" y="4715512"/>
              <a:ext cx="7601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Heat transfer </a:t>
              </a:r>
            </a:p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coefficient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EDC8A4A6-562F-4993-8B18-EB9E4F313017}"/>
                    </a:ext>
                  </a:extLst>
                </p:cNvPr>
                <p:cNvSpPr txBox="1"/>
                <p:nvPr/>
              </p:nvSpPr>
              <p:spPr>
                <a:xfrm>
                  <a:off x="6987774" y="4773966"/>
                  <a:ext cx="20088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v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EDC8A4A6-562F-4993-8B18-EB9E4F3130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7774" y="4773966"/>
                  <a:ext cx="200889" cy="184666"/>
                </a:xfrm>
                <a:prstGeom prst="rect">
                  <a:avLst/>
                </a:prstGeom>
                <a:blipFill>
                  <a:blip r:embed="rId3"/>
                  <a:stretch>
                    <a:fillRect l="-18182" b="-1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3D6521B-D354-4EFD-BA79-E8DFEC60B2F1}"/>
              </a:ext>
            </a:extLst>
          </p:cNvPr>
          <p:cNvSpPr/>
          <p:nvPr/>
        </p:nvSpPr>
        <p:spPr>
          <a:xfrm>
            <a:off x="6850382" y="750689"/>
            <a:ext cx="1401990" cy="15591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6C968D7-D768-4ED1-98B0-97630D3F0FD2}"/>
              </a:ext>
            </a:extLst>
          </p:cNvPr>
          <p:cNvCxnSpPr>
            <a:cxnSpLocks/>
          </p:cNvCxnSpPr>
          <p:nvPr/>
        </p:nvCxnSpPr>
        <p:spPr>
          <a:xfrm>
            <a:off x="6951302" y="10997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D1E008CC-0542-455E-9D18-7588EFBF2B4F}"/>
              </a:ext>
            </a:extLst>
          </p:cNvPr>
          <p:cNvCxnSpPr>
            <a:cxnSpLocks/>
          </p:cNvCxnSpPr>
          <p:nvPr/>
        </p:nvCxnSpPr>
        <p:spPr>
          <a:xfrm>
            <a:off x="6951302" y="12521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AFFF64B0-AAB5-481E-B88D-EEFD3275D428}"/>
              </a:ext>
            </a:extLst>
          </p:cNvPr>
          <p:cNvCxnSpPr>
            <a:cxnSpLocks/>
          </p:cNvCxnSpPr>
          <p:nvPr/>
        </p:nvCxnSpPr>
        <p:spPr>
          <a:xfrm>
            <a:off x="6951302" y="14045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E30C4F0C-0330-416B-9E32-D3BA32070240}"/>
              </a:ext>
            </a:extLst>
          </p:cNvPr>
          <p:cNvCxnSpPr>
            <a:cxnSpLocks/>
          </p:cNvCxnSpPr>
          <p:nvPr/>
        </p:nvCxnSpPr>
        <p:spPr>
          <a:xfrm>
            <a:off x="6951302" y="15569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3565F080-2858-44E7-8155-9BEABAE3E5FD}"/>
              </a:ext>
            </a:extLst>
          </p:cNvPr>
          <p:cNvCxnSpPr>
            <a:cxnSpLocks/>
          </p:cNvCxnSpPr>
          <p:nvPr/>
        </p:nvCxnSpPr>
        <p:spPr>
          <a:xfrm>
            <a:off x="6951302" y="17093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AFF18BE7-D3BB-4DC2-9E10-D2F2F265F034}"/>
              </a:ext>
            </a:extLst>
          </p:cNvPr>
          <p:cNvCxnSpPr>
            <a:cxnSpLocks/>
          </p:cNvCxnSpPr>
          <p:nvPr/>
        </p:nvCxnSpPr>
        <p:spPr>
          <a:xfrm>
            <a:off x="6951302" y="18617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8CF78BB8-3AEB-4033-A7C1-9B2ED035B8CE}"/>
              </a:ext>
            </a:extLst>
          </p:cNvPr>
          <p:cNvCxnSpPr>
            <a:cxnSpLocks/>
          </p:cNvCxnSpPr>
          <p:nvPr/>
        </p:nvCxnSpPr>
        <p:spPr>
          <a:xfrm>
            <a:off x="6951302" y="20141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1DFB76C1-CA8A-4843-B8B2-1724AC9BD203}"/>
              </a:ext>
            </a:extLst>
          </p:cNvPr>
          <p:cNvCxnSpPr>
            <a:cxnSpLocks/>
          </p:cNvCxnSpPr>
          <p:nvPr/>
        </p:nvCxnSpPr>
        <p:spPr>
          <a:xfrm>
            <a:off x="6951302" y="2166520"/>
            <a:ext cx="12001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3D2D88C7-7C88-45B4-A1BB-4B689F95567F}"/>
              </a:ext>
            </a:extLst>
          </p:cNvPr>
          <p:cNvSpPr/>
          <p:nvPr/>
        </p:nvSpPr>
        <p:spPr>
          <a:xfrm rot="1508204">
            <a:off x="7307273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03784845-727A-4326-BCA0-F1C8D1125A7F}"/>
              </a:ext>
            </a:extLst>
          </p:cNvPr>
          <p:cNvSpPr/>
          <p:nvPr/>
        </p:nvSpPr>
        <p:spPr>
          <a:xfrm rot="1508204">
            <a:off x="7041007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0C3BB625-3128-4CBB-8C29-CEC5C446A353}"/>
              </a:ext>
            </a:extLst>
          </p:cNvPr>
          <p:cNvSpPr/>
          <p:nvPr/>
        </p:nvSpPr>
        <p:spPr>
          <a:xfrm rot="1508204">
            <a:off x="7174140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D2A5992F-583B-4FF4-8243-675518DA6266}"/>
              </a:ext>
            </a:extLst>
          </p:cNvPr>
          <p:cNvSpPr/>
          <p:nvPr/>
        </p:nvSpPr>
        <p:spPr>
          <a:xfrm rot="1508204">
            <a:off x="7440406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53DE56FF-B44D-4DE3-B07F-4194205C8083}"/>
              </a:ext>
            </a:extLst>
          </p:cNvPr>
          <p:cNvSpPr/>
          <p:nvPr/>
        </p:nvSpPr>
        <p:spPr>
          <a:xfrm rot="1508204">
            <a:off x="7573539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5E10E01E-A94A-4E2D-8422-B5AB83B6EE17}"/>
              </a:ext>
            </a:extLst>
          </p:cNvPr>
          <p:cNvSpPr/>
          <p:nvPr/>
        </p:nvSpPr>
        <p:spPr>
          <a:xfrm rot="1508204">
            <a:off x="7706672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1FC30165-300A-4A2C-B965-5329EB680F9C}"/>
              </a:ext>
            </a:extLst>
          </p:cNvPr>
          <p:cNvSpPr/>
          <p:nvPr/>
        </p:nvSpPr>
        <p:spPr>
          <a:xfrm rot="1508204">
            <a:off x="7839805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AD631CD2-6E50-4161-BA3A-F32B02488940}"/>
              </a:ext>
            </a:extLst>
          </p:cNvPr>
          <p:cNvSpPr/>
          <p:nvPr/>
        </p:nvSpPr>
        <p:spPr>
          <a:xfrm rot="1508204">
            <a:off x="7972938" y="2733437"/>
            <a:ext cx="45720" cy="468630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B05FD2F8-C3B0-4235-A443-03E0E2E7A642}"/>
              </a:ext>
            </a:extLst>
          </p:cNvPr>
          <p:cNvSpPr/>
          <p:nvPr/>
        </p:nvSpPr>
        <p:spPr>
          <a:xfrm>
            <a:off x="6850382" y="2515666"/>
            <a:ext cx="1401990" cy="7961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02B2CE8-ADE5-435B-B87F-31363CA261F4}"/>
              </a:ext>
            </a:extLst>
          </p:cNvPr>
          <p:cNvSpPr/>
          <p:nvPr/>
        </p:nvSpPr>
        <p:spPr>
          <a:xfrm>
            <a:off x="7383737" y="2286962"/>
            <a:ext cx="415290" cy="247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6" name="Straight Connector 165">
            <a:extLst>
              <a:ext uri="{FF2B5EF4-FFF2-40B4-BE49-F238E27FC236}">
                <a16:creationId xmlns:a16="http://schemas.microsoft.com/office/drawing/2014/main" id="{E7B047B5-66E7-4829-A3B2-280E9C1CC081}"/>
              </a:ext>
            </a:extLst>
          </p:cNvPr>
          <p:cNvCxnSpPr>
            <a:cxnSpLocks/>
          </p:cNvCxnSpPr>
          <p:nvPr/>
        </p:nvCxnSpPr>
        <p:spPr>
          <a:xfrm flipH="1">
            <a:off x="7799027" y="2309822"/>
            <a:ext cx="3810" cy="20584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79CFD865-104E-4FD6-A78E-1DDB241DEDA1}"/>
              </a:ext>
            </a:extLst>
          </p:cNvPr>
          <p:cNvCxnSpPr>
            <a:cxnSpLocks/>
          </p:cNvCxnSpPr>
          <p:nvPr/>
        </p:nvCxnSpPr>
        <p:spPr>
          <a:xfrm flipH="1">
            <a:off x="7383737" y="2305279"/>
            <a:ext cx="3810" cy="205844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>
            <a:extLst>
              <a:ext uri="{FF2B5EF4-FFF2-40B4-BE49-F238E27FC236}">
                <a16:creationId xmlns:a16="http://schemas.microsoft.com/office/drawing/2014/main" id="{D3BCB206-8F17-4FD4-B08D-685CDA9FAAA1}"/>
              </a:ext>
            </a:extLst>
          </p:cNvPr>
          <p:cNvSpPr txBox="1"/>
          <p:nvPr/>
        </p:nvSpPr>
        <p:spPr>
          <a:xfrm>
            <a:off x="7246031" y="2350932"/>
            <a:ext cx="678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Duct geometry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C5BD128F-3FBC-42AE-87C4-CC645ABAF197}"/>
              </a:ext>
            </a:extLst>
          </p:cNvPr>
          <p:cNvSpPr txBox="1"/>
          <p:nvPr/>
        </p:nvSpPr>
        <p:spPr>
          <a:xfrm>
            <a:off x="6999023" y="3327382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Condenser capacity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956AE0AF-4D38-4EC1-873C-221C3117D2CF}"/>
              </a:ext>
            </a:extLst>
          </p:cNvPr>
          <p:cNvSpPr txBox="1"/>
          <p:nvPr/>
        </p:nvSpPr>
        <p:spPr>
          <a:xfrm>
            <a:off x="7000756" y="853991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Shelf size and number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2503513F-875D-4FBE-BBEA-BFC2E9760472}"/>
              </a:ext>
            </a:extLst>
          </p:cNvPr>
          <p:cNvSpPr txBox="1"/>
          <p:nvPr/>
        </p:nvSpPr>
        <p:spPr>
          <a:xfrm>
            <a:off x="5339923" y="2682563"/>
            <a:ext cx="133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Shape/flatness of base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EE7B957-7674-40A6-990F-2FFA5E1E7660}"/>
              </a:ext>
            </a:extLst>
          </p:cNvPr>
          <p:cNvSpPr txBox="1"/>
          <p:nvPr/>
        </p:nvSpPr>
        <p:spPr>
          <a:xfrm>
            <a:off x="3854734" y="3001300"/>
            <a:ext cx="1300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Solids content/</a:t>
            </a:r>
          </a:p>
          <a:p>
            <a:pPr algn="ctr"/>
            <a:r>
              <a:rPr lang="en-GB" sz="800" dirty="0"/>
              <a:t>concentration</a:t>
            </a:r>
          </a:p>
        </p:txBody>
      </p: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EB60D9F1-DF1F-4383-81F8-133E921C772B}"/>
              </a:ext>
            </a:extLst>
          </p:cNvPr>
          <p:cNvCxnSpPr>
            <a:cxnSpLocks/>
          </p:cNvCxnSpPr>
          <p:nvPr/>
        </p:nvCxnSpPr>
        <p:spPr>
          <a:xfrm>
            <a:off x="4304598" y="3706216"/>
            <a:ext cx="0" cy="1242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5AD32F84-E2E4-43AE-BFB2-37A562E6C05B}"/>
              </a:ext>
            </a:extLst>
          </p:cNvPr>
          <p:cNvCxnSpPr>
            <a:cxnSpLocks/>
          </p:cNvCxnSpPr>
          <p:nvPr/>
        </p:nvCxnSpPr>
        <p:spPr>
          <a:xfrm flipH="1">
            <a:off x="4304598" y="4948276"/>
            <a:ext cx="33687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8F3917ED-E58B-4353-9FAA-A29299606C92}"/>
              </a:ext>
            </a:extLst>
          </p:cNvPr>
          <p:cNvCxnSpPr>
            <a:cxnSpLocks/>
          </p:cNvCxnSpPr>
          <p:nvPr/>
        </p:nvCxnSpPr>
        <p:spPr>
          <a:xfrm>
            <a:off x="4389122" y="4018213"/>
            <a:ext cx="160020" cy="628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C7191097-7C8D-4A40-98CE-8FE7C61E0334}"/>
              </a:ext>
            </a:extLst>
          </p:cNvPr>
          <p:cNvCxnSpPr>
            <a:cxnSpLocks/>
          </p:cNvCxnSpPr>
          <p:nvPr/>
        </p:nvCxnSpPr>
        <p:spPr>
          <a:xfrm flipH="1">
            <a:off x="4815842" y="4258488"/>
            <a:ext cx="93259" cy="388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823A6385-9247-4991-B22E-FBE3E6392313}"/>
              </a:ext>
            </a:extLst>
          </p:cNvPr>
          <p:cNvCxnSpPr>
            <a:cxnSpLocks/>
          </p:cNvCxnSpPr>
          <p:nvPr/>
        </p:nvCxnSpPr>
        <p:spPr>
          <a:xfrm>
            <a:off x="4549142" y="4647108"/>
            <a:ext cx="266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FA852B4B-3D72-467A-A2F6-4DFE88E8BEE2}"/>
              </a:ext>
            </a:extLst>
          </p:cNvPr>
          <p:cNvCxnSpPr>
            <a:cxnSpLocks/>
          </p:cNvCxnSpPr>
          <p:nvPr/>
        </p:nvCxnSpPr>
        <p:spPr>
          <a:xfrm>
            <a:off x="4909101" y="4258488"/>
            <a:ext cx="1541231" cy="209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1C3A614F-13F4-4A3F-830B-23B322416C32}"/>
              </a:ext>
            </a:extLst>
          </p:cNvPr>
          <p:cNvCxnSpPr>
            <a:cxnSpLocks/>
          </p:cNvCxnSpPr>
          <p:nvPr/>
        </p:nvCxnSpPr>
        <p:spPr>
          <a:xfrm flipH="1">
            <a:off x="6447193" y="3937577"/>
            <a:ext cx="488869" cy="3418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FE364818-7DF2-46F3-80CC-ECD8C70FCB95}"/>
              </a:ext>
            </a:extLst>
          </p:cNvPr>
          <p:cNvCxnSpPr>
            <a:cxnSpLocks/>
          </p:cNvCxnSpPr>
          <p:nvPr/>
        </p:nvCxnSpPr>
        <p:spPr>
          <a:xfrm>
            <a:off x="6929508" y="3938626"/>
            <a:ext cx="658064" cy="76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TextBox 200">
            <a:extLst>
              <a:ext uri="{FF2B5EF4-FFF2-40B4-BE49-F238E27FC236}">
                <a16:creationId xmlns:a16="http://schemas.microsoft.com/office/drawing/2014/main" id="{71FD19D4-9363-4EA6-8EF3-10104CFFE5CA}"/>
              </a:ext>
            </a:extLst>
          </p:cNvPr>
          <p:cNvSpPr txBox="1"/>
          <p:nvPr/>
        </p:nvSpPr>
        <p:spPr>
          <a:xfrm>
            <a:off x="6501257" y="4012860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Heating rate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9D3A95BF-0107-4BB0-9D68-0A686A55EDAC}"/>
              </a:ext>
            </a:extLst>
          </p:cNvPr>
          <p:cNvSpPr txBox="1"/>
          <p:nvPr/>
        </p:nvSpPr>
        <p:spPr>
          <a:xfrm>
            <a:off x="5099817" y="4021845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Duration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1ACEC24-ACBD-4BDA-8A7E-954B07B98D74}"/>
              </a:ext>
            </a:extLst>
          </p:cNvPr>
          <p:cNvSpPr txBox="1"/>
          <p:nvPr/>
        </p:nvSpPr>
        <p:spPr>
          <a:xfrm>
            <a:off x="4287201" y="3758014"/>
            <a:ext cx="523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cooling rate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1F4C1039-45B5-4C55-A403-F60006AF92F8}"/>
              </a:ext>
            </a:extLst>
          </p:cNvPr>
          <p:cNvSpPr txBox="1"/>
          <p:nvPr/>
        </p:nvSpPr>
        <p:spPr>
          <a:xfrm>
            <a:off x="4201727" y="4716640"/>
            <a:ext cx="14024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Hold temperature &amp; time</a:t>
            </a:r>
          </a:p>
        </p:txBody>
      </p: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38D98E15-0F43-4223-AEDE-85893297C342}"/>
              </a:ext>
            </a:extLst>
          </p:cNvPr>
          <p:cNvCxnSpPr/>
          <p:nvPr/>
        </p:nvCxnSpPr>
        <p:spPr>
          <a:xfrm>
            <a:off x="4766312" y="4049116"/>
            <a:ext cx="0" cy="66752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068D684E-7D2C-415D-861D-4F6F8F578038}"/>
              </a:ext>
            </a:extLst>
          </p:cNvPr>
          <p:cNvCxnSpPr>
            <a:cxnSpLocks/>
          </p:cNvCxnSpPr>
          <p:nvPr/>
        </p:nvCxnSpPr>
        <p:spPr>
          <a:xfrm flipH="1">
            <a:off x="4766312" y="4716640"/>
            <a:ext cx="278506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210">
            <a:extLst>
              <a:ext uri="{FF2B5EF4-FFF2-40B4-BE49-F238E27FC236}">
                <a16:creationId xmlns:a16="http://schemas.microsoft.com/office/drawing/2014/main" id="{8923C370-26EF-4B5E-B563-788556B5B077}"/>
              </a:ext>
            </a:extLst>
          </p:cNvPr>
          <p:cNvSpPr txBox="1"/>
          <p:nvPr/>
        </p:nvSpPr>
        <p:spPr>
          <a:xfrm>
            <a:off x="6725317" y="4456532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Chamber pressure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5A3C9ADE-D450-4A43-BD30-ADE27A8A03FF}"/>
              </a:ext>
            </a:extLst>
          </p:cNvPr>
          <p:cNvSpPr txBox="1"/>
          <p:nvPr/>
        </p:nvSpPr>
        <p:spPr>
          <a:xfrm>
            <a:off x="3930369" y="372109"/>
            <a:ext cx="1136585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>
                    <a:lumMod val="95000"/>
                  </a:schemeClr>
                </a:solidFill>
              </a:rPr>
              <a:t>FORMULATION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CA76D63B-0E5A-4889-9393-C9BE85F55BF4}"/>
              </a:ext>
            </a:extLst>
          </p:cNvPr>
          <p:cNvSpPr txBox="1"/>
          <p:nvPr/>
        </p:nvSpPr>
        <p:spPr>
          <a:xfrm>
            <a:off x="5102436" y="372109"/>
            <a:ext cx="1712464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>
                    <a:lumMod val="95000"/>
                  </a:schemeClr>
                </a:solidFill>
              </a:rPr>
              <a:t>CONTAINER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9CE273EE-F0C5-4353-B98D-175F7E4C7E83}"/>
              </a:ext>
            </a:extLst>
          </p:cNvPr>
          <p:cNvSpPr txBox="1"/>
          <p:nvPr/>
        </p:nvSpPr>
        <p:spPr>
          <a:xfrm>
            <a:off x="6850382" y="372109"/>
            <a:ext cx="1401990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>
                    <a:lumMod val="95000"/>
                  </a:schemeClr>
                </a:solidFill>
              </a:rPr>
              <a:t>EQUIPMENT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C2C2F5B0-38C7-44E0-88B3-25FBA4B72026}"/>
              </a:ext>
            </a:extLst>
          </p:cNvPr>
          <p:cNvSpPr txBox="1"/>
          <p:nvPr/>
        </p:nvSpPr>
        <p:spPr>
          <a:xfrm>
            <a:off x="3930369" y="3550667"/>
            <a:ext cx="4320000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OPERATIONAL PARAMETERS		                                 </a:t>
            </a:r>
            <a:r>
              <a:rPr lang="en-GB" sz="800" dirty="0">
                <a:solidFill>
                  <a:schemeClr val="bg1">
                    <a:lumMod val="95000"/>
                  </a:schemeClr>
                </a:solidFill>
              </a:rPr>
              <a:t>PROCESS CYCLE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053CF352-F77D-470B-8BA3-64F0C6B9B6FA}"/>
              </a:ext>
            </a:extLst>
          </p:cNvPr>
          <p:cNvSpPr txBox="1"/>
          <p:nvPr/>
        </p:nvSpPr>
        <p:spPr>
          <a:xfrm>
            <a:off x="7201220" y="1595205"/>
            <a:ext cx="768012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>
                    <a:lumMod val="95000"/>
                  </a:schemeClr>
                </a:solidFill>
              </a:rPr>
              <a:t>BATCH SIZE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6C67945D-F4F9-4B2B-A94C-507F4AC52A26}"/>
              </a:ext>
            </a:extLst>
          </p:cNvPr>
          <p:cNvSpPr txBox="1"/>
          <p:nvPr/>
        </p:nvSpPr>
        <p:spPr>
          <a:xfrm>
            <a:off x="7000756" y="1808545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Number of vials</a:t>
            </a: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115D1DCE-3E2D-47BE-B38C-1C06BD446A99}"/>
              </a:ext>
            </a:extLst>
          </p:cNvPr>
          <p:cNvGrpSpPr/>
          <p:nvPr/>
        </p:nvGrpSpPr>
        <p:grpSpPr>
          <a:xfrm>
            <a:off x="7346259" y="5223067"/>
            <a:ext cx="832402" cy="338554"/>
            <a:chOff x="6462756" y="5189572"/>
            <a:chExt cx="832402" cy="3385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CB106030-CF83-4D55-8894-F7E39C6DD27A}"/>
                    </a:ext>
                  </a:extLst>
                </p:cNvPr>
                <p:cNvSpPr txBox="1"/>
                <p:nvPr/>
              </p:nvSpPr>
              <p:spPr>
                <a:xfrm>
                  <a:off x="7087794" y="5227015"/>
                  <a:ext cx="207364" cy="2012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CB106030-CF83-4D55-8894-F7E39C6DD2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7794" y="5227015"/>
                  <a:ext cx="207364" cy="201209"/>
                </a:xfrm>
                <a:prstGeom prst="rect">
                  <a:avLst/>
                </a:prstGeom>
                <a:blipFill>
                  <a:blip r:embed="rId4"/>
                  <a:stretch>
                    <a:fillRect l="-17647" r="-8824" b="-212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74BDB666-5748-4844-A73B-28673B97CB33}"/>
                </a:ext>
              </a:extLst>
            </p:cNvPr>
            <p:cNvSpPr txBox="1"/>
            <p:nvPr/>
          </p:nvSpPr>
          <p:spPr>
            <a:xfrm>
              <a:off x="6462756" y="5189572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Dry layer</a:t>
              </a:r>
            </a:p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resistance</a:t>
              </a:r>
            </a:p>
          </p:txBody>
        </p:sp>
      </p:grp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4D21E542-62D0-4D95-BB75-D2B72B16C080}"/>
              </a:ext>
            </a:extLst>
          </p:cNvPr>
          <p:cNvCxnSpPr>
            <a:cxnSpLocks/>
          </p:cNvCxnSpPr>
          <p:nvPr/>
        </p:nvCxnSpPr>
        <p:spPr>
          <a:xfrm>
            <a:off x="4876392" y="3227166"/>
            <a:ext cx="2751685" cy="2012542"/>
          </a:xfrm>
          <a:prstGeom prst="straightConnector1">
            <a:avLst/>
          </a:prstGeom>
          <a:ln w="19050">
            <a:solidFill>
              <a:srgbClr val="00B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>
            <a:extLst>
              <a:ext uri="{FF2B5EF4-FFF2-40B4-BE49-F238E27FC236}">
                <a16:creationId xmlns:a16="http://schemas.microsoft.com/office/drawing/2014/main" id="{BA2657A3-B1A7-45E2-AF0A-68F1074804F8}"/>
              </a:ext>
            </a:extLst>
          </p:cNvPr>
          <p:cNvCxnSpPr>
            <a:cxnSpLocks/>
            <a:stCxn id="203" idx="2"/>
          </p:cNvCxnSpPr>
          <p:nvPr/>
        </p:nvCxnSpPr>
        <p:spPr>
          <a:xfrm>
            <a:off x="4549142" y="4096568"/>
            <a:ext cx="3075172" cy="1146091"/>
          </a:xfrm>
          <a:prstGeom prst="straightConnector1">
            <a:avLst/>
          </a:prstGeom>
          <a:ln w="19050">
            <a:solidFill>
              <a:srgbClr val="00B05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214F4198-89E6-4DEC-BADC-301612FDDDD5}"/>
              </a:ext>
            </a:extLst>
          </p:cNvPr>
          <p:cNvCxnSpPr>
            <a:cxnSpLocks/>
          </p:cNvCxnSpPr>
          <p:nvPr/>
        </p:nvCxnSpPr>
        <p:spPr>
          <a:xfrm flipH="1">
            <a:off x="6397038" y="4638616"/>
            <a:ext cx="894062" cy="527993"/>
          </a:xfrm>
          <a:prstGeom prst="straightConnector1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9DB75382-5CC0-4C9C-82A9-340C7DA56604}"/>
              </a:ext>
            </a:extLst>
          </p:cNvPr>
          <p:cNvCxnSpPr>
            <a:cxnSpLocks/>
            <a:stCxn id="173" idx="2"/>
          </p:cNvCxnSpPr>
          <p:nvPr/>
        </p:nvCxnSpPr>
        <p:spPr>
          <a:xfrm>
            <a:off x="6008166" y="2898007"/>
            <a:ext cx="393144" cy="2268602"/>
          </a:xfrm>
          <a:prstGeom prst="straightConnector1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A01CAC41-278A-4225-BDCC-9CE77421A79B}"/>
              </a:ext>
            </a:extLst>
          </p:cNvPr>
          <p:cNvGrpSpPr/>
          <p:nvPr/>
        </p:nvGrpSpPr>
        <p:grpSpPr>
          <a:xfrm>
            <a:off x="6386105" y="5824405"/>
            <a:ext cx="1426191" cy="215444"/>
            <a:chOff x="6327302" y="5189572"/>
            <a:chExt cx="1426191" cy="2154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" name="TextBox 234">
                  <a:extLst>
                    <a:ext uri="{FF2B5EF4-FFF2-40B4-BE49-F238E27FC236}">
                      <a16:creationId xmlns:a16="http://schemas.microsoft.com/office/drawing/2014/main" id="{830CD157-2A51-4761-8281-8097720D8E7C}"/>
                    </a:ext>
                  </a:extLst>
                </p:cNvPr>
                <p:cNvSpPr txBox="1"/>
                <p:nvPr/>
              </p:nvSpPr>
              <p:spPr>
                <a:xfrm>
                  <a:off x="7257909" y="5189586"/>
                  <a:ext cx="495584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type m:val="lin"/>
                            <m:ctrlPr>
                              <a:rPr lang="en-GB" sz="1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𝑑𝑚</m:t>
                            </m:r>
                          </m:num>
                          <m:den>
                            <m: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35" name="TextBox 234">
                  <a:extLst>
                    <a:ext uri="{FF2B5EF4-FFF2-40B4-BE49-F238E27FC236}">
                      <a16:creationId xmlns:a16="http://schemas.microsoft.com/office/drawing/2014/main" id="{830CD157-2A51-4761-8281-8097720D8E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7909" y="5189586"/>
                  <a:ext cx="495584" cy="184666"/>
                </a:xfrm>
                <a:prstGeom prst="rect">
                  <a:avLst/>
                </a:prstGeom>
                <a:blipFill>
                  <a:blip r:embed="rId5"/>
                  <a:stretch>
                    <a:fillRect l="-7317" t="-166667" r="-60976" b="-25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137D31F6-67F0-401B-98F0-62260D5A312D}"/>
                </a:ext>
              </a:extLst>
            </p:cNvPr>
            <p:cNvSpPr txBox="1"/>
            <p:nvPr/>
          </p:nvSpPr>
          <p:spPr>
            <a:xfrm>
              <a:off x="6327302" y="5189572"/>
              <a:ext cx="87876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Sublimation rate</a:t>
              </a:r>
            </a:p>
          </p:txBody>
        </p:sp>
      </p:grpSp>
      <p:sp>
        <p:nvSpPr>
          <p:cNvPr id="237" name="TextBox 236">
            <a:extLst>
              <a:ext uri="{FF2B5EF4-FFF2-40B4-BE49-F238E27FC236}">
                <a16:creationId xmlns:a16="http://schemas.microsoft.com/office/drawing/2014/main" id="{9E044B4E-F719-4FAF-BA9B-CABC30D658E7}"/>
              </a:ext>
            </a:extLst>
          </p:cNvPr>
          <p:cNvSpPr txBox="1"/>
          <p:nvPr/>
        </p:nvSpPr>
        <p:spPr>
          <a:xfrm>
            <a:off x="5082350" y="4285753"/>
            <a:ext cx="14024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Shelf temperature</a:t>
            </a:r>
          </a:p>
        </p:txBody>
      </p: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B2CD3250-D940-4CF7-A335-9D87C79A0BCF}"/>
              </a:ext>
            </a:extLst>
          </p:cNvPr>
          <p:cNvCxnSpPr>
            <a:cxnSpLocks/>
          </p:cNvCxnSpPr>
          <p:nvPr/>
        </p:nvCxnSpPr>
        <p:spPr>
          <a:xfrm flipH="1">
            <a:off x="7531451" y="5485968"/>
            <a:ext cx="524259" cy="316022"/>
          </a:xfrm>
          <a:prstGeom prst="straightConnector1">
            <a:avLst/>
          </a:prstGeom>
          <a:ln w="19050">
            <a:solidFill>
              <a:srgbClr val="FFC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FA54E8C7-8257-442A-9127-E337DE953AAD}"/>
              </a:ext>
            </a:extLst>
          </p:cNvPr>
          <p:cNvCxnSpPr>
            <a:cxnSpLocks/>
          </p:cNvCxnSpPr>
          <p:nvPr/>
        </p:nvCxnSpPr>
        <p:spPr>
          <a:xfrm>
            <a:off x="5909593" y="4466414"/>
            <a:ext cx="1625227" cy="1335576"/>
          </a:xfrm>
          <a:prstGeom prst="straightConnector1">
            <a:avLst/>
          </a:prstGeom>
          <a:ln w="19050">
            <a:solidFill>
              <a:srgbClr val="FFC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507D8CA1-438D-4CA0-B601-0EA2B86E0989}"/>
              </a:ext>
            </a:extLst>
          </p:cNvPr>
          <p:cNvCxnSpPr>
            <a:cxnSpLocks/>
          </p:cNvCxnSpPr>
          <p:nvPr/>
        </p:nvCxnSpPr>
        <p:spPr>
          <a:xfrm>
            <a:off x="6855513" y="5499523"/>
            <a:ext cx="679307" cy="302467"/>
          </a:xfrm>
          <a:prstGeom prst="straightConnector1">
            <a:avLst/>
          </a:prstGeom>
          <a:ln w="19050">
            <a:solidFill>
              <a:srgbClr val="FFC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>
            <a:extLst>
              <a:ext uri="{FF2B5EF4-FFF2-40B4-BE49-F238E27FC236}">
                <a16:creationId xmlns:a16="http://schemas.microsoft.com/office/drawing/2014/main" id="{D25FAB55-8D81-4EA3-806D-EDF42312EE22}"/>
              </a:ext>
            </a:extLst>
          </p:cNvPr>
          <p:cNvSpPr txBox="1"/>
          <p:nvPr/>
        </p:nvSpPr>
        <p:spPr>
          <a:xfrm>
            <a:off x="3933573" y="5458671"/>
            <a:ext cx="820098" cy="33855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PROCESS PARAMETERS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97E721F8-1F85-4479-AA2A-5A75C7304284}"/>
              </a:ext>
            </a:extLst>
          </p:cNvPr>
          <p:cNvGrpSpPr/>
          <p:nvPr/>
        </p:nvGrpSpPr>
        <p:grpSpPr>
          <a:xfrm>
            <a:off x="4882581" y="5223067"/>
            <a:ext cx="891735" cy="338554"/>
            <a:chOff x="6278588" y="4715512"/>
            <a:chExt cx="891735" cy="338554"/>
          </a:xfrm>
        </p:grpSpPr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625D47A5-FCD6-4D09-BEF6-C63470C98AF0}"/>
                </a:ext>
              </a:extLst>
            </p:cNvPr>
            <p:cNvSpPr txBox="1"/>
            <p:nvPr/>
          </p:nvSpPr>
          <p:spPr>
            <a:xfrm>
              <a:off x="6278588" y="4715512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Critical </a:t>
              </a:r>
            </a:p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temperature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7" name="TextBox 256">
                  <a:extLst>
                    <a:ext uri="{FF2B5EF4-FFF2-40B4-BE49-F238E27FC236}">
                      <a16:creationId xmlns:a16="http://schemas.microsoft.com/office/drawing/2014/main" id="{5A626196-7ADB-4A9A-9DF6-4C8096EFEC10}"/>
                    </a:ext>
                  </a:extLst>
                </p:cNvPr>
                <p:cNvSpPr txBox="1"/>
                <p:nvPr/>
              </p:nvSpPr>
              <p:spPr>
                <a:xfrm>
                  <a:off x="6987774" y="4773966"/>
                  <a:ext cx="182549" cy="2012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 b="0" i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7" name="TextBox 256">
                  <a:extLst>
                    <a:ext uri="{FF2B5EF4-FFF2-40B4-BE49-F238E27FC236}">
                      <a16:creationId xmlns:a16="http://schemas.microsoft.com/office/drawing/2014/main" id="{5A626196-7ADB-4A9A-9DF6-4C8096EFEC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87774" y="4773966"/>
                  <a:ext cx="182549" cy="201209"/>
                </a:xfrm>
                <a:prstGeom prst="rect">
                  <a:avLst/>
                </a:prstGeom>
                <a:blipFill>
                  <a:blip r:embed="rId6"/>
                  <a:stretch>
                    <a:fillRect l="-20000" r="-10000" b="-212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3" name="TextBox 262">
            <a:extLst>
              <a:ext uri="{FF2B5EF4-FFF2-40B4-BE49-F238E27FC236}">
                <a16:creationId xmlns:a16="http://schemas.microsoft.com/office/drawing/2014/main" id="{7F2C2906-72F3-421B-B156-1FD9FFFE3CFD}"/>
              </a:ext>
            </a:extLst>
          </p:cNvPr>
          <p:cNvSpPr txBox="1"/>
          <p:nvPr/>
        </p:nvSpPr>
        <p:spPr>
          <a:xfrm>
            <a:off x="3930369" y="6179660"/>
            <a:ext cx="4320000" cy="21544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CRITICAL QUALITY ATTRIBUTES – Specific to Freeze-Dried Products</a:t>
            </a:r>
          </a:p>
        </p:txBody>
      </p:sp>
      <p:cxnSp>
        <p:nvCxnSpPr>
          <p:cNvPr id="270" name="Straight Arrow Connector 269">
            <a:extLst>
              <a:ext uri="{FF2B5EF4-FFF2-40B4-BE49-F238E27FC236}">
                <a16:creationId xmlns:a16="http://schemas.microsoft.com/office/drawing/2014/main" id="{BC61F609-BF91-4C16-9C3A-48003D5B9079}"/>
              </a:ext>
            </a:extLst>
          </p:cNvPr>
          <p:cNvCxnSpPr>
            <a:cxnSpLocks/>
          </p:cNvCxnSpPr>
          <p:nvPr/>
        </p:nvCxnSpPr>
        <p:spPr>
          <a:xfrm flipH="1">
            <a:off x="5273435" y="1918066"/>
            <a:ext cx="0" cy="3240000"/>
          </a:xfrm>
          <a:prstGeom prst="straightConnector1">
            <a:avLst/>
          </a:prstGeom>
          <a:ln w="19050">
            <a:solidFill>
              <a:srgbClr val="0070C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" name="Right Brace 271">
            <a:extLst>
              <a:ext uri="{FF2B5EF4-FFF2-40B4-BE49-F238E27FC236}">
                <a16:creationId xmlns:a16="http://schemas.microsoft.com/office/drawing/2014/main" id="{25C4CEFB-7D01-45A0-A643-4B6564039FF6}"/>
              </a:ext>
            </a:extLst>
          </p:cNvPr>
          <p:cNvSpPr/>
          <p:nvPr/>
        </p:nvSpPr>
        <p:spPr>
          <a:xfrm>
            <a:off x="4913251" y="863777"/>
            <a:ext cx="353442" cy="2098171"/>
          </a:xfrm>
          <a:prstGeom prst="rightBrace">
            <a:avLst>
              <a:gd name="adj1" fmla="val 8333"/>
              <a:gd name="adj2" fmla="val 50248"/>
            </a:avLst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5" name="TextBox 274">
                <a:extLst>
                  <a:ext uri="{FF2B5EF4-FFF2-40B4-BE49-F238E27FC236}">
                    <a16:creationId xmlns:a16="http://schemas.microsoft.com/office/drawing/2014/main" id="{FEC7D251-3457-4175-9312-ADF49EB7AAE1}"/>
                  </a:ext>
                </a:extLst>
              </p:cNvPr>
              <p:cNvSpPr txBox="1"/>
              <p:nvPr/>
            </p:nvSpPr>
            <p:spPr>
              <a:xfrm>
                <a:off x="4876392" y="1577652"/>
                <a:ext cx="729240" cy="2945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 b="0" i="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g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75" name="TextBox 274">
                <a:extLst>
                  <a:ext uri="{FF2B5EF4-FFF2-40B4-BE49-F238E27FC236}">
                    <a16:creationId xmlns:a16="http://schemas.microsoft.com/office/drawing/2014/main" id="{FEC7D251-3457-4175-9312-ADF49EB7A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392" y="1577652"/>
                <a:ext cx="729240" cy="29450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" name="TextBox 275">
            <a:extLst>
              <a:ext uri="{FF2B5EF4-FFF2-40B4-BE49-F238E27FC236}">
                <a16:creationId xmlns:a16="http://schemas.microsoft.com/office/drawing/2014/main" id="{7CFF116A-85AA-441F-865E-C9AA6D45DE47}"/>
              </a:ext>
            </a:extLst>
          </p:cNvPr>
          <p:cNvSpPr txBox="1"/>
          <p:nvPr/>
        </p:nvSpPr>
        <p:spPr>
          <a:xfrm>
            <a:off x="7000756" y="1055216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Shelf construction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8A7CA484-4C08-40F3-9EE5-28E3E851D009}"/>
              </a:ext>
            </a:extLst>
          </p:cNvPr>
          <p:cNvSpPr txBox="1"/>
          <p:nvPr/>
        </p:nvSpPr>
        <p:spPr>
          <a:xfrm>
            <a:off x="7000756" y="1207614"/>
            <a:ext cx="11689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Surface finish</a:t>
            </a: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DCE78F8B-12B9-4FCC-99F2-D89E0DC2B457}"/>
              </a:ext>
            </a:extLst>
          </p:cNvPr>
          <p:cNvSpPr txBox="1"/>
          <p:nvPr/>
        </p:nvSpPr>
        <p:spPr>
          <a:xfrm>
            <a:off x="5255636" y="1431721"/>
            <a:ext cx="1336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Geometry</a:t>
            </a:r>
          </a:p>
          <a:p>
            <a:pPr algn="ctr"/>
            <a:r>
              <a:rPr lang="en-GB" sz="800" dirty="0"/>
              <a:t>(e.g. diameter)</a:t>
            </a: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B1593F7F-66DD-4C9A-8C6A-561748500A24}"/>
              </a:ext>
            </a:extLst>
          </p:cNvPr>
          <p:cNvSpPr txBox="1"/>
          <p:nvPr/>
        </p:nvSpPr>
        <p:spPr>
          <a:xfrm>
            <a:off x="6201979" y="2333268"/>
            <a:ext cx="678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Fill</a:t>
            </a:r>
          </a:p>
          <a:p>
            <a:pPr algn="ctr"/>
            <a:r>
              <a:rPr lang="en-GB" sz="800" dirty="0"/>
              <a:t>height</a:t>
            </a:r>
          </a:p>
        </p:txBody>
      </p: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88E4324-E3B7-4E4A-84D9-DA2B7C1CB37D}"/>
              </a:ext>
            </a:extLst>
          </p:cNvPr>
          <p:cNvGrpSpPr/>
          <p:nvPr/>
        </p:nvGrpSpPr>
        <p:grpSpPr>
          <a:xfrm>
            <a:off x="4785029" y="5602565"/>
            <a:ext cx="1038206" cy="215444"/>
            <a:chOff x="5996662" y="4589184"/>
            <a:chExt cx="1038206" cy="215444"/>
          </a:xfrm>
        </p:grpSpPr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F106ABDC-7526-4432-9AA3-DFA95F04C716}"/>
                </a:ext>
              </a:extLst>
            </p:cNvPr>
            <p:cNvSpPr txBox="1"/>
            <p:nvPr/>
          </p:nvSpPr>
          <p:spPr>
            <a:xfrm>
              <a:off x="5996662" y="4589184"/>
              <a:ext cx="103820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bg1"/>
                  </a:solidFill>
                </a:rPr>
                <a:t>Drying time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3" name="TextBox 282">
                  <a:extLst>
                    <a:ext uri="{FF2B5EF4-FFF2-40B4-BE49-F238E27FC236}">
                      <a16:creationId xmlns:a16="http://schemas.microsoft.com/office/drawing/2014/main" id="{E5835D55-18CD-4EEE-B913-089595A133EC}"/>
                    </a:ext>
                  </a:extLst>
                </p:cNvPr>
                <p:cNvSpPr txBox="1"/>
                <p:nvPr/>
              </p:nvSpPr>
              <p:spPr>
                <a:xfrm>
                  <a:off x="6841801" y="4592738"/>
                  <a:ext cx="99964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83" name="TextBox 282">
                  <a:extLst>
                    <a:ext uri="{FF2B5EF4-FFF2-40B4-BE49-F238E27FC236}">
                      <a16:creationId xmlns:a16="http://schemas.microsoft.com/office/drawing/2014/main" id="{E5835D55-18CD-4EEE-B913-089595A133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1801" y="4592738"/>
                  <a:ext cx="99964" cy="184666"/>
                </a:xfrm>
                <a:prstGeom prst="rect">
                  <a:avLst/>
                </a:prstGeom>
                <a:blipFill>
                  <a:blip r:embed="rId8"/>
                  <a:stretch>
                    <a:fillRect l="-31250" r="-31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84" name="Straight Arrow Connector 283">
            <a:extLst>
              <a:ext uri="{FF2B5EF4-FFF2-40B4-BE49-F238E27FC236}">
                <a16:creationId xmlns:a16="http://schemas.microsoft.com/office/drawing/2014/main" id="{98AD546C-FD82-43E6-B419-262C301C9209}"/>
              </a:ext>
            </a:extLst>
          </p:cNvPr>
          <p:cNvCxnSpPr>
            <a:cxnSpLocks/>
            <a:stCxn id="280" idx="2"/>
          </p:cNvCxnSpPr>
          <p:nvPr/>
        </p:nvCxnSpPr>
        <p:spPr>
          <a:xfrm flipH="1">
            <a:off x="5854631" y="2671822"/>
            <a:ext cx="686544" cy="3033116"/>
          </a:xfrm>
          <a:prstGeom prst="straightConnector1">
            <a:avLst/>
          </a:prstGeom>
          <a:ln w="19050"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Arrow Connector 286">
            <a:extLst>
              <a:ext uri="{FF2B5EF4-FFF2-40B4-BE49-F238E27FC236}">
                <a16:creationId xmlns:a16="http://schemas.microsoft.com/office/drawing/2014/main" id="{B17F9E53-F042-4CDD-9E6D-1C397884AE02}"/>
              </a:ext>
            </a:extLst>
          </p:cNvPr>
          <p:cNvCxnSpPr>
            <a:cxnSpLocks/>
          </p:cNvCxnSpPr>
          <p:nvPr/>
        </p:nvCxnSpPr>
        <p:spPr>
          <a:xfrm flipH="1" flipV="1">
            <a:off x="5851243" y="5712295"/>
            <a:ext cx="559982" cy="204760"/>
          </a:xfrm>
          <a:prstGeom prst="straightConnector1">
            <a:avLst/>
          </a:prstGeom>
          <a:ln w="19050"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Rectangle: Rounded Corners 294">
            <a:extLst>
              <a:ext uri="{FF2B5EF4-FFF2-40B4-BE49-F238E27FC236}">
                <a16:creationId xmlns:a16="http://schemas.microsoft.com/office/drawing/2014/main" id="{AFEEAB5C-7B39-445F-8284-AEE1EEB00110}"/>
              </a:ext>
            </a:extLst>
          </p:cNvPr>
          <p:cNvSpPr/>
          <p:nvPr/>
        </p:nvSpPr>
        <p:spPr>
          <a:xfrm>
            <a:off x="5574475" y="928913"/>
            <a:ext cx="684831" cy="1166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381AFBD5-B3C6-4B7E-9F8A-F97E80548D68}"/>
              </a:ext>
            </a:extLst>
          </p:cNvPr>
          <p:cNvSpPr txBox="1"/>
          <p:nvPr/>
        </p:nvSpPr>
        <p:spPr>
          <a:xfrm>
            <a:off x="5415493" y="597073"/>
            <a:ext cx="100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/>
              <a:t>Stopper design, inc. vent geometry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886F2C0-F78A-4D1B-AB2D-8C216FC3294D}"/>
              </a:ext>
            </a:extLst>
          </p:cNvPr>
          <p:cNvSpPr txBox="1"/>
          <p:nvPr/>
        </p:nvSpPr>
        <p:spPr>
          <a:xfrm>
            <a:off x="3932372" y="126750"/>
            <a:ext cx="4320000" cy="21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DESIGN PARAMETERS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750C72B-CCC9-436A-9AF6-181C72743C9D}"/>
              </a:ext>
            </a:extLst>
          </p:cNvPr>
          <p:cNvSpPr txBox="1"/>
          <p:nvPr/>
        </p:nvSpPr>
        <p:spPr>
          <a:xfrm>
            <a:off x="4481970" y="6465656"/>
            <a:ext cx="32095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>
                <a:solidFill>
                  <a:schemeClr val="bg1"/>
                </a:solidFill>
              </a:rPr>
              <a:t>Appearance, reconstitution time, mechanical strength, moisture content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A6DBBA-7785-4618-9383-208045FF9EB3}"/>
              </a:ext>
            </a:extLst>
          </p:cNvPr>
          <p:cNvSpPr txBox="1"/>
          <p:nvPr/>
        </p:nvSpPr>
        <p:spPr>
          <a:xfrm>
            <a:off x="8545312" y="368518"/>
            <a:ext cx="30842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Dependence of process parameters on the interactions between design elements and operational parameters</a:t>
            </a:r>
          </a:p>
        </p:txBody>
      </p:sp>
    </p:spTree>
    <p:extLst>
      <p:ext uri="{BB962C8B-B14F-4D97-AF65-F5344CB8AC3E}">
        <p14:creationId xmlns:p14="http://schemas.microsoft.com/office/powerpoint/2010/main" val="3029902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143</Words>
  <Application>Microsoft Office PowerPoint</Application>
  <PresentationFormat>Widescreen</PresentationFormat>
  <Paragraphs>61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Geoff Smith</dc:creator>
  <cp:lastModifiedBy>Geoff Smith</cp:lastModifiedBy>
  <cp:revision>4</cp:revision>
  <dcterms:created xsi:type="dcterms:W3CDTF">2021-06-15T17:52:39Z</dcterms:created>
  <dcterms:modified xsi:type="dcterms:W3CDTF">2023-02-22T15:52:24Z</dcterms:modified>
</cp:coreProperties>
</file>