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26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ff Smith" userId="1646d3af-ca85-4954-8ccc-36d73e23c818" providerId="ADAL" clId="{F5C8119D-EBEA-4566-BFCD-B628C2484D4F}"/>
    <pc:docChg chg="undo custSel addSld delSld modSld">
      <pc:chgData name="Geoff Smith" userId="1646d3af-ca85-4954-8ccc-36d73e23c818" providerId="ADAL" clId="{F5C8119D-EBEA-4566-BFCD-B628C2484D4F}" dt="2024-01-22T10:59:38.239" v="2845" actId="1076"/>
      <pc:docMkLst>
        <pc:docMk/>
      </pc:docMkLst>
      <pc:sldChg chg="addSp delSp modSp mod">
        <pc:chgData name="Geoff Smith" userId="1646d3af-ca85-4954-8ccc-36d73e23c818" providerId="ADAL" clId="{F5C8119D-EBEA-4566-BFCD-B628C2484D4F}" dt="2024-01-22T10:59:38.239" v="2845" actId="1076"/>
        <pc:sldMkLst>
          <pc:docMk/>
          <pc:sldMk cId="1714027614" sldId="256"/>
        </pc:sldMkLst>
        <pc:spChg chg="add mod ord">
          <ac:chgData name="Geoff Smith" userId="1646d3af-ca85-4954-8ccc-36d73e23c818" providerId="ADAL" clId="{F5C8119D-EBEA-4566-BFCD-B628C2484D4F}" dt="2024-01-20T17:38:23.062" v="2805" actId="167"/>
          <ac:spMkLst>
            <pc:docMk/>
            <pc:sldMk cId="1714027614" sldId="256"/>
            <ac:spMk id="2" creationId="{910A9E63-DEC5-47DE-83BE-E8D0378803AB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3" creationId="{2CD24478-F9C2-45EE-9968-7AE4339D5062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4" creationId="{BEB5545C-6537-40A6-A252-67E3353BDC9F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5" creationId="{D8CDFEBC-D225-405C-9834-1648513E8F00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6" creationId="{0025279C-7BDA-49CB-ABCF-AA08B15CA7CC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7" creationId="{0EFAEBA9-9ABE-48BA-9699-57448D22DE85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8" creationId="{AF051ED3-1B46-4C31-87F3-A2DEE62F8D5D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9" creationId="{428C88CC-BDA3-44E3-BBDD-AE83C8A6D73F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10" creationId="{0BA41D12-BA8C-435A-9610-3E7AA61992D1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11" creationId="{7434CF32-2F84-4CC0-BF81-9D789CE6D130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12" creationId="{998FD3A5-D127-414C-8333-6F9B4F60DCAC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13" creationId="{3A5BEADD-9793-4436-B6EC-DA77A9364B99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14" creationId="{9AB3595E-1E88-4BFA-9699-F506CCC2AC59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15" creationId="{1E1E3431-4266-4DE7-BAF1-E36E7E3BF7E5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20" creationId="{A160CBA5-E79C-4829-95E1-38559871F542}"/>
          </ac:spMkLst>
        </pc:spChg>
        <pc:spChg chg="add del mod">
          <ac:chgData name="Geoff Smith" userId="1646d3af-ca85-4954-8ccc-36d73e23c818" providerId="ADAL" clId="{F5C8119D-EBEA-4566-BFCD-B628C2484D4F}" dt="2024-01-20T10:19:06.493" v="1"/>
          <ac:spMkLst>
            <pc:docMk/>
            <pc:sldMk cId="1714027614" sldId="256"/>
            <ac:spMk id="21" creationId="{3EF6ABAD-4E58-487C-973B-8291F65AE8D3}"/>
          </ac:spMkLst>
        </pc:spChg>
        <pc:spChg chg="add mod">
          <ac:chgData name="Geoff Smith" userId="1646d3af-ca85-4954-8ccc-36d73e23c818" providerId="ADAL" clId="{F5C8119D-EBEA-4566-BFCD-B628C2484D4F}" dt="2024-01-20T17:29:16.293" v="2724" actId="1036"/>
          <ac:spMkLst>
            <pc:docMk/>
            <pc:sldMk cId="1714027614" sldId="256"/>
            <ac:spMk id="23" creationId="{EB21EB8F-264B-4638-9E57-48DD648BA7CF}"/>
          </ac:spMkLst>
        </pc:spChg>
        <pc:spChg chg="add mod">
          <ac:chgData name="Geoff Smith" userId="1646d3af-ca85-4954-8ccc-36d73e23c818" providerId="ADAL" clId="{F5C8119D-EBEA-4566-BFCD-B628C2484D4F}" dt="2024-01-20T17:29:30.795" v="2728" actId="207"/>
          <ac:spMkLst>
            <pc:docMk/>
            <pc:sldMk cId="1714027614" sldId="256"/>
            <ac:spMk id="24" creationId="{1AD96B30-F5A7-46EE-9CD9-D6A30C888077}"/>
          </ac:spMkLst>
        </pc:spChg>
        <pc:spChg chg="add mod">
          <ac:chgData name="Geoff Smith" userId="1646d3af-ca85-4954-8ccc-36d73e23c818" providerId="ADAL" clId="{F5C8119D-EBEA-4566-BFCD-B628C2484D4F}" dt="2024-01-20T17:30:51.192" v="2749" actId="1037"/>
          <ac:spMkLst>
            <pc:docMk/>
            <pc:sldMk cId="1714027614" sldId="256"/>
            <ac:spMk id="25" creationId="{62F14F3B-B503-45AC-8D2F-EBDF9C5831AE}"/>
          </ac:spMkLst>
        </pc:spChg>
        <pc:spChg chg="add mod">
          <ac:chgData name="Geoff Smith" userId="1646d3af-ca85-4954-8ccc-36d73e23c818" providerId="ADAL" clId="{F5C8119D-EBEA-4566-BFCD-B628C2484D4F}" dt="2024-01-20T17:31:02.779" v="2752" actId="207"/>
          <ac:spMkLst>
            <pc:docMk/>
            <pc:sldMk cId="1714027614" sldId="256"/>
            <ac:spMk id="26" creationId="{BC5C263D-F85E-4A88-A33B-D3CD5A950650}"/>
          </ac:spMkLst>
        </pc:spChg>
        <pc:spChg chg="add mod">
          <ac:chgData name="Geoff Smith" userId="1646d3af-ca85-4954-8ccc-36d73e23c818" providerId="ADAL" clId="{F5C8119D-EBEA-4566-BFCD-B628C2484D4F}" dt="2024-01-20T17:32:03.303" v="2767" actId="1038"/>
          <ac:spMkLst>
            <pc:docMk/>
            <pc:sldMk cId="1714027614" sldId="256"/>
            <ac:spMk id="27" creationId="{BF9BAE3B-92F7-4922-A854-5D74DB9FE153}"/>
          </ac:spMkLst>
        </pc:spChg>
        <pc:spChg chg="add mod">
          <ac:chgData name="Geoff Smith" userId="1646d3af-ca85-4954-8ccc-36d73e23c818" providerId="ADAL" clId="{F5C8119D-EBEA-4566-BFCD-B628C2484D4F}" dt="2024-01-20T17:21:59.249" v="2608" actId="14100"/>
          <ac:spMkLst>
            <pc:docMk/>
            <pc:sldMk cId="1714027614" sldId="256"/>
            <ac:spMk id="28" creationId="{9D78B5B5-39E4-4E71-83BD-A881A5460E50}"/>
          </ac:spMkLst>
        </pc:spChg>
        <pc:spChg chg="add mod">
          <ac:chgData name="Geoff Smith" userId="1646d3af-ca85-4954-8ccc-36d73e23c818" providerId="ADAL" clId="{F5C8119D-EBEA-4566-BFCD-B628C2484D4F}" dt="2024-01-20T17:28:56.190" v="2719" actId="207"/>
          <ac:spMkLst>
            <pc:docMk/>
            <pc:sldMk cId="1714027614" sldId="256"/>
            <ac:spMk id="29" creationId="{64B7A8E1-ECDF-45F8-BC47-5350732377CB}"/>
          </ac:spMkLst>
        </pc:spChg>
        <pc:spChg chg="add mod">
          <ac:chgData name="Geoff Smith" userId="1646d3af-ca85-4954-8ccc-36d73e23c818" providerId="ADAL" clId="{F5C8119D-EBEA-4566-BFCD-B628C2484D4F}" dt="2024-01-20T17:24:38.271" v="2696" actId="20577"/>
          <ac:spMkLst>
            <pc:docMk/>
            <pc:sldMk cId="1714027614" sldId="256"/>
            <ac:spMk id="30" creationId="{A1203460-8088-4552-89F9-482DDC6371A2}"/>
          </ac:spMkLst>
        </pc:spChg>
        <pc:spChg chg="add mod">
          <ac:chgData name="Geoff Smith" userId="1646d3af-ca85-4954-8ccc-36d73e23c818" providerId="ADAL" clId="{F5C8119D-EBEA-4566-BFCD-B628C2484D4F}" dt="2024-01-20T17:23:05.843" v="2657" actId="1037"/>
          <ac:spMkLst>
            <pc:docMk/>
            <pc:sldMk cId="1714027614" sldId="256"/>
            <ac:spMk id="31" creationId="{8DA71A30-7A27-4DF8-93E1-6B995C6360D2}"/>
          </ac:spMkLst>
        </pc:spChg>
        <pc:spChg chg="add mod">
          <ac:chgData name="Geoff Smith" userId="1646d3af-ca85-4954-8ccc-36d73e23c818" providerId="ADAL" clId="{F5C8119D-EBEA-4566-BFCD-B628C2484D4F}" dt="2024-01-20T17:23:54.057" v="2663" actId="207"/>
          <ac:spMkLst>
            <pc:docMk/>
            <pc:sldMk cId="1714027614" sldId="256"/>
            <ac:spMk id="32" creationId="{8D9820EE-EC97-4401-A744-2BCC70F80527}"/>
          </ac:spMkLst>
        </pc:spChg>
        <pc:spChg chg="add mod">
          <ac:chgData name="Geoff Smith" userId="1646d3af-ca85-4954-8ccc-36d73e23c818" providerId="ADAL" clId="{F5C8119D-EBEA-4566-BFCD-B628C2484D4F}" dt="2024-01-20T17:31:11.650" v="2755" actId="1035"/>
          <ac:spMkLst>
            <pc:docMk/>
            <pc:sldMk cId="1714027614" sldId="256"/>
            <ac:spMk id="33" creationId="{BECD68B0-FFDE-45CF-BAE3-56FEBF6E4455}"/>
          </ac:spMkLst>
        </pc:spChg>
        <pc:spChg chg="add mod">
          <ac:chgData name="Geoff Smith" userId="1646d3af-ca85-4954-8ccc-36d73e23c818" providerId="ADAL" clId="{F5C8119D-EBEA-4566-BFCD-B628C2484D4F}" dt="2024-01-20T17:31:22.158" v="2758" actId="1076"/>
          <ac:spMkLst>
            <pc:docMk/>
            <pc:sldMk cId="1714027614" sldId="256"/>
            <ac:spMk id="34" creationId="{9B605089-586A-42B2-B301-74CB246D0738}"/>
          </ac:spMkLst>
        </pc:spChg>
        <pc:spChg chg="add mod ord">
          <ac:chgData name="Geoff Smith" userId="1646d3af-ca85-4954-8ccc-36d73e23c818" providerId="ADAL" clId="{F5C8119D-EBEA-4566-BFCD-B628C2484D4F}" dt="2024-01-20T17:38:26.956" v="2806" actId="167"/>
          <ac:spMkLst>
            <pc:docMk/>
            <pc:sldMk cId="1714027614" sldId="256"/>
            <ac:spMk id="40" creationId="{29191DC1-421E-409B-A1EA-8D94E4301EA1}"/>
          </ac:spMkLst>
        </pc:spChg>
        <pc:spChg chg="add mod">
          <ac:chgData name="Geoff Smith" userId="1646d3af-ca85-4954-8ccc-36d73e23c818" providerId="ADAL" clId="{F5C8119D-EBEA-4566-BFCD-B628C2484D4F}" dt="2024-01-20T17:27:40.559" v="2710" actId="20577"/>
          <ac:spMkLst>
            <pc:docMk/>
            <pc:sldMk cId="1714027614" sldId="256"/>
            <ac:spMk id="41" creationId="{D9E23247-6851-42E1-AB05-50B1374B70C8}"/>
          </ac:spMkLst>
        </pc:spChg>
        <pc:spChg chg="add mod">
          <ac:chgData name="Geoff Smith" userId="1646d3af-ca85-4954-8ccc-36d73e23c818" providerId="ADAL" clId="{F5C8119D-EBEA-4566-BFCD-B628C2484D4F}" dt="2024-01-20T17:07:25.692" v="2171" actId="208"/>
          <ac:spMkLst>
            <pc:docMk/>
            <pc:sldMk cId="1714027614" sldId="256"/>
            <ac:spMk id="42" creationId="{52EE768B-837F-4FE2-B184-42CF86EAA2C2}"/>
          </ac:spMkLst>
        </pc:spChg>
        <pc:spChg chg="add mod">
          <ac:chgData name="Geoff Smith" userId="1646d3af-ca85-4954-8ccc-36d73e23c818" providerId="ADAL" clId="{F5C8119D-EBEA-4566-BFCD-B628C2484D4F}" dt="2024-01-20T17:02:55.295" v="2105" actId="113"/>
          <ac:spMkLst>
            <pc:docMk/>
            <pc:sldMk cId="1714027614" sldId="256"/>
            <ac:spMk id="43" creationId="{07CBE19E-D550-420E-B9AA-0A078D991B09}"/>
          </ac:spMkLst>
        </pc:spChg>
        <pc:spChg chg="add mod">
          <ac:chgData name="Geoff Smith" userId="1646d3af-ca85-4954-8ccc-36d73e23c818" providerId="ADAL" clId="{F5C8119D-EBEA-4566-BFCD-B628C2484D4F}" dt="2024-01-20T17:19:23.699" v="2526" actId="20577"/>
          <ac:spMkLst>
            <pc:docMk/>
            <pc:sldMk cId="1714027614" sldId="256"/>
            <ac:spMk id="44" creationId="{DF83D278-5EB7-4833-A973-F823273FA261}"/>
          </ac:spMkLst>
        </pc:spChg>
        <pc:spChg chg="add mod">
          <ac:chgData name="Geoff Smith" userId="1646d3af-ca85-4954-8ccc-36d73e23c818" providerId="ADAL" clId="{F5C8119D-EBEA-4566-BFCD-B628C2484D4F}" dt="2024-01-20T17:14:06.619" v="2403" actId="1036"/>
          <ac:spMkLst>
            <pc:docMk/>
            <pc:sldMk cId="1714027614" sldId="256"/>
            <ac:spMk id="45" creationId="{CE791E69-085A-40D7-A6CD-06A77D0C16E2}"/>
          </ac:spMkLst>
        </pc:spChg>
        <pc:spChg chg="add mod">
          <ac:chgData name="Geoff Smith" userId="1646d3af-ca85-4954-8ccc-36d73e23c818" providerId="ADAL" clId="{F5C8119D-EBEA-4566-BFCD-B628C2484D4F}" dt="2024-01-22T10:59:38.239" v="2845" actId="1076"/>
          <ac:spMkLst>
            <pc:docMk/>
            <pc:sldMk cId="1714027614" sldId="256"/>
            <ac:spMk id="52" creationId="{C21557A5-717F-425B-AE8E-43DE8346402E}"/>
          </ac:spMkLst>
        </pc:spChg>
        <pc:spChg chg="add del mod">
          <ac:chgData name="Geoff Smith" userId="1646d3af-ca85-4954-8ccc-36d73e23c818" providerId="ADAL" clId="{F5C8119D-EBEA-4566-BFCD-B628C2484D4F}" dt="2024-01-22T10:59:30.141" v="2842" actId="478"/>
          <ac:spMkLst>
            <pc:docMk/>
            <pc:sldMk cId="1714027614" sldId="256"/>
            <ac:spMk id="53" creationId="{AC82391F-DA26-414A-B5EA-C41F2D1690DD}"/>
          </ac:spMkLst>
        </pc:spChg>
        <pc:graphicFrameChg chg="add del mod">
          <ac:chgData name="Geoff Smith" userId="1646d3af-ca85-4954-8ccc-36d73e23c818" providerId="ADAL" clId="{F5C8119D-EBEA-4566-BFCD-B628C2484D4F}" dt="2024-01-20T10:19:06.493" v="1"/>
          <ac:graphicFrameMkLst>
            <pc:docMk/>
            <pc:sldMk cId="1714027614" sldId="256"/>
            <ac:graphicFrameMk id="2" creationId="{7CE158EC-C610-460D-A6B4-435CA89038CB}"/>
          </ac:graphicFrameMkLst>
        </pc:graphicFrameChg>
        <pc:picChg chg="add mod">
          <ac:chgData name="Geoff Smith" userId="1646d3af-ca85-4954-8ccc-36d73e23c818" providerId="ADAL" clId="{F5C8119D-EBEA-4566-BFCD-B628C2484D4F}" dt="2024-01-20T17:38:05.200" v="2784" actId="167"/>
          <ac:picMkLst>
            <pc:docMk/>
            <pc:sldMk cId="1714027614" sldId="256"/>
            <ac:picMk id="35" creationId="{638E1B45-1B43-4FA0-8219-9813E4705402}"/>
          </ac:picMkLst>
        </pc:picChg>
        <pc:picChg chg="add del mod">
          <ac:chgData name="Geoff Smith" userId="1646d3af-ca85-4954-8ccc-36d73e23c818" providerId="ADAL" clId="{F5C8119D-EBEA-4566-BFCD-B628C2484D4F}" dt="2024-01-20T10:19:06.493" v="1"/>
          <ac:picMkLst>
            <pc:docMk/>
            <pc:sldMk cId="1714027614" sldId="256"/>
            <ac:picMk id="2049" creationId="{A7230844-A1F4-4269-97D2-107803D9F07A}"/>
          </ac:picMkLst>
        </pc:picChg>
        <pc:cxnChg chg="add mod">
          <ac:chgData name="Geoff Smith" userId="1646d3af-ca85-4954-8ccc-36d73e23c818" providerId="ADAL" clId="{F5C8119D-EBEA-4566-BFCD-B628C2484D4F}" dt="2024-01-20T14:02:44.567" v="2090" actId="208"/>
          <ac:cxnSpMkLst>
            <pc:docMk/>
            <pc:sldMk cId="1714027614" sldId="256"/>
            <ac:cxnSpMk id="4" creationId="{E3E6EC7A-E99E-4374-8242-10A90C829160}"/>
          </ac:cxnSpMkLst>
        </pc:cxnChg>
        <pc:cxnChg chg="add mod ord">
          <ac:chgData name="Geoff Smith" userId="1646d3af-ca85-4954-8ccc-36d73e23c818" providerId="ADAL" clId="{F5C8119D-EBEA-4566-BFCD-B628C2484D4F}" dt="2024-01-20T17:29:02.143" v="2720" actId="167"/>
          <ac:cxnSpMkLst>
            <pc:docMk/>
            <pc:sldMk cId="1714027614" sldId="256"/>
            <ac:cxnSpMk id="7" creationId="{2A7A44C4-E173-4761-9391-88B8CFF43424}"/>
          </ac:cxnSpMkLst>
        </pc:cxnChg>
        <pc:cxnChg chg="add del mod">
          <ac:chgData name="Geoff Smith" userId="1646d3af-ca85-4954-8ccc-36d73e23c818" providerId="ADAL" clId="{F5C8119D-EBEA-4566-BFCD-B628C2484D4F}" dt="2024-01-20T10:19:06.493" v="1"/>
          <ac:cxnSpMkLst>
            <pc:docMk/>
            <pc:sldMk cId="1714027614" sldId="256"/>
            <ac:cxnSpMk id="16" creationId="{550BA064-4AA5-408F-A4A9-02768AA8948A}"/>
          </ac:cxnSpMkLst>
        </pc:cxnChg>
        <pc:cxnChg chg="add del mod">
          <ac:chgData name="Geoff Smith" userId="1646d3af-ca85-4954-8ccc-36d73e23c818" providerId="ADAL" clId="{F5C8119D-EBEA-4566-BFCD-B628C2484D4F}" dt="2024-01-20T10:19:06.493" v="1"/>
          <ac:cxnSpMkLst>
            <pc:docMk/>
            <pc:sldMk cId="1714027614" sldId="256"/>
            <ac:cxnSpMk id="17" creationId="{6AD375DD-45EF-4ED7-848A-D6F870BB6E8F}"/>
          </ac:cxnSpMkLst>
        </pc:cxnChg>
        <pc:cxnChg chg="add del mod">
          <ac:chgData name="Geoff Smith" userId="1646d3af-ca85-4954-8ccc-36d73e23c818" providerId="ADAL" clId="{F5C8119D-EBEA-4566-BFCD-B628C2484D4F}" dt="2024-01-20T10:19:06.493" v="1"/>
          <ac:cxnSpMkLst>
            <pc:docMk/>
            <pc:sldMk cId="1714027614" sldId="256"/>
            <ac:cxnSpMk id="18" creationId="{312EEB59-5EE1-423E-ADA8-74D294256AC5}"/>
          </ac:cxnSpMkLst>
        </pc:cxnChg>
        <pc:cxnChg chg="add del mod">
          <ac:chgData name="Geoff Smith" userId="1646d3af-ca85-4954-8ccc-36d73e23c818" providerId="ADAL" clId="{F5C8119D-EBEA-4566-BFCD-B628C2484D4F}" dt="2024-01-20T10:19:06.493" v="1"/>
          <ac:cxnSpMkLst>
            <pc:docMk/>
            <pc:sldMk cId="1714027614" sldId="256"/>
            <ac:cxnSpMk id="19" creationId="{88C62D91-BA7E-4E2E-B13C-7038B38C80C8}"/>
          </ac:cxnSpMkLst>
        </pc:cxnChg>
        <pc:cxnChg chg="add mod">
          <ac:chgData name="Geoff Smith" userId="1646d3af-ca85-4954-8ccc-36d73e23c818" providerId="ADAL" clId="{F5C8119D-EBEA-4566-BFCD-B628C2484D4F}" dt="2024-01-20T17:36:42.820" v="2779" actId="14100"/>
          <ac:cxnSpMkLst>
            <pc:docMk/>
            <pc:sldMk cId="1714027614" sldId="256"/>
            <ac:cxnSpMk id="36" creationId="{4911EBF7-C445-479E-A35E-332DEF12201F}"/>
          </ac:cxnSpMkLst>
        </pc:cxnChg>
        <pc:cxnChg chg="add mod ord">
          <ac:chgData name="Geoff Smith" userId="1646d3af-ca85-4954-8ccc-36d73e23c818" providerId="ADAL" clId="{F5C8119D-EBEA-4566-BFCD-B628C2484D4F}" dt="2024-01-20T17:36:34.671" v="2777" actId="14100"/>
          <ac:cxnSpMkLst>
            <pc:docMk/>
            <pc:sldMk cId="1714027614" sldId="256"/>
            <ac:cxnSpMk id="37" creationId="{DDB9F4DA-7261-4E58-9365-93E70D1993ED}"/>
          </ac:cxnSpMkLst>
        </pc:cxnChg>
        <pc:cxnChg chg="add mod">
          <ac:chgData name="Geoff Smith" userId="1646d3af-ca85-4954-8ccc-36d73e23c818" providerId="ADAL" clId="{F5C8119D-EBEA-4566-BFCD-B628C2484D4F}" dt="2024-01-20T17:36:24.056" v="2775" actId="692"/>
          <ac:cxnSpMkLst>
            <pc:docMk/>
            <pc:sldMk cId="1714027614" sldId="256"/>
            <ac:cxnSpMk id="38" creationId="{44BBECB3-2E23-4B42-A1F0-7F8F2E43C31F}"/>
          </ac:cxnSpMkLst>
        </pc:cxnChg>
        <pc:cxnChg chg="add mod">
          <ac:chgData name="Geoff Smith" userId="1646d3af-ca85-4954-8ccc-36d73e23c818" providerId="ADAL" clId="{F5C8119D-EBEA-4566-BFCD-B628C2484D4F}" dt="2024-01-20T17:36:59.887" v="2783" actId="1036"/>
          <ac:cxnSpMkLst>
            <pc:docMk/>
            <pc:sldMk cId="1714027614" sldId="256"/>
            <ac:cxnSpMk id="39" creationId="{5AAD64E9-CDDA-467B-8ABA-C3FB935A5221}"/>
          </ac:cxnSpMkLst>
        </pc:cxnChg>
        <pc:cxnChg chg="add mod">
          <ac:chgData name="Geoff Smith" userId="1646d3af-ca85-4954-8ccc-36d73e23c818" providerId="ADAL" clId="{F5C8119D-EBEA-4566-BFCD-B628C2484D4F}" dt="2024-01-20T14:02:34.993" v="2089" actId="208"/>
          <ac:cxnSpMkLst>
            <pc:docMk/>
            <pc:sldMk cId="1714027614" sldId="256"/>
            <ac:cxnSpMk id="46" creationId="{9D257BC0-689F-4DB6-87B5-75CF621D446F}"/>
          </ac:cxnSpMkLst>
        </pc:cxnChg>
        <pc:cxnChg chg="add mod ord">
          <ac:chgData name="Geoff Smith" userId="1646d3af-ca85-4954-8ccc-36d73e23c818" providerId="ADAL" clId="{F5C8119D-EBEA-4566-BFCD-B628C2484D4F}" dt="2024-01-20T17:22:07.478" v="2610" actId="14100"/>
          <ac:cxnSpMkLst>
            <pc:docMk/>
            <pc:sldMk cId="1714027614" sldId="256"/>
            <ac:cxnSpMk id="47" creationId="{A28C9607-04AD-4089-ABF9-73B8BD19483F}"/>
          </ac:cxnSpMkLst>
        </pc:cxnChg>
        <pc:cxnChg chg="add mod ord">
          <ac:chgData name="Geoff Smith" userId="1646d3af-ca85-4954-8ccc-36d73e23c818" providerId="ADAL" clId="{F5C8119D-EBEA-4566-BFCD-B628C2484D4F}" dt="2024-01-20T17:29:48.313" v="2730" actId="167"/>
          <ac:cxnSpMkLst>
            <pc:docMk/>
            <pc:sldMk cId="1714027614" sldId="256"/>
            <ac:cxnSpMk id="48" creationId="{D7101EB6-CCE3-4FD4-BB73-8CBC66CF54EF}"/>
          </ac:cxnSpMkLst>
        </pc:cxnChg>
        <pc:cxnChg chg="add mod">
          <ac:chgData name="Geoff Smith" userId="1646d3af-ca85-4954-8ccc-36d73e23c818" providerId="ADAL" clId="{F5C8119D-EBEA-4566-BFCD-B628C2484D4F}" dt="2024-01-20T17:14:26.893" v="2407" actId="1037"/>
          <ac:cxnSpMkLst>
            <pc:docMk/>
            <pc:sldMk cId="1714027614" sldId="256"/>
            <ac:cxnSpMk id="49" creationId="{DC5DF6DC-A2B0-4493-93B9-D97817B4A9D1}"/>
          </ac:cxnSpMkLst>
        </pc:cxnChg>
        <pc:cxnChg chg="add mod ord">
          <ac:chgData name="Geoff Smith" userId="1646d3af-ca85-4954-8ccc-36d73e23c818" providerId="ADAL" clId="{F5C8119D-EBEA-4566-BFCD-B628C2484D4F}" dt="2024-01-20T17:31:07.270" v="2753" actId="14100"/>
          <ac:cxnSpMkLst>
            <pc:docMk/>
            <pc:sldMk cId="1714027614" sldId="256"/>
            <ac:cxnSpMk id="50" creationId="{D9C83EF7-D80C-4D75-BF8F-05AE23651769}"/>
          </ac:cxnSpMkLst>
        </pc:cxnChg>
        <pc:cxnChg chg="add mod ord">
          <ac:chgData name="Geoff Smith" userId="1646d3af-ca85-4954-8ccc-36d73e23c818" providerId="ADAL" clId="{F5C8119D-EBEA-4566-BFCD-B628C2484D4F}" dt="2024-01-20T17:38:16.762" v="2804" actId="1036"/>
          <ac:cxnSpMkLst>
            <pc:docMk/>
            <pc:sldMk cId="1714027614" sldId="256"/>
            <ac:cxnSpMk id="51" creationId="{E6DFF4C1-5BEA-4F2F-ADD3-0DBDD62B1961}"/>
          </ac:cxnSpMkLst>
        </pc:cxnChg>
      </pc:sldChg>
      <pc:sldChg chg="addSp delSp modSp new del mod">
        <pc:chgData name="Geoff Smith" userId="1646d3af-ca85-4954-8ccc-36d73e23c818" providerId="ADAL" clId="{F5C8119D-EBEA-4566-BFCD-B628C2484D4F}" dt="2024-01-20T10:21:11.017" v="23" actId="2696"/>
        <pc:sldMkLst>
          <pc:docMk/>
          <pc:sldMk cId="3898537518" sldId="257"/>
        </pc:sldMkLst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4" creationId="{F3ABAF74-ECDA-4847-96F5-6470DD5135EA}"/>
          </ac:spMkLst>
        </pc:spChg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5" creationId="{94EA7008-D0BC-49A3-A56A-F3E634767CD6}"/>
          </ac:spMkLst>
        </pc:spChg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6" creationId="{9CD00E97-3E28-483E-9BD0-7DB2F39F0845}"/>
          </ac:spMkLst>
        </pc:spChg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7" creationId="{7116E771-55E2-4CB5-82D2-85A3C1590C79}"/>
          </ac:spMkLst>
        </pc:spChg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8" creationId="{733C8C14-AD2F-47F8-B458-72FF95C02C86}"/>
          </ac:spMkLst>
        </pc:spChg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9" creationId="{49ACE21A-BE7E-4EE6-9EFC-59A3FCE47894}"/>
          </ac:spMkLst>
        </pc:spChg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10" creationId="{2995F211-C6B3-4BF7-A104-0607C9EE1C8B}"/>
          </ac:spMkLst>
        </pc:spChg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11" creationId="{D8E9A211-2D0F-4B2A-A082-25C294DA1581}"/>
          </ac:spMkLst>
        </pc:spChg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12" creationId="{1D850AF3-245E-40F3-8FC8-FA29D84178E6}"/>
          </ac:spMkLst>
        </pc:spChg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13" creationId="{58DC6EF9-51F8-4854-8FCC-8EA0FF1F09DD}"/>
          </ac:spMkLst>
        </pc:spChg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14" creationId="{83E2FE45-C553-49B0-A38A-833F20AB1BF3}"/>
          </ac:spMkLst>
        </pc:spChg>
        <pc:spChg chg="add del mod">
          <ac:chgData name="Geoff Smith" userId="1646d3af-ca85-4954-8ccc-36d73e23c818" providerId="ADAL" clId="{F5C8119D-EBEA-4566-BFCD-B628C2484D4F}" dt="2024-01-20T10:21:06.433" v="22" actId="478"/>
          <ac:spMkLst>
            <pc:docMk/>
            <pc:sldMk cId="3898537518" sldId="257"/>
            <ac:spMk id="15" creationId="{E420C5D8-842E-4FF6-B527-2D2095D02B7A}"/>
          </ac:spMkLst>
        </pc:spChg>
        <pc:graphicFrameChg chg="add del mod">
          <ac:chgData name="Geoff Smith" userId="1646d3af-ca85-4954-8ccc-36d73e23c818" providerId="ADAL" clId="{F5C8119D-EBEA-4566-BFCD-B628C2484D4F}" dt="2024-01-20T10:20:40.134" v="18" actId="478"/>
          <ac:graphicFrameMkLst>
            <pc:docMk/>
            <pc:sldMk cId="3898537518" sldId="257"/>
            <ac:graphicFrameMk id="2" creationId="{6151403A-EA03-4AB8-BB4A-A3DCE7F056E9}"/>
          </ac:graphicFrameMkLst>
        </pc:graphicFrameChg>
        <pc:picChg chg="add del mod">
          <ac:chgData name="Geoff Smith" userId="1646d3af-ca85-4954-8ccc-36d73e23c818" providerId="ADAL" clId="{F5C8119D-EBEA-4566-BFCD-B628C2484D4F}" dt="2024-01-20T10:20:32.291" v="16" actId="21"/>
          <ac:picMkLst>
            <pc:docMk/>
            <pc:sldMk cId="3898537518" sldId="257"/>
            <ac:picMk id="3073" creationId="{CC5AF58B-C90F-415B-8B4F-5AB65FC9D0A0}"/>
          </ac:picMkLst>
        </pc:picChg>
        <pc:cxnChg chg="add del mod">
          <ac:chgData name="Geoff Smith" userId="1646d3af-ca85-4954-8ccc-36d73e23c818" providerId="ADAL" clId="{F5C8119D-EBEA-4566-BFCD-B628C2484D4F}" dt="2024-01-20T10:20:46.438" v="19" actId="21"/>
          <ac:cxnSpMkLst>
            <pc:docMk/>
            <pc:sldMk cId="3898537518" sldId="257"/>
            <ac:cxnSpMk id="16" creationId="{BB8E81AF-0CD2-4187-AC18-225E0C73C4F0}"/>
          </ac:cxnSpMkLst>
        </pc:cxnChg>
        <pc:cxnChg chg="add del mod">
          <ac:chgData name="Geoff Smith" userId="1646d3af-ca85-4954-8ccc-36d73e23c818" providerId="ADAL" clId="{F5C8119D-EBEA-4566-BFCD-B628C2484D4F}" dt="2024-01-20T10:20:46.438" v="19" actId="21"/>
          <ac:cxnSpMkLst>
            <pc:docMk/>
            <pc:sldMk cId="3898537518" sldId="257"/>
            <ac:cxnSpMk id="17" creationId="{BA3F58DF-14D3-46B3-8C91-34FA5BB705DD}"/>
          </ac:cxnSpMkLst>
        </pc:cxnChg>
        <pc:cxnChg chg="add del mod">
          <ac:chgData name="Geoff Smith" userId="1646d3af-ca85-4954-8ccc-36d73e23c818" providerId="ADAL" clId="{F5C8119D-EBEA-4566-BFCD-B628C2484D4F}" dt="2024-01-20T10:20:46.438" v="19" actId="21"/>
          <ac:cxnSpMkLst>
            <pc:docMk/>
            <pc:sldMk cId="3898537518" sldId="257"/>
            <ac:cxnSpMk id="18" creationId="{5E061BAE-7D1D-4C90-8DFE-8C6FE8F831B7}"/>
          </ac:cxnSpMkLst>
        </pc:cxnChg>
        <pc:cxnChg chg="add del mod">
          <ac:chgData name="Geoff Smith" userId="1646d3af-ca85-4954-8ccc-36d73e23c818" providerId="ADAL" clId="{F5C8119D-EBEA-4566-BFCD-B628C2484D4F}" dt="2024-01-20T10:20:46.438" v="19" actId="21"/>
          <ac:cxnSpMkLst>
            <pc:docMk/>
            <pc:sldMk cId="3898537518" sldId="257"/>
            <ac:cxnSpMk id="19" creationId="{E7B16E46-E0A7-47C3-AACC-C1C1B1163B37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06902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/>
          </p:cNvSpPr>
          <p:nvPr/>
        </p:nvSpPr>
        <p:spPr>
          <a:xfrm>
            <a:off x="11310492" y="6172750"/>
            <a:ext cx="543617" cy="314570"/>
          </a:xfrm>
          <a:prstGeom prst="rect">
            <a:avLst/>
          </a:prstGeom>
          <a:ln>
            <a:solidFill>
              <a:srgbClr val="990033"/>
            </a:solidFill>
          </a:ln>
        </p:spPr>
        <p:txBody>
          <a:bodyPr anchor="ctr" anchorCtr="0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7B0292-D5C7-43BE-BD22-42749E957900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870EE4-6CEC-4F89-B628-88641A496EE9}"/>
              </a:ext>
            </a:extLst>
          </p:cNvPr>
          <p:cNvSpPr txBox="1"/>
          <p:nvPr/>
        </p:nvSpPr>
        <p:spPr>
          <a:xfrm>
            <a:off x="9044711" y="6099202"/>
            <a:ext cx="2138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DMU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Lyo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ACFB16-0746-47E8-B1B6-117645EC9E69}"/>
              </a:ext>
            </a:extLst>
          </p:cNvPr>
          <p:cNvSpPr/>
          <p:nvPr/>
        </p:nvSpPr>
        <p:spPr bwMode="auto">
          <a:xfrm>
            <a:off x="11155680" y="6369538"/>
            <a:ext cx="62211" cy="3145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270686-169C-4026-B17F-3A24EAFB42E5}"/>
              </a:ext>
            </a:extLst>
          </p:cNvPr>
          <p:cNvSpPr/>
          <p:nvPr/>
        </p:nvSpPr>
        <p:spPr bwMode="auto">
          <a:xfrm>
            <a:off x="11257280" y="6099202"/>
            <a:ext cx="88050" cy="4600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2AE6232-8694-433E-8F73-A1AC45B464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91" y="5872803"/>
            <a:ext cx="1596228" cy="68570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3A88FFD-FF01-4FF5-A5FB-806D923F37EF}"/>
              </a:ext>
            </a:extLst>
          </p:cNvPr>
          <p:cNvSpPr/>
          <p:nvPr userDrawn="1"/>
        </p:nvSpPr>
        <p:spPr bwMode="auto">
          <a:xfrm>
            <a:off x="3846000" y="0"/>
            <a:ext cx="4500000" cy="684000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124DEB-1CB7-4EF8-AB6D-7037C16318CD}"/>
              </a:ext>
            </a:extLst>
          </p:cNvPr>
          <p:cNvSpPr txBox="1"/>
          <p:nvPr userDrawn="1"/>
        </p:nvSpPr>
        <p:spPr>
          <a:xfrm>
            <a:off x="8976320" y="55657"/>
            <a:ext cx="3164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Width of drawing area = 12.5 cm for a B5 layout</a:t>
            </a:r>
          </a:p>
        </p:txBody>
      </p:sp>
    </p:spTree>
    <p:extLst>
      <p:ext uri="{BB962C8B-B14F-4D97-AF65-F5344CB8AC3E}">
        <p14:creationId xmlns:p14="http://schemas.microsoft.com/office/powerpoint/2010/main" val="340079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ransition>
    <p:fade/>
  </p:transition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E218F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E218F"/>
        </a:buClr>
        <a:buChar char="•"/>
        <a:defRPr sz="2000">
          <a:solidFill>
            <a:schemeClr val="tx1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E218F"/>
        </a:buClr>
        <a:buSzPct val="70000"/>
        <a:buFont typeface="Courier New" pitchFamily="49" charset="0"/>
        <a:buChar char="o"/>
        <a:defRPr sz="1800">
          <a:solidFill>
            <a:schemeClr val="tx1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18F"/>
        </a:buClr>
        <a:buFont typeface="Wingdings" panose="05000000000000000000" pitchFamily="2" charset="2"/>
        <a:buChar char="Ø"/>
        <a:defRPr sz="1600">
          <a:solidFill>
            <a:schemeClr val="tx1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SzPct val="90000"/>
        <a:buChar char="–"/>
        <a:defRPr sz="2000">
          <a:solidFill>
            <a:schemeClr val="tx1"/>
          </a:solidFill>
          <a:latin typeface="Calibri" pitchFamily="34" charset="0"/>
          <a:ea typeface="MS PGothic" pitchFamily="34" charset="-128"/>
          <a:cs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575D1"/>
        </a:buClr>
        <a:buSzPct val="80000"/>
        <a:buFont typeface="Wingdings" pitchFamily="2" charset="2"/>
        <a:buChar char="Ø"/>
        <a:defRPr sz="2000">
          <a:solidFill>
            <a:schemeClr val="tx1"/>
          </a:solidFill>
          <a:latin typeface="Calibri" pitchFamily="34" charset="0"/>
          <a:ea typeface="MS PGothic" pitchFamily="34" charset="-128"/>
          <a:cs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emontfortuniversity-my.sharepoint.com/:f:/r/personal/gsmith02_dmu_ac_uk/Documents/01A%20Research/B0%20Publications%20(Figures)/GS/GS-(2024_01_20)-A%20changing%20shape%20of%20ice%20mass?csf=1&amp;web=1&amp;e=m9BYl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9191DC1-421E-409B-A1EA-8D94E4301EA1}"/>
              </a:ext>
            </a:extLst>
          </p:cNvPr>
          <p:cNvSpPr/>
          <p:nvPr/>
        </p:nvSpPr>
        <p:spPr bwMode="auto">
          <a:xfrm>
            <a:off x="1241571" y="744442"/>
            <a:ext cx="4846039" cy="45238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0A9E63-DEC5-47DE-83BE-E8D0378803AB}"/>
              </a:ext>
            </a:extLst>
          </p:cNvPr>
          <p:cNvSpPr/>
          <p:nvPr/>
        </p:nvSpPr>
        <p:spPr bwMode="auto">
          <a:xfrm>
            <a:off x="6080969" y="744442"/>
            <a:ext cx="4624780" cy="4523843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35" name="Picture 1108">
            <a:extLst>
              <a:ext uri="{FF2B5EF4-FFF2-40B4-BE49-F238E27FC236}">
                <a16:creationId xmlns:a16="http://schemas.microsoft.com/office/drawing/2014/main" id="{638E1B45-1B43-4FA0-8219-9813E47054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49" y="1900369"/>
            <a:ext cx="8420100" cy="208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6DFF4C1-5BEA-4F2F-ADD3-0DBDD62B1961}"/>
              </a:ext>
            </a:extLst>
          </p:cNvPr>
          <p:cNvCxnSpPr>
            <a:cxnSpLocks/>
          </p:cNvCxnSpPr>
          <p:nvPr/>
        </p:nvCxnSpPr>
        <p:spPr bwMode="auto">
          <a:xfrm>
            <a:off x="8739826" y="3218552"/>
            <a:ext cx="0" cy="46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7101EB6-CCE3-4FD4-BB73-8CBC66CF54EF}"/>
              </a:ext>
            </a:extLst>
          </p:cNvPr>
          <p:cNvCxnSpPr>
            <a:cxnSpLocks/>
          </p:cNvCxnSpPr>
          <p:nvPr/>
        </p:nvCxnSpPr>
        <p:spPr bwMode="auto">
          <a:xfrm flipH="1">
            <a:off x="4800603" y="2319540"/>
            <a:ext cx="0" cy="72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7A44C4-E173-4761-9391-88B8CFF43424}"/>
              </a:ext>
            </a:extLst>
          </p:cNvPr>
          <p:cNvCxnSpPr>
            <a:cxnSpLocks/>
          </p:cNvCxnSpPr>
          <p:nvPr/>
        </p:nvCxnSpPr>
        <p:spPr bwMode="auto">
          <a:xfrm>
            <a:off x="4181557" y="1546204"/>
            <a:ext cx="0" cy="11315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9C83EF7-D80C-4D75-BF8F-05AE23651769}"/>
              </a:ext>
            </a:extLst>
          </p:cNvPr>
          <p:cNvCxnSpPr>
            <a:cxnSpLocks/>
          </p:cNvCxnSpPr>
          <p:nvPr/>
        </p:nvCxnSpPr>
        <p:spPr bwMode="auto">
          <a:xfrm>
            <a:off x="7405572" y="2927495"/>
            <a:ext cx="0" cy="6133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28C9607-04AD-4089-ABF9-73B8BD19483F}"/>
              </a:ext>
            </a:extLst>
          </p:cNvPr>
          <p:cNvCxnSpPr>
            <a:cxnSpLocks/>
          </p:cNvCxnSpPr>
          <p:nvPr/>
        </p:nvCxnSpPr>
        <p:spPr bwMode="auto">
          <a:xfrm>
            <a:off x="4445101" y="1756161"/>
            <a:ext cx="0" cy="9216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DB9F4DA-7261-4E58-9365-93E70D1993ED}"/>
              </a:ext>
            </a:extLst>
          </p:cNvPr>
          <p:cNvCxnSpPr>
            <a:cxnSpLocks/>
          </p:cNvCxnSpPr>
          <p:nvPr/>
        </p:nvCxnSpPr>
        <p:spPr>
          <a:xfrm>
            <a:off x="3065864" y="2430081"/>
            <a:ext cx="1246421" cy="0"/>
          </a:xfrm>
          <a:prstGeom prst="line">
            <a:avLst/>
          </a:prstGeom>
          <a:noFill/>
          <a:ln w="6350" cap="flat" cmpd="sng" algn="ctr">
            <a:solidFill>
              <a:srgbClr val="FF0000"/>
            </a:solidFill>
            <a:prstDash val="sysDash"/>
            <a:miter lim="800000"/>
            <a:headEnd type="oval"/>
            <a:tailEnd type="arrow"/>
          </a:ln>
          <a:effectLst/>
        </p:spPr>
      </p:cxnSp>
      <p:sp>
        <p:nvSpPr>
          <p:cNvPr id="23" name="Text Box 883">
            <a:extLst>
              <a:ext uri="{FF2B5EF4-FFF2-40B4-BE49-F238E27FC236}">
                <a16:creationId xmlns:a16="http://schemas.microsoft.com/office/drawing/2014/main" id="{EB21EB8F-264B-4638-9E57-48DD648BA7CF}"/>
              </a:ext>
            </a:extLst>
          </p:cNvPr>
          <p:cNvSpPr txBox="1"/>
          <p:nvPr/>
        </p:nvSpPr>
        <p:spPr>
          <a:xfrm>
            <a:off x="4409492" y="2049197"/>
            <a:ext cx="104775" cy="1809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4" name="Text Box 884">
            <a:extLst>
              <a:ext uri="{FF2B5EF4-FFF2-40B4-BE49-F238E27FC236}">
                <a16:creationId xmlns:a16="http://schemas.microsoft.com/office/drawing/2014/main" id="{1AD96B30-F5A7-46EE-9CD9-D6A30C888077}"/>
              </a:ext>
            </a:extLst>
          </p:cNvPr>
          <p:cNvSpPr txBox="1"/>
          <p:nvPr/>
        </p:nvSpPr>
        <p:spPr>
          <a:xfrm>
            <a:off x="4756018" y="2457193"/>
            <a:ext cx="114300" cy="161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5" name="Text Box 873">
            <a:extLst>
              <a:ext uri="{FF2B5EF4-FFF2-40B4-BE49-F238E27FC236}">
                <a16:creationId xmlns:a16="http://schemas.microsoft.com/office/drawing/2014/main" id="{62F14F3B-B503-45AC-8D2F-EBDF9C5831AE}"/>
              </a:ext>
            </a:extLst>
          </p:cNvPr>
          <p:cNvSpPr txBox="1"/>
          <p:nvPr/>
        </p:nvSpPr>
        <p:spPr>
          <a:xfrm>
            <a:off x="5956534" y="3455900"/>
            <a:ext cx="114300" cy="1524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26" name="Text Box 879">
            <a:extLst>
              <a:ext uri="{FF2B5EF4-FFF2-40B4-BE49-F238E27FC236}">
                <a16:creationId xmlns:a16="http://schemas.microsoft.com/office/drawing/2014/main" id="{BC5C263D-F85E-4A88-A33B-D3CD5A950650}"/>
              </a:ext>
            </a:extLst>
          </p:cNvPr>
          <p:cNvSpPr txBox="1"/>
          <p:nvPr/>
        </p:nvSpPr>
        <p:spPr>
          <a:xfrm>
            <a:off x="7377043" y="3035033"/>
            <a:ext cx="123825" cy="161925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</a:p>
        </p:txBody>
      </p:sp>
      <p:sp>
        <p:nvSpPr>
          <p:cNvPr id="27" name="Text Box 876">
            <a:extLst>
              <a:ext uri="{FF2B5EF4-FFF2-40B4-BE49-F238E27FC236}">
                <a16:creationId xmlns:a16="http://schemas.microsoft.com/office/drawing/2014/main" id="{BF9BAE3B-92F7-4922-A854-5D74DB9FE153}"/>
              </a:ext>
            </a:extLst>
          </p:cNvPr>
          <p:cNvSpPr txBox="1"/>
          <p:nvPr/>
        </p:nvSpPr>
        <p:spPr>
          <a:xfrm>
            <a:off x="8713741" y="3358745"/>
            <a:ext cx="85725" cy="161925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</a:p>
        </p:txBody>
      </p:sp>
      <p:sp>
        <p:nvSpPr>
          <p:cNvPr id="28" name="Text Box 871">
            <a:extLst>
              <a:ext uri="{FF2B5EF4-FFF2-40B4-BE49-F238E27FC236}">
                <a16:creationId xmlns:a16="http://schemas.microsoft.com/office/drawing/2014/main" id="{9D78B5B5-39E4-4E71-83BD-A881A5460E50}"/>
              </a:ext>
            </a:extLst>
          </p:cNvPr>
          <p:cNvSpPr txBox="1"/>
          <p:nvPr/>
        </p:nvSpPr>
        <p:spPr>
          <a:xfrm>
            <a:off x="1711354" y="1220565"/>
            <a:ext cx="2486981" cy="36852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Point A (for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application”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algn="r"/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marks the point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 the vacuum is applied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 Box 885">
            <a:extLst>
              <a:ext uri="{FF2B5EF4-FFF2-40B4-BE49-F238E27FC236}">
                <a16:creationId xmlns:a16="http://schemas.microsoft.com/office/drawing/2014/main" id="{64B7A8E1-ECDF-45F8-BC47-5350732377CB}"/>
              </a:ext>
            </a:extLst>
          </p:cNvPr>
          <p:cNvSpPr txBox="1"/>
          <p:nvPr/>
        </p:nvSpPr>
        <p:spPr>
          <a:xfrm>
            <a:off x="4137223" y="2044313"/>
            <a:ext cx="95250" cy="161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30" name="Text Box 870">
            <a:extLst>
              <a:ext uri="{FF2B5EF4-FFF2-40B4-BE49-F238E27FC236}">
                <a16:creationId xmlns:a16="http://schemas.microsoft.com/office/drawing/2014/main" id="{A1203460-8088-4552-89F9-482DDC6371A2}"/>
              </a:ext>
            </a:extLst>
          </p:cNvPr>
          <p:cNvSpPr txBox="1"/>
          <p:nvPr/>
        </p:nvSpPr>
        <p:spPr>
          <a:xfrm>
            <a:off x="4409436" y="1245618"/>
            <a:ext cx="5875465" cy="51054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Point B (for ‘beginning’)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 onset of the steady state period and continues until point C. This period corresponds to the linear decrease of the ice cylinder height which maintains intimate contact with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glass wall, and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without changing the shape of the ice interface.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 Box 878">
            <a:extLst>
              <a:ext uri="{FF2B5EF4-FFF2-40B4-BE49-F238E27FC236}">
                <a16:creationId xmlns:a16="http://schemas.microsoft.com/office/drawing/2014/main" id="{8DA71A30-7A27-4DF8-93E1-6B995C6360D2}"/>
              </a:ext>
            </a:extLst>
          </p:cNvPr>
          <p:cNvSpPr txBox="1"/>
          <p:nvPr/>
        </p:nvSpPr>
        <p:spPr>
          <a:xfrm>
            <a:off x="4774169" y="1816930"/>
            <a:ext cx="3965657" cy="55210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oint C </a:t>
            </a:r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(for “curvature”)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 when the ice starts to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preferentially dry down the sides of the glass wall. The perimeter of the ice interface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changes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planar to a curved surface and ultimately resembles a dome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 Box 881">
            <a:extLst>
              <a:ext uri="{FF2B5EF4-FFF2-40B4-BE49-F238E27FC236}">
                <a16:creationId xmlns:a16="http://schemas.microsoft.com/office/drawing/2014/main" id="{8D9820EE-EC97-4401-A744-2BCC70F80527}"/>
              </a:ext>
            </a:extLst>
          </p:cNvPr>
          <p:cNvSpPr txBox="1"/>
          <p:nvPr/>
        </p:nvSpPr>
        <p:spPr>
          <a:xfrm>
            <a:off x="5335556" y="2529090"/>
            <a:ext cx="1499419" cy="796811"/>
          </a:xfrm>
          <a:prstGeom prst="rect">
            <a:avLst/>
          </a:prstGeom>
          <a:solidFill>
            <a:schemeClr val="accent5">
              <a:lumMod val="90000"/>
            </a:schemeClr>
          </a:solidFill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oint D (for “dome”)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is no ice cylinder in contact with the glass wall and only an ice dome covers  the base of the vial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 Box 877">
            <a:extLst>
              <a:ext uri="{FF2B5EF4-FFF2-40B4-BE49-F238E27FC236}">
                <a16:creationId xmlns:a16="http://schemas.microsoft.com/office/drawing/2014/main" id="{BECD68B0-FFDE-45CF-BAE3-56FEBF6E4455}"/>
              </a:ext>
            </a:extLst>
          </p:cNvPr>
          <p:cNvSpPr txBox="1"/>
          <p:nvPr/>
        </p:nvSpPr>
        <p:spPr>
          <a:xfrm>
            <a:off x="7114288" y="2485933"/>
            <a:ext cx="1958732" cy="57223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Point E (for “end”)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 end of ice sublimation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i.e., the point in time when t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last trace of ice disappears 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 Box 882">
            <a:extLst>
              <a:ext uri="{FF2B5EF4-FFF2-40B4-BE49-F238E27FC236}">
                <a16:creationId xmlns:a16="http://schemas.microsoft.com/office/drawing/2014/main" id="{9B605089-586A-42B2-B301-74CB246D0738}"/>
              </a:ext>
            </a:extLst>
          </p:cNvPr>
          <p:cNvSpPr txBox="1"/>
          <p:nvPr/>
        </p:nvSpPr>
        <p:spPr>
          <a:xfrm>
            <a:off x="7849749" y="3734166"/>
            <a:ext cx="1286005" cy="44974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Point F (</a:t>
            </a:r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“finish”)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marks the finish of the primary drying stage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911EBF7-C445-479E-A35E-332DEF12201F}"/>
              </a:ext>
            </a:extLst>
          </p:cNvPr>
          <p:cNvCxnSpPr>
            <a:cxnSpLocks/>
          </p:cNvCxnSpPr>
          <p:nvPr/>
        </p:nvCxnSpPr>
        <p:spPr>
          <a:xfrm>
            <a:off x="3065864" y="2325073"/>
            <a:ext cx="998771" cy="0"/>
          </a:xfrm>
          <a:prstGeom prst="line">
            <a:avLst/>
          </a:prstGeom>
          <a:noFill/>
          <a:ln w="6350" cap="flat" cmpd="sng" algn="ctr">
            <a:solidFill>
              <a:srgbClr val="FF0000"/>
            </a:solidFill>
            <a:prstDash val="sysDash"/>
            <a:miter lim="800000"/>
            <a:headEnd type="oval"/>
            <a:tailEnd type="arrow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4BBECB3-2E23-4B42-A1F0-7F8F2E43C31F}"/>
              </a:ext>
            </a:extLst>
          </p:cNvPr>
          <p:cNvCxnSpPr>
            <a:cxnSpLocks/>
          </p:cNvCxnSpPr>
          <p:nvPr/>
        </p:nvCxnSpPr>
        <p:spPr>
          <a:xfrm>
            <a:off x="3065864" y="2850822"/>
            <a:ext cx="1606783" cy="0"/>
          </a:xfrm>
          <a:prstGeom prst="line">
            <a:avLst/>
          </a:prstGeom>
          <a:noFill/>
          <a:ln w="6350" cap="flat" cmpd="sng" algn="ctr">
            <a:solidFill>
              <a:srgbClr val="FF0000"/>
            </a:solidFill>
            <a:prstDash val="sysDash"/>
            <a:miter lim="800000"/>
            <a:headEnd type="oval"/>
            <a:tailEnd type="arrow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AAD64E9-CDDA-467B-8ABA-C3FB935A5221}"/>
              </a:ext>
            </a:extLst>
          </p:cNvPr>
          <p:cNvCxnSpPr>
            <a:cxnSpLocks/>
          </p:cNvCxnSpPr>
          <p:nvPr/>
        </p:nvCxnSpPr>
        <p:spPr>
          <a:xfrm>
            <a:off x="3065864" y="3775262"/>
            <a:ext cx="3013358" cy="0"/>
          </a:xfrm>
          <a:prstGeom prst="line">
            <a:avLst/>
          </a:prstGeom>
          <a:noFill/>
          <a:ln w="6350" cap="flat" cmpd="sng" algn="ctr">
            <a:solidFill>
              <a:srgbClr val="FF0000"/>
            </a:solidFill>
            <a:prstDash val="sysDash"/>
            <a:miter lim="800000"/>
            <a:headEnd type="oval"/>
            <a:tailEnd type="arrow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9E23247-6851-42E1-AB05-50B1374B70C8}"/>
              </a:ext>
            </a:extLst>
          </p:cNvPr>
          <p:cNvSpPr txBox="1"/>
          <p:nvPr/>
        </p:nvSpPr>
        <p:spPr>
          <a:xfrm>
            <a:off x="6197017" y="4324420"/>
            <a:ext cx="4392685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period from </a:t>
            </a:r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 to E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called the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recovery phase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results from the reduction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projected area of the ice mass, covering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surface of the vial. </a:t>
            </a:r>
          </a:p>
          <a:p>
            <a:pPr algn="ctr"/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reduction of this area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progressively reduces the capacitive losses to ground, allowing the capacitance between the electrodes to be recovered</a:t>
            </a:r>
          </a:p>
          <a:p>
            <a:pPr algn="ctr"/>
            <a:endParaRPr lang="en-GB" sz="1000" dirty="0"/>
          </a:p>
        </p:txBody>
      </p:sp>
      <p:sp>
        <p:nvSpPr>
          <p:cNvPr id="42" name="Text Box 881">
            <a:extLst>
              <a:ext uri="{FF2B5EF4-FFF2-40B4-BE49-F238E27FC236}">
                <a16:creationId xmlns:a16="http://schemas.microsoft.com/office/drawing/2014/main" id="{52EE768B-837F-4FE2-B184-42CF86EAA2C2}"/>
              </a:ext>
            </a:extLst>
          </p:cNvPr>
          <p:cNvSpPr txBox="1"/>
          <p:nvPr/>
        </p:nvSpPr>
        <p:spPr>
          <a:xfrm>
            <a:off x="1578911" y="868467"/>
            <a:ext cx="8870038" cy="19090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“ABC ..” of TVIS observations on the changing shape of  the ice mass</a:t>
            </a:r>
            <a:endParaRPr lang="en-GB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 Box 881">
            <a:extLst>
              <a:ext uri="{FF2B5EF4-FFF2-40B4-BE49-F238E27FC236}">
                <a16:creationId xmlns:a16="http://schemas.microsoft.com/office/drawing/2014/main" id="{07CBE19E-D550-420E-B9AA-0A078D991B09}"/>
              </a:ext>
            </a:extLst>
          </p:cNvPr>
          <p:cNvSpPr txBox="1"/>
          <p:nvPr/>
        </p:nvSpPr>
        <p:spPr>
          <a:xfrm>
            <a:off x="9370407" y="2677765"/>
            <a:ext cx="1269424" cy="55210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Shrinkage of the ice dome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across the base of the vial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83D278-5EB7-4833-A973-F823273FA261}"/>
              </a:ext>
            </a:extLst>
          </p:cNvPr>
          <p:cNvSpPr txBox="1"/>
          <p:nvPr/>
        </p:nvSpPr>
        <p:spPr>
          <a:xfrm>
            <a:off x="1323014" y="4324420"/>
            <a:ext cx="4624780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period from </a:t>
            </a:r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to D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called the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reduction</a:t>
            </a:r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phase 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results from the decrease in the height of the ice cylinder. Ice has a dielectric constant of between 110 – 140 (depending on its temperature) and its presence between the electrodes increases the capacitance of the electrode assembly; any decrease in height therefore decreases the measured capacitance</a:t>
            </a:r>
            <a:endParaRPr lang="en-GB" sz="10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3E6EC7A-E99E-4374-8242-10A90C829160}"/>
              </a:ext>
            </a:extLst>
          </p:cNvPr>
          <p:cNvCxnSpPr/>
          <p:nvPr/>
        </p:nvCxnSpPr>
        <p:spPr bwMode="auto">
          <a:xfrm>
            <a:off x="9806731" y="3306900"/>
            <a:ext cx="7200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5" name="Text Box 881">
            <a:extLst>
              <a:ext uri="{FF2B5EF4-FFF2-40B4-BE49-F238E27FC236}">
                <a16:creationId xmlns:a16="http://schemas.microsoft.com/office/drawing/2014/main" id="{CE791E69-085A-40D7-A6CD-06A77D0C16E2}"/>
              </a:ext>
            </a:extLst>
          </p:cNvPr>
          <p:cNvSpPr txBox="1"/>
          <p:nvPr/>
        </p:nvSpPr>
        <p:spPr>
          <a:xfrm>
            <a:off x="1283721" y="1836266"/>
            <a:ext cx="1269424" cy="10111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Reduction in the height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the ice mass in the space bounded by the electrodes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D257BC0-689F-4DB6-87B5-75CF621D446F}"/>
              </a:ext>
            </a:extLst>
          </p:cNvPr>
          <p:cNvCxnSpPr>
            <a:cxnSpLocks/>
          </p:cNvCxnSpPr>
          <p:nvPr/>
        </p:nvCxnSpPr>
        <p:spPr bwMode="auto">
          <a:xfrm>
            <a:off x="2782685" y="2272596"/>
            <a:ext cx="0" cy="720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C5DF6DC-A2B0-4493-93B9-D97817B4A9D1}"/>
              </a:ext>
            </a:extLst>
          </p:cNvPr>
          <p:cNvCxnSpPr>
            <a:cxnSpLocks/>
          </p:cNvCxnSpPr>
          <p:nvPr/>
        </p:nvCxnSpPr>
        <p:spPr bwMode="auto">
          <a:xfrm>
            <a:off x="6079222" y="3429000"/>
            <a:ext cx="0" cy="4976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21557A5-717F-425B-AE8E-43DE8346402E}"/>
              </a:ext>
            </a:extLst>
          </p:cNvPr>
          <p:cNvSpPr txBox="1"/>
          <p:nvPr/>
        </p:nvSpPr>
        <p:spPr>
          <a:xfrm>
            <a:off x="4945440" y="5948702"/>
            <a:ext cx="2301120" cy="321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4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Source : GS-(2024_01_20)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02761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heme1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E218F"/>
      </a:hlink>
      <a:folHlink>
        <a:srgbClr val="3E21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rawing area for diagrams" id="{3AABE382-45F5-4F15-B553-6A6CBED595A8}" vid="{FD13191A-E87D-4BB7-842E-A5FF45D19D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Drawing area for diagrams</Template>
  <TotalTime>329</TotalTime>
  <Words>354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Theme1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Geoff Smith</dc:creator>
  <cp:lastModifiedBy>Geoff Smith</cp:lastModifiedBy>
  <cp:revision>11</cp:revision>
  <dcterms:created xsi:type="dcterms:W3CDTF">2024-01-20T10:17:49Z</dcterms:created>
  <dcterms:modified xsi:type="dcterms:W3CDTF">2024-01-22T10:59:40Z</dcterms:modified>
</cp:coreProperties>
</file>