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sldIdLst>
    <p:sldId id="256" r:id="rId2"/>
    <p:sldId id="259" r:id="rId3"/>
    <p:sldId id="260" r:id="rId4"/>
    <p:sldId id="261" r:id="rId5"/>
    <p:sldId id="262" r:id="rId6"/>
    <p:sldId id="263" r:id="rId7"/>
    <p:sldId id="279" r:id="rId8"/>
    <p:sldId id="281" r:id="rId9"/>
    <p:sldId id="282" r:id="rId10"/>
    <p:sldId id="283" r:id="rId11"/>
    <p:sldId id="267" r:id="rId12"/>
    <p:sldId id="280" r:id="rId13"/>
    <p:sldId id="284" r:id="rId14"/>
    <p:sldId id="285" r:id="rId15"/>
    <p:sldId id="275" r:id="rId16"/>
    <p:sldId id="286" r:id="rId17"/>
    <p:sldId id="287" r:id="rId18"/>
    <p:sldId id="288" r:id="rId19"/>
    <p:sldId id="289" r:id="rId20"/>
    <p:sldId id="277" r:id="rId21"/>
    <p:sldId id="278" r:id="rId22"/>
    <p:sldId id="272" r:id="rId23"/>
    <p:sldId id="274" r:id="rId24"/>
  </p:sldIdLst>
  <p:sldSz cx="9144000" cy="6858000" type="screen4x3"/>
  <p:notesSz cx="6669088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CC33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81"/>
  </p:normalViewPr>
  <p:slideViewPr>
    <p:cSldViewPr>
      <p:cViewPr varScale="1">
        <p:scale>
          <a:sx n="63" d="100"/>
          <a:sy n="63" d="100"/>
        </p:scale>
        <p:origin x="65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F68222-1EE1-4E34-B631-E3D02795C5DA}" type="doc">
      <dgm:prSet loTypeId="urn:microsoft.com/office/officeart/2005/8/layout/hierarchy5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F834AAA-3B5E-4968-8A7C-0EEDA826E28D}">
      <dgm:prSet phldrT="[Text]" custT="1"/>
      <dgm:spPr>
        <a:solidFill>
          <a:srgbClr val="FFFF66"/>
        </a:solidFill>
      </dgm:spPr>
      <dgm:t>
        <a:bodyPr/>
        <a:lstStyle/>
        <a:p>
          <a:pPr algn="ctr"/>
          <a:r>
            <a:rPr lang="en-GB" sz="1400" b="1" dirty="0">
              <a:solidFill>
                <a:schemeClr val="tx1"/>
              </a:solidFill>
            </a:rPr>
            <a:t>United Kingdom </a:t>
          </a:r>
        </a:p>
        <a:p>
          <a:pPr algn="l"/>
          <a:r>
            <a:rPr lang="en-GB" sz="1400" dirty="0">
              <a:solidFill>
                <a:schemeClr val="tx1"/>
              </a:solidFill>
            </a:rPr>
            <a:t>- 353 in England</a:t>
          </a:r>
        </a:p>
        <a:p>
          <a:pPr algn="l"/>
          <a:r>
            <a:rPr lang="en-GB" sz="1400" dirty="0">
              <a:solidFill>
                <a:schemeClr val="tx1"/>
              </a:solidFill>
            </a:rPr>
            <a:t>- 22 in Wales</a:t>
          </a:r>
        </a:p>
        <a:p>
          <a:pPr algn="l"/>
          <a:r>
            <a:rPr lang="en-GB" sz="1400" dirty="0">
              <a:solidFill>
                <a:schemeClr val="tx1"/>
              </a:solidFill>
            </a:rPr>
            <a:t>- 32 in Scotland</a:t>
          </a:r>
        </a:p>
        <a:p>
          <a:pPr algn="l"/>
          <a:r>
            <a:rPr lang="en-GB" sz="1400" dirty="0">
              <a:solidFill>
                <a:schemeClr val="tx1"/>
              </a:solidFill>
            </a:rPr>
            <a:t>- 11 in Northern Ireland</a:t>
          </a:r>
        </a:p>
      </dgm:t>
    </dgm:pt>
    <dgm:pt modelId="{DE3FDE9C-BFB9-41C4-ADB3-9E97F96E619E}" type="parTrans" cxnId="{311F47F6-CB2D-469D-AFBC-BF581590C2BB}">
      <dgm:prSet/>
      <dgm:spPr/>
      <dgm:t>
        <a:bodyPr/>
        <a:lstStyle/>
        <a:p>
          <a:endParaRPr lang="en-GB"/>
        </a:p>
      </dgm:t>
    </dgm:pt>
    <dgm:pt modelId="{43902C95-9508-4F76-8276-DE379241903F}" type="sibTrans" cxnId="{311F47F6-CB2D-469D-AFBC-BF581590C2BB}">
      <dgm:prSet/>
      <dgm:spPr/>
      <dgm:t>
        <a:bodyPr/>
        <a:lstStyle/>
        <a:p>
          <a:endParaRPr lang="en-GB"/>
        </a:p>
      </dgm:t>
    </dgm:pt>
    <dgm:pt modelId="{099ED6D2-0C3E-4F44-B2A2-0D659E891F99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pPr algn="l"/>
          <a:r>
            <a:rPr lang="en-GB" sz="1400" dirty="0"/>
            <a:t>URBAN</a:t>
          </a:r>
        </a:p>
        <a:p>
          <a:pPr algn="l"/>
          <a:r>
            <a:rPr lang="en-GB" sz="1400" dirty="0"/>
            <a:t>- 125 single-tier authorities</a:t>
          </a:r>
        </a:p>
        <a:p>
          <a:pPr algn="l"/>
          <a:r>
            <a:rPr lang="en-GB" sz="1400" dirty="0"/>
            <a:t>- 16% geographical area</a:t>
          </a:r>
        </a:p>
        <a:p>
          <a:pPr algn="l"/>
          <a:r>
            <a:rPr lang="en-GB" sz="1400" dirty="0"/>
            <a:t>- 53% population</a:t>
          </a:r>
        </a:p>
      </dgm:t>
    </dgm:pt>
    <dgm:pt modelId="{6E15E028-7F6E-47AD-AA25-8E759F36B81C}" type="parTrans" cxnId="{7703AA7A-87B6-4782-A5F9-F786BB15A3B7}">
      <dgm:prSet/>
      <dgm:spPr/>
      <dgm:t>
        <a:bodyPr/>
        <a:lstStyle/>
        <a:p>
          <a:endParaRPr lang="en-GB"/>
        </a:p>
      </dgm:t>
    </dgm:pt>
    <dgm:pt modelId="{5A8F8AD2-C028-4714-B776-39EE67840AC4}" type="sibTrans" cxnId="{7703AA7A-87B6-4782-A5F9-F786BB15A3B7}">
      <dgm:prSet/>
      <dgm:spPr/>
      <dgm:t>
        <a:bodyPr/>
        <a:lstStyle/>
        <a:p>
          <a:endParaRPr lang="en-GB"/>
        </a:p>
      </dgm:t>
    </dgm:pt>
    <dgm:pt modelId="{D25A29AC-5EAF-4B07-A550-AB5D39F2040B}">
      <dgm:prSet phldrT="[Text]" custT="1"/>
      <dgm:spPr>
        <a:solidFill>
          <a:srgbClr val="00B050"/>
        </a:solidFill>
      </dgm:spPr>
      <dgm:t>
        <a:bodyPr/>
        <a:lstStyle/>
        <a:p>
          <a:r>
            <a:rPr lang="en-GB" sz="1400" dirty="0"/>
            <a:t>56 Unitary Councils</a:t>
          </a:r>
        </a:p>
      </dgm:t>
    </dgm:pt>
    <dgm:pt modelId="{0E6BDC89-6886-495D-A7CC-D45D4CA4E3FD}" type="parTrans" cxnId="{0A1D5A86-D281-45C6-ADBC-0BD32F2DD26D}">
      <dgm:prSet/>
      <dgm:spPr/>
      <dgm:t>
        <a:bodyPr/>
        <a:lstStyle/>
        <a:p>
          <a:endParaRPr lang="en-GB"/>
        </a:p>
      </dgm:t>
    </dgm:pt>
    <dgm:pt modelId="{6131AD83-FE6A-445C-A0A7-4B5665CE73F3}" type="sibTrans" cxnId="{0A1D5A86-D281-45C6-ADBC-0BD32F2DD26D}">
      <dgm:prSet/>
      <dgm:spPr/>
      <dgm:t>
        <a:bodyPr/>
        <a:lstStyle/>
        <a:p>
          <a:endParaRPr lang="en-GB"/>
        </a:p>
      </dgm:t>
    </dgm:pt>
    <dgm:pt modelId="{83AC7C8A-E7FE-4FF4-9FAE-B97B5C911469}">
      <dgm:prSet phldrT="[Text]" custT="1"/>
      <dgm:spPr>
        <a:solidFill>
          <a:srgbClr val="00B050"/>
        </a:solidFill>
      </dgm:spPr>
      <dgm:t>
        <a:bodyPr/>
        <a:lstStyle/>
        <a:p>
          <a:r>
            <a:rPr lang="en-GB" sz="1400" dirty="0"/>
            <a:t>36 Metropolitan Borough Councils</a:t>
          </a:r>
        </a:p>
      </dgm:t>
    </dgm:pt>
    <dgm:pt modelId="{3725699E-DF7C-4936-8C19-34DFF8D40448}" type="parTrans" cxnId="{F9BC2BF8-36FF-479C-9A27-B0A940F6856E}">
      <dgm:prSet/>
      <dgm:spPr/>
      <dgm:t>
        <a:bodyPr/>
        <a:lstStyle/>
        <a:p>
          <a:endParaRPr lang="en-GB"/>
        </a:p>
      </dgm:t>
    </dgm:pt>
    <dgm:pt modelId="{4B914814-1553-458F-9234-8C302DC8316C}" type="sibTrans" cxnId="{F9BC2BF8-36FF-479C-9A27-B0A940F6856E}">
      <dgm:prSet/>
      <dgm:spPr/>
      <dgm:t>
        <a:bodyPr/>
        <a:lstStyle/>
        <a:p>
          <a:endParaRPr lang="en-GB"/>
        </a:p>
      </dgm:t>
    </dgm:pt>
    <dgm:pt modelId="{7CD54FF9-5B87-45DE-B824-0C685A02A298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en-GB" sz="1400" dirty="0"/>
            <a:t>RURAL</a:t>
          </a:r>
        </a:p>
        <a:p>
          <a:pPr algn="l">
            <a:buFont typeface="Arial" panose="020B0604020202020204" pitchFamily="34" charset="0"/>
            <a:buChar char="•"/>
          </a:pPr>
          <a:r>
            <a:rPr lang="en-GB" sz="1400" dirty="0"/>
            <a:t>- 228 two-tier authorities</a:t>
          </a:r>
        </a:p>
        <a:p>
          <a:pPr algn="l">
            <a:buFont typeface="Arial" panose="020B0604020202020204" pitchFamily="34" charset="0"/>
            <a:buChar char="•"/>
          </a:pPr>
          <a:r>
            <a:rPr lang="en-GB" sz="1400" dirty="0"/>
            <a:t>- 84% geographical area</a:t>
          </a:r>
        </a:p>
        <a:p>
          <a:pPr algn="l">
            <a:buFont typeface="Arial" panose="020B0604020202020204" pitchFamily="34" charset="0"/>
            <a:buChar char="•"/>
          </a:pPr>
          <a:r>
            <a:rPr lang="en-GB" sz="1400" dirty="0"/>
            <a:t>- 47% population</a:t>
          </a:r>
        </a:p>
      </dgm:t>
    </dgm:pt>
    <dgm:pt modelId="{F518DFE2-84FD-4EA0-975C-F77AC4BBE1E3}" type="parTrans" cxnId="{2590CDF7-AC8F-4B5E-B9FF-F258B2AB5763}">
      <dgm:prSet/>
      <dgm:spPr/>
      <dgm:t>
        <a:bodyPr/>
        <a:lstStyle/>
        <a:p>
          <a:endParaRPr lang="en-GB"/>
        </a:p>
      </dgm:t>
    </dgm:pt>
    <dgm:pt modelId="{B1FE9109-CFF5-4018-9D56-D478DA194708}" type="sibTrans" cxnId="{2590CDF7-AC8F-4B5E-B9FF-F258B2AB5763}">
      <dgm:prSet/>
      <dgm:spPr/>
      <dgm:t>
        <a:bodyPr/>
        <a:lstStyle/>
        <a:p>
          <a:endParaRPr lang="en-GB"/>
        </a:p>
      </dgm:t>
    </dgm:pt>
    <dgm:pt modelId="{9183D618-3459-44B6-A236-365868F97B0F}">
      <dgm:prSet phldrT="[Text]"/>
      <dgm:spPr>
        <a:solidFill>
          <a:srgbClr val="FFFFCC"/>
        </a:solidFill>
      </dgm:spPr>
      <dgm:t>
        <a:bodyPr/>
        <a:lstStyle/>
        <a:p>
          <a:r>
            <a:rPr lang="en-GB" dirty="0"/>
            <a:t>Country (principal authorities)</a:t>
          </a:r>
        </a:p>
      </dgm:t>
    </dgm:pt>
    <dgm:pt modelId="{EAFEC864-40D1-4E0F-850B-43BB0561B4FB}" type="parTrans" cxnId="{722E8DB2-08C2-4583-8975-0EED36ED32AB}">
      <dgm:prSet/>
      <dgm:spPr/>
      <dgm:t>
        <a:bodyPr/>
        <a:lstStyle/>
        <a:p>
          <a:endParaRPr lang="en-GB"/>
        </a:p>
      </dgm:t>
    </dgm:pt>
    <dgm:pt modelId="{B8D81F49-DB61-4238-96E5-9CD4D9FB0C9E}" type="sibTrans" cxnId="{722E8DB2-08C2-4583-8975-0EED36ED32AB}">
      <dgm:prSet/>
      <dgm:spPr/>
      <dgm:t>
        <a:bodyPr/>
        <a:lstStyle/>
        <a:p>
          <a:endParaRPr lang="en-GB"/>
        </a:p>
      </dgm:t>
    </dgm:pt>
    <dgm:pt modelId="{4A24BCD7-23B4-4DB5-BDB9-8941201AEA30}">
      <dgm:prSet phldrT="[Text]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GB" dirty="0"/>
            <a:t>England (urban and rural authorities)</a:t>
          </a:r>
        </a:p>
      </dgm:t>
    </dgm:pt>
    <dgm:pt modelId="{B9B69440-EB13-49FA-B6D0-C64FF141E4E4}" type="parTrans" cxnId="{D5885A3D-7C7E-4A6A-A086-DFAB9F73B20D}">
      <dgm:prSet/>
      <dgm:spPr/>
      <dgm:t>
        <a:bodyPr/>
        <a:lstStyle/>
        <a:p>
          <a:endParaRPr lang="en-GB"/>
        </a:p>
      </dgm:t>
    </dgm:pt>
    <dgm:pt modelId="{8635FD6C-2589-4AC8-B38E-A01EB903D3D3}" type="sibTrans" cxnId="{D5885A3D-7C7E-4A6A-A086-DFAB9F73B20D}">
      <dgm:prSet/>
      <dgm:spPr/>
      <dgm:t>
        <a:bodyPr/>
        <a:lstStyle/>
        <a:p>
          <a:endParaRPr lang="en-GB"/>
        </a:p>
      </dgm:t>
    </dgm:pt>
    <dgm:pt modelId="{D0AA3EFA-8F02-4787-B2F6-2EE32B14FDDD}">
      <dgm:prSet phldrT="[Text]"/>
      <dgm:spPr/>
      <dgm:t>
        <a:bodyPr/>
        <a:lstStyle/>
        <a:p>
          <a:r>
            <a:rPr lang="en-GB" dirty="0"/>
            <a:t>Local level</a:t>
          </a:r>
        </a:p>
      </dgm:t>
    </dgm:pt>
    <dgm:pt modelId="{F735504C-C2B1-4DB6-8912-A503A67E182A}" type="parTrans" cxnId="{8C9A2B88-47DA-48EB-9825-C3AFAD6F5ABF}">
      <dgm:prSet/>
      <dgm:spPr/>
      <dgm:t>
        <a:bodyPr/>
        <a:lstStyle/>
        <a:p>
          <a:endParaRPr lang="en-GB"/>
        </a:p>
      </dgm:t>
    </dgm:pt>
    <dgm:pt modelId="{F05BF539-FBA4-4F2A-BB5E-AE37217E9C2B}" type="sibTrans" cxnId="{8C9A2B88-47DA-48EB-9825-C3AFAD6F5ABF}">
      <dgm:prSet/>
      <dgm:spPr/>
      <dgm:t>
        <a:bodyPr/>
        <a:lstStyle/>
        <a:p>
          <a:endParaRPr lang="en-GB"/>
        </a:p>
      </dgm:t>
    </dgm:pt>
    <dgm:pt modelId="{02925A10-8F26-4000-919B-5EADB8A444AE}">
      <dgm:prSet phldrT="[Text]" custT="1"/>
      <dgm:spPr>
        <a:solidFill>
          <a:srgbClr val="C00000"/>
        </a:solidFill>
      </dgm:spPr>
      <dgm:t>
        <a:bodyPr/>
        <a:lstStyle/>
        <a:p>
          <a:r>
            <a:rPr lang="en-GB" sz="1400" dirty="0"/>
            <a:t>27 County Councils</a:t>
          </a:r>
        </a:p>
      </dgm:t>
    </dgm:pt>
    <dgm:pt modelId="{FDCA65CC-A8BF-4C90-80FB-DB723BEB5928}" type="sibTrans" cxnId="{7AB4D1A4-6C08-46F2-AFB2-120B43409843}">
      <dgm:prSet/>
      <dgm:spPr/>
      <dgm:t>
        <a:bodyPr/>
        <a:lstStyle/>
        <a:p>
          <a:endParaRPr lang="en-GB"/>
        </a:p>
      </dgm:t>
    </dgm:pt>
    <dgm:pt modelId="{FC483614-A079-43E2-9C0B-CEF693CBC154}" type="parTrans" cxnId="{7AB4D1A4-6C08-46F2-AFB2-120B43409843}">
      <dgm:prSet/>
      <dgm:spPr/>
      <dgm:t>
        <a:bodyPr/>
        <a:lstStyle/>
        <a:p>
          <a:endParaRPr lang="en-GB"/>
        </a:p>
      </dgm:t>
    </dgm:pt>
    <dgm:pt modelId="{F937C523-F675-4DAA-92F7-ED0499DD9EDD}">
      <dgm:prSet custT="1"/>
      <dgm:spPr>
        <a:solidFill>
          <a:srgbClr val="00B050"/>
        </a:solidFill>
      </dgm:spPr>
      <dgm:t>
        <a:bodyPr/>
        <a:lstStyle/>
        <a:p>
          <a:r>
            <a:rPr lang="en-GB" sz="1400" dirty="0"/>
            <a:t>33 London Borough Councils</a:t>
          </a:r>
        </a:p>
      </dgm:t>
    </dgm:pt>
    <dgm:pt modelId="{60FA0431-6FEC-443D-A303-68BD4FE1E543}" type="parTrans" cxnId="{53056E43-FBFE-425D-8634-2B5D425D4E9F}">
      <dgm:prSet/>
      <dgm:spPr/>
      <dgm:t>
        <a:bodyPr/>
        <a:lstStyle/>
        <a:p>
          <a:endParaRPr lang="en-GB"/>
        </a:p>
      </dgm:t>
    </dgm:pt>
    <dgm:pt modelId="{6180BF6C-8057-4B08-B88D-914A3DA1B20E}" type="sibTrans" cxnId="{53056E43-FBFE-425D-8634-2B5D425D4E9F}">
      <dgm:prSet/>
      <dgm:spPr/>
      <dgm:t>
        <a:bodyPr/>
        <a:lstStyle/>
        <a:p>
          <a:endParaRPr lang="en-GB"/>
        </a:p>
      </dgm:t>
    </dgm:pt>
    <dgm:pt modelId="{3992C958-54E4-40E2-9EED-12B3253AA07E}">
      <dgm:prSet custT="1"/>
      <dgm:spPr/>
      <dgm:t>
        <a:bodyPr/>
        <a:lstStyle/>
        <a:p>
          <a:r>
            <a:rPr lang="en-GB" sz="1400" dirty="0"/>
            <a:t>201 District Councils</a:t>
          </a:r>
        </a:p>
      </dgm:t>
    </dgm:pt>
    <dgm:pt modelId="{E825D1F0-1B53-4BE8-888C-9691E7097E9D}" type="parTrans" cxnId="{C40FCACF-9D03-4F28-82A1-186A519C4E58}">
      <dgm:prSet/>
      <dgm:spPr/>
      <dgm:t>
        <a:bodyPr/>
        <a:lstStyle/>
        <a:p>
          <a:endParaRPr lang="en-GB"/>
        </a:p>
      </dgm:t>
    </dgm:pt>
    <dgm:pt modelId="{88CD0D3E-8B66-49A0-983F-A0B24A9AD974}" type="sibTrans" cxnId="{C40FCACF-9D03-4F28-82A1-186A519C4E58}">
      <dgm:prSet/>
      <dgm:spPr/>
      <dgm:t>
        <a:bodyPr/>
        <a:lstStyle/>
        <a:p>
          <a:endParaRPr lang="en-GB"/>
        </a:p>
      </dgm:t>
    </dgm:pt>
    <dgm:pt modelId="{91301628-7434-4AA0-AA21-F8BE3A44F3CB}">
      <dgm:prSet custT="1"/>
      <dgm:spPr>
        <a:ln>
          <a:noFill/>
        </a:ln>
      </dgm:spPr>
      <dgm:t>
        <a:bodyPr/>
        <a:lstStyle/>
        <a:p>
          <a:r>
            <a:rPr lang="en-GB" sz="1400" dirty="0"/>
            <a:t>Local taxation</a:t>
          </a:r>
        </a:p>
      </dgm:t>
    </dgm:pt>
    <dgm:pt modelId="{9567E1E7-5931-4535-B3C3-EF8CF68422AE}" type="sibTrans" cxnId="{C5547CA6-7202-420A-897B-39457DD59983}">
      <dgm:prSet/>
      <dgm:spPr/>
      <dgm:t>
        <a:bodyPr/>
        <a:lstStyle/>
        <a:p>
          <a:endParaRPr lang="en-GB"/>
        </a:p>
      </dgm:t>
    </dgm:pt>
    <dgm:pt modelId="{747BD455-E5FF-4FF4-BC71-D1862A39AEE0}" type="parTrans" cxnId="{C5547CA6-7202-420A-897B-39457DD59983}">
      <dgm:prSet/>
      <dgm:spPr>
        <a:ln>
          <a:solidFill>
            <a:schemeClr val="accent1"/>
          </a:solidFill>
        </a:ln>
      </dgm:spPr>
      <dgm:t>
        <a:bodyPr/>
        <a:lstStyle/>
        <a:p>
          <a:endParaRPr lang="en-GB"/>
        </a:p>
      </dgm:t>
    </dgm:pt>
    <dgm:pt modelId="{B0C01351-BDD0-469A-961F-122E6BD3733D}" type="pres">
      <dgm:prSet presAssocID="{5EF68222-1EE1-4E34-B631-E3D02795C5DA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EECFBB5C-70C0-47D0-8557-6FD3A0E0F029}" type="pres">
      <dgm:prSet presAssocID="{5EF68222-1EE1-4E34-B631-E3D02795C5DA}" presName="hierFlow" presStyleCnt="0"/>
      <dgm:spPr/>
    </dgm:pt>
    <dgm:pt modelId="{F7625A61-C5AB-471A-8528-E72C46367B4A}" type="pres">
      <dgm:prSet presAssocID="{5EF68222-1EE1-4E34-B631-E3D02795C5DA}" presName="firstBuf" presStyleCnt="0"/>
      <dgm:spPr/>
    </dgm:pt>
    <dgm:pt modelId="{E584152F-DD9A-410C-992C-A8F0CE298668}" type="pres">
      <dgm:prSet presAssocID="{5EF68222-1EE1-4E34-B631-E3D02795C5DA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5FB2A15C-A1FB-4A16-962F-8CC51B97AC5D}" type="pres">
      <dgm:prSet presAssocID="{9F834AAA-3B5E-4968-8A7C-0EEDA826E28D}" presName="Name17" presStyleCnt="0"/>
      <dgm:spPr/>
    </dgm:pt>
    <dgm:pt modelId="{CADF7B34-9968-4163-8188-4F7B0FB9E37F}" type="pres">
      <dgm:prSet presAssocID="{9F834AAA-3B5E-4968-8A7C-0EEDA826E28D}" presName="level1Shape" presStyleLbl="node0" presStyleIdx="0" presStyleCnt="1" custScaleX="125343" custScaleY="408434" custLinFactNeighborX="-56442" custLinFactNeighborY="-87634">
        <dgm:presLayoutVars>
          <dgm:chPref val="3"/>
        </dgm:presLayoutVars>
      </dgm:prSet>
      <dgm:spPr/>
    </dgm:pt>
    <dgm:pt modelId="{89B4DC55-E52A-4652-AFCB-936B1B649B39}" type="pres">
      <dgm:prSet presAssocID="{9F834AAA-3B5E-4968-8A7C-0EEDA826E28D}" presName="hierChild2" presStyleCnt="0"/>
      <dgm:spPr/>
    </dgm:pt>
    <dgm:pt modelId="{AC007BBE-82EC-4204-9CDD-12649CB25A1E}" type="pres">
      <dgm:prSet presAssocID="{6E15E028-7F6E-47AD-AA25-8E759F36B81C}" presName="Name25" presStyleLbl="parChTrans1D2" presStyleIdx="0" presStyleCnt="2"/>
      <dgm:spPr/>
    </dgm:pt>
    <dgm:pt modelId="{7F0EB1F1-4DD5-49F8-AFFF-249107BE423A}" type="pres">
      <dgm:prSet presAssocID="{6E15E028-7F6E-47AD-AA25-8E759F36B81C}" presName="connTx" presStyleLbl="parChTrans1D2" presStyleIdx="0" presStyleCnt="2"/>
      <dgm:spPr/>
    </dgm:pt>
    <dgm:pt modelId="{A75C4EBD-76D1-40A2-A76E-05906DD86F08}" type="pres">
      <dgm:prSet presAssocID="{099ED6D2-0C3E-4F44-B2A2-0D659E891F99}" presName="Name30" presStyleCnt="0"/>
      <dgm:spPr/>
    </dgm:pt>
    <dgm:pt modelId="{2A68C136-D072-4C19-A002-BD644E4FA219}" type="pres">
      <dgm:prSet presAssocID="{099ED6D2-0C3E-4F44-B2A2-0D659E891F99}" presName="level2Shape" presStyleLbl="node2" presStyleIdx="0" presStyleCnt="2" custScaleX="127764" custScaleY="307354" custLinFactNeighborX="-41216" custLinFactNeighborY="-33403"/>
      <dgm:spPr/>
    </dgm:pt>
    <dgm:pt modelId="{2461719F-2A80-45FF-8549-2A04D605D04D}" type="pres">
      <dgm:prSet presAssocID="{099ED6D2-0C3E-4F44-B2A2-0D659E891F99}" presName="hierChild3" presStyleCnt="0"/>
      <dgm:spPr/>
    </dgm:pt>
    <dgm:pt modelId="{70656461-94C3-4C00-99B4-CF4E9989214C}" type="pres">
      <dgm:prSet presAssocID="{0E6BDC89-6886-495D-A7CC-D45D4CA4E3FD}" presName="Name25" presStyleLbl="parChTrans1D3" presStyleIdx="0" presStyleCnt="5"/>
      <dgm:spPr/>
    </dgm:pt>
    <dgm:pt modelId="{69813F47-F503-47E5-850F-19B8FB81084F}" type="pres">
      <dgm:prSet presAssocID="{0E6BDC89-6886-495D-A7CC-D45D4CA4E3FD}" presName="connTx" presStyleLbl="parChTrans1D3" presStyleIdx="0" presStyleCnt="5"/>
      <dgm:spPr/>
    </dgm:pt>
    <dgm:pt modelId="{ECA8A46D-8760-435C-AF2C-2D9577ABD707}" type="pres">
      <dgm:prSet presAssocID="{D25A29AC-5EAF-4B07-A550-AB5D39F2040B}" presName="Name30" presStyleCnt="0"/>
      <dgm:spPr/>
    </dgm:pt>
    <dgm:pt modelId="{AF70821A-6F87-4969-B9BA-5AE2E4FCECE6}" type="pres">
      <dgm:prSet presAssocID="{D25A29AC-5EAF-4B07-A550-AB5D39F2040B}" presName="level2Shape" presStyleLbl="node3" presStyleIdx="0" presStyleCnt="5" custLinFactNeighborX="-4096" custLinFactNeighborY="-36507"/>
      <dgm:spPr/>
    </dgm:pt>
    <dgm:pt modelId="{D54B5FCE-00BB-47A3-8065-EF950EB25925}" type="pres">
      <dgm:prSet presAssocID="{D25A29AC-5EAF-4B07-A550-AB5D39F2040B}" presName="hierChild3" presStyleCnt="0"/>
      <dgm:spPr/>
    </dgm:pt>
    <dgm:pt modelId="{F7D03F7A-1283-4104-974D-0522A2A1E646}" type="pres">
      <dgm:prSet presAssocID="{3725699E-DF7C-4936-8C19-34DFF8D40448}" presName="Name25" presStyleLbl="parChTrans1D3" presStyleIdx="1" presStyleCnt="5"/>
      <dgm:spPr/>
    </dgm:pt>
    <dgm:pt modelId="{98C9B443-D18A-4D2E-A8D1-48BAB3720D7F}" type="pres">
      <dgm:prSet presAssocID="{3725699E-DF7C-4936-8C19-34DFF8D40448}" presName="connTx" presStyleLbl="parChTrans1D3" presStyleIdx="1" presStyleCnt="5"/>
      <dgm:spPr/>
    </dgm:pt>
    <dgm:pt modelId="{30603814-0AE7-4CAE-B1F5-284307A9E247}" type="pres">
      <dgm:prSet presAssocID="{83AC7C8A-E7FE-4FF4-9FAE-B97B5C911469}" presName="Name30" presStyleCnt="0"/>
      <dgm:spPr/>
    </dgm:pt>
    <dgm:pt modelId="{A379253D-79C5-4D0C-8F97-1839A9EDE0E9}" type="pres">
      <dgm:prSet presAssocID="{83AC7C8A-E7FE-4FF4-9FAE-B97B5C911469}" presName="level2Shape" presStyleLbl="node3" presStyleIdx="1" presStyleCnt="5" custScaleY="151573" custLinFactNeighborX="-1008" custLinFactNeighborY="-26483"/>
      <dgm:spPr/>
    </dgm:pt>
    <dgm:pt modelId="{EC7CC80C-816F-43D4-8A42-9A2824AD4934}" type="pres">
      <dgm:prSet presAssocID="{83AC7C8A-E7FE-4FF4-9FAE-B97B5C911469}" presName="hierChild3" presStyleCnt="0"/>
      <dgm:spPr/>
    </dgm:pt>
    <dgm:pt modelId="{24C490BC-838A-4E8D-A845-EE57D4F33BB7}" type="pres">
      <dgm:prSet presAssocID="{60FA0431-6FEC-443D-A303-68BD4FE1E543}" presName="Name25" presStyleLbl="parChTrans1D3" presStyleIdx="2" presStyleCnt="5"/>
      <dgm:spPr/>
    </dgm:pt>
    <dgm:pt modelId="{FD08A9F8-7B5F-439B-BC50-C46025A3D525}" type="pres">
      <dgm:prSet presAssocID="{60FA0431-6FEC-443D-A303-68BD4FE1E543}" presName="connTx" presStyleLbl="parChTrans1D3" presStyleIdx="2" presStyleCnt="5"/>
      <dgm:spPr/>
    </dgm:pt>
    <dgm:pt modelId="{19F71B7C-9165-45F7-BF8D-F2B873B6C105}" type="pres">
      <dgm:prSet presAssocID="{F937C523-F675-4DAA-92F7-ED0499DD9EDD}" presName="Name30" presStyleCnt="0"/>
      <dgm:spPr/>
    </dgm:pt>
    <dgm:pt modelId="{72E84383-0667-45BD-B70F-BD0009079462}" type="pres">
      <dgm:prSet presAssocID="{F937C523-F675-4DAA-92F7-ED0499DD9EDD}" presName="level2Shape" presStyleLbl="node3" presStyleIdx="2" presStyleCnt="5" custScaleY="138215"/>
      <dgm:spPr/>
    </dgm:pt>
    <dgm:pt modelId="{D3355ED7-0C42-4976-9FE0-C0B281098DA1}" type="pres">
      <dgm:prSet presAssocID="{F937C523-F675-4DAA-92F7-ED0499DD9EDD}" presName="hierChild3" presStyleCnt="0"/>
      <dgm:spPr/>
    </dgm:pt>
    <dgm:pt modelId="{DAAE2055-659C-40D1-9593-13CC3201ED2A}" type="pres">
      <dgm:prSet presAssocID="{F518DFE2-84FD-4EA0-975C-F77AC4BBE1E3}" presName="Name25" presStyleLbl="parChTrans1D2" presStyleIdx="1" presStyleCnt="2"/>
      <dgm:spPr/>
    </dgm:pt>
    <dgm:pt modelId="{FE7702CB-7271-4EED-8163-0B00B3FCAB96}" type="pres">
      <dgm:prSet presAssocID="{F518DFE2-84FD-4EA0-975C-F77AC4BBE1E3}" presName="connTx" presStyleLbl="parChTrans1D2" presStyleIdx="1" presStyleCnt="2"/>
      <dgm:spPr/>
    </dgm:pt>
    <dgm:pt modelId="{B235BD53-BD81-494E-BF65-B6DEC7CD1539}" type="pres">
      <dgm:prSet presAssocID="{7CD54FF9-5B87-45DE-B824-0C685A02A298}" presName="Name30" presStyleCnt="0"/>
      <dgm:spPr/>
    </dgm:pt>
    <dgm:pt modelId="{216CE107-9ECC-486B-A154-3D9D8BF78665}" type="pres">
      <dgm:prSet presAssocID="{7CD54FF9-5B87-45DE-B824-0C685A02A298}" presName="level2Shape" presStyleLbl="node2" presStyleIdx="1" presStyleCnt="2" custScaleX="123204" custScaleY="338718" custLinFactNeighborX="-42424" custLinFactNeighborY="-14051"/>
      <dgm:spPr/>
    </dgm:pt>
    <dgm:pt modelId="{B3EFF9DA-6A7B-4E09-826E-C930685B1E07}" type="pres">
      <dgm:prSet presAssocID="{7CD54FF9-5B87-45DE-B824-0C685A02A298}" presName="hierChild3" presStyleCnt="0"/>
      <dgm:spPr/>
    </dgm:pt>
    <dgm:pt modelId="{1DC55076-499F-4BC5-9D10-D83CE5A9858F}" type="pres">
      <dgm:prSet presAssocID="{FC483614-A079-43E2-9C0B-CEF693CBC154}" presName="Name25" presStyleLbl="parChTrans1D3" presStyleIdx="3" presStyleCnt="5"/>
      <dgm:spPr/>
    </dgm:pt>
    <dgm:pt modelId="{1DC20C1D-C04D-4E23-AA44-F80FF239F67C}" type="pres">
      <dgm:prSet presAssocID="{FC483614-A079-43E2-9C0B-CEF693CBC154}" presName="connTx" presStyleLbl="parChTrans1D3" presStyleIdx="3" presStyleCnt="5"/>
      <dgm:spPr/>
    </dgm:pt>
    <dgm:pt modelId="{5B8A2505-5D4A-415B-877F-118C567E1423}" type="pres">
      <dgm:prSet presAssocID="{02925A10-8F26-4000-919B-5EADB8A444AE}" presName="Name30" presStyleCnt="0"/>
      <dgm:spPr/>
    </dgm:pt>
    <dgm:pt modelId="{640334DE-A4E3-4D1E-8977-46A88031F36E}" type="pres">
      <dgm:prSet presAssocID="{02925A10-8F26-4000-919B-5EADB8A444AE}" presName="level2Shape" presStyleLbl="node3" presStyleIdx="3" presStyleCnt="5"/>
      <dgm:spPr/>
    </dgm:pt>
    <dgm:pt modelId="{F741C804-624D-4238-AC01-D4CEBE5B1DBA}" type="pres">
      <dgm:prSet presAssocID="{02925A10-8F26-4000-919B-5EADB8A444AE}" presName="hierChild3" presStyleCnt="0"/>
      <dgm:spPr/>
    </dgm:pt>
    <dgm:pt modelId="{9E34B08B-5502-49EA-ABC2-BB3F3C09E8BC}" type="pres">
      <dgm:prSet presAssocID="{E825D1F0-1B53-4BE8-888C-9691E7097E9D}" presName="Name25" presStyleLbl="parChTrans1D3" presStyleIdx="4" presStyleCnt="5"/>
      <dgm:spPr/>
    </dgm:pt>
    <dgm:pt modelId="{FC5BF868-6A68-4398-896E-AB0CCFF5A447}" type="pres">
      <dgm:prSet presAssocID="{E825D1F0-1B53-4BE8-888C-9691E7097E9D}" presName="connTx" presStyleLbl="parChTrans1D3" presStyleIdx="4" presStyleCnt="5"/>
      <dgm:spPr/>
    </dgm:pt>
    <dgm:pt modelId="{F78AB43D-D5B7-4649-AA71-B2E723811A13}" type="pres">
      <dgm:prSet presAssocID="{3992C958-54E4-40E2-9EED-12B3253AA07E}" presName="Name30" presStyleCnt="0"/>
      <dgm:spPr/>
    </dgm:pt>
    <dgm:pt modelId="{BAAF156F-EEBB-4EA1-A79E-51E396C22287}" type="pres">
      <dgm:prSet presAssocID="{3992C958-54E4-40E2-9EED-12B3253AA07E}" presName="level2Shape" presStyleLbl="node3" presStyleIdx="4" presStyleCnt="5"/>
      <dgm:spPr/>
    </dgm:pt>
    <dgm:pt modelId="{DC98D14B-1F49-4511-9A31-CA7E5568F01B}" type="pres">
      <dgm:prSet presAssocID="{3992C958-54E4-40E2-9EED-12B3253AA07E}" presName="hierChild3" presStyleCnt="0"/>
      <dgm:spPr/>
    </dgm:pt>
    <dgm:pt modelId="{B8A42192-47FE-4878-9BDB-36848F53CFC6}" type="pres">
      <dgm:prSet presAssocID="{747BD455-E5FF-4FF4-BC71-D1862A39AEE0}" presName="Name25" presStyleLbl="parChTrans1D4" presStyleIdx="0" presStyleCnt="1"/>
      <dgm:spPr/>
    </dgm:pt>
    <dgm:pt modelId="{422CC073-885A-472B-AA68-69689BF83217}" type="pres">
      <dgm:prSet presAssocID="{747BD455-E5FF-4FF4-BC71-D1862A39AEE0}" presName="connTx" presStyleLbl="parChTrans1D4" presStyleIdx="0" presStyleCnt="1"/>
      <dgm:spPr/>
    </dgm:pt>
    <dgm:pt modelId="{483DAF00-3F70-44F2-8BB6-EE32B42E66AF}" type="pres">
      <dgm:prSet presAssocID="{91301628-7434-4AA0-AA21-F8BE3A44F3CB}" presName="Name30" presStyleCnt="0"/>
      <dgm:spPr/>
    </dgm:pt>
    <dgm:pt modelId="{36F216D1-4CF0-4F6A-A0AC-AA233E684E12}" type="pres">
      <dgm:prSet presAssocID="{91301628-7434-4AA0-AA21-F8BE3A44F3CB}" presName="level2Shape" presStyleLbl="node4" presStyleIdx="0" presStyleCnt="1" custScaleX="156641" custScaleY="63775" custLinFactY="5499" custLinFactNeighborX="76863" custLinFactNeighborY="100000"/>
      <dgm:spPr/>
    </dgm:pt>
    <dgm:pt modelId="{0C27AB9E-F56A-4AC6-ACBE-5A9691CDD2A3}" type="pres">
      <dgm:prSet presAssocID="{91301628-7434-4AA0-AA21-F8BE3A44F3CB}" presName="hierChild3" presStyleCnt="0"/>
      <dgm:spPr/>
    </dgm:pt>
    <dgm:pt modelId="{F22D2ECC-5547-428C-B719-1AFEC4C08E8E}" type="pres">
      <dgm:prSet presAssocID="{5EF68222-1EE1-4E34-B631-E3D02795C5DA}" presName="bgShapesFlow" presStyleCnt="0"/>
      <dgm:spPr/>
    </dgm:pt>
    <dgm:pt modelId="{B2F42A70-F23C-465C-8CF2-5977645480AB}" type="pres">
      <dgm:prSet presAssocID="{9183D618-3459-44B6-A236-365868F97B0F}" presName="rectComp" presStyleCnt="0"/>
      <dgm:spPr/>
    </dgm:pt>
    <dgm:pt modelId="{B91BBB52-BC1E-45B9-917E-96C8B558E4B2}" type="pres">
      <dgm:prSet presAssocID="{9183D618-3459-44B6-A236-365868F97B0F}" presName="bgRect" presStyleLbl="bgShp" presStyleIdx="0" presStyleCnt="3" custScaleX="119519" custLinFactNeighborX="-49808" custLinFactNeighborY="-281"/>
      <dgm:spPr/>
    </dgm:pt>
    <dgm:pt modelId="{6AC90C83-A41B-4A56-8259-7601A9676A69}" type="pres">
      <dgm:prSet presAssocID="{9183D618-3459-44B6-A236-365868F97B0F}" presName="bgRectTx" presStyleLbl="bgShp" presStyleIdx="0" presStyleCnt="3">
        <dgm:presLayoutVars>
          <dgm:bulletEnabled val="1"/>
        </dgm:presLayoutVars>
      </dgm:prSet>
      <dgm:spPr/>
    </dgm:pt>
    <dgm:pt modelId="{D198263E-16CB-4751-8F26-0379260D625A}" type="pres">
      <dgm:prSet presAssocID="{9183D618-3459-44B6-A236-365868F97B0F}" presName="spComp" presStyleCnt="0"/>
      <dgm:spPr/>
    </dgm:pt>
    <dgm:pt modelId="{203075BB-3B68-49D6-9D0A-494B0BC5BCC4}" type="pres">
      <dgm:prSet presAssocID="{9183D618-3459-44B6-A236-365868F97B0F}" presName="hSp" presStyleCnt="0"/>
      <dgm:spPr/>
    </dgm:pt>
    <dgm:pt modelId="{314C07F2-BB61-4FDD-AF09-34D00D7CB825}" type="pres">
      <dgm:prSet presAssocID="{4A24BCD7-23B4-4DB5-BDB9-8941201AEA30}" presName="rectComp" presStyleCnt="0"/>
      <dgm:spPr/>
    </dgm:pt>
    <dgm:pt modelId="{C0A4D681-B9EC-4AF9-8AFB-EFD041C3A8B1}" type="pres">
      <dgm:prSet presAssocID="{4A24BCD7-23B4-4DB5-BDB9-8941201AEA30}" presName="bgRect" presStyleLbl="bgShp" presStyleIdx="1" presStyleCnt="3" custScaleX="136377" custLinFactNeighborX="-43364" custLinFactNeighborY="-595"/>
      <dgm:spPr/>
    </dgm:pt>
    <dgm:pt modelId="{2C197AF6-85E7-47B8-A95E-168F6EC33633}" type="pres">
      <dgm:prSet presAssocID="{4A24BCD7-23B4-4DB5-BDB9-8941201AEA30}" presName="bgRectTx" presStyleLbl="bgShp" presStyleIdx="1" presStyleCnt="3">
        <dgm:presLayoutVars>
          <dgm:bulletEnabled val="1"/>
        </dgm:presLayoutVars>
      </dgm:prSet>
      <dgm:spPr/>
    </dgm:pt>
    <dgm:pt modelId="{120B7D18-2B14-430D-9425-DC3E16CF4506}" type="pres">
      <dgm:prSet presAssocID="{4A24BCD7-23B4-4DB5-BDB9-8941201AEA30}" presName="spComp" presStyleCnt="0"/>
      <dgm:spPr/>
    </dgm:pt>
    <dgm:pt modelId="{E6F4BE1B-5D49-4CA7-9B92-61C28B8419B3}" type="pres">
      <dgm:prSet presAssocID="{4A24BCD7-23B4-4DB5-BDB9-8941201AEA30}" presName="hSp" presStyleCnt="0"/>
      <dgm:spPr/>
    </dgm:pt>
    <dgm:pt modelId="{2EF4BC2A-B2D6-49B9-B22B-DBF4ABAEB083}" type="pres">
      <dgm:prSet presAssocID="{D0AA3EFA-8F02-4787-B2F6-2EE32B14FDDD}" presName="rectComp" presStyleCnt="0"/>
      <dgm:spPr/>
    </dgm:pt>
    <dgm:pt modelId="{5F78C6E9-B898-430C-A43C-5078CB7333B7}" type="pres">
      <dgm:prSet presAssocID="{D0AA3EFA-8F02-4787-B2F6-2EE32B14FDDD}" presName="bgRect" presStyleLbl="bgShp" presStyleIdx="2" presStyleCnt="3" custScaleX="125858" custLinFactNeighborX="-18477" custLinFactNeighborY="-2858"/>
      <dgm:spPr/>
    </dgm:pt>
    <dgm:pt modelId="{1BE6122C-B29E-4BE5-9BA9-01E2F26CEDB7}" type="pres">
      <dgm:prSet presAssocID="{D0AA3EFA-8F02-4787-B2F6-2EE32B14FDDD}" presName="bgRectTx" presStyleLbl="bgShp" presStyleIdx="2" presStyleCnt="3">
        <dgm:presLayoutVars>
          <dgm:bulletEnabled val="1"/>
        </dgm:presLayoutVars>
      </dgm:prSet>
      <dgm:spPr/>
    </dgm:pt>
  </dgm:ptLst>
  <dgm:cxnLst>
    <dgm:cxn modelId="{0E830A00-463F-4FB8-8A69-62ACD1B2EF92}" type="presOf" srcId="{F937C523-F675-4DAA-92F7-ED0499DD9EDD}" destId="{72E84383-0667-45BD-B70F-BD0009079462}" srcOrd="0" destOrd="0" presId="urn:microsoft.com/office/officeart/2005/8/layout/hierarchy5"/>
    <dgm:cxn modelId="{07519413-24A9-49E1-BF52-62993B191D4F}" type="presOf" srcId="{60FA0431-6FEC-443D-A303-68BD4FE1E543}" destId="{FD08A9F8-7B5F-439B-BC50-C46025A3D525}" srcOrd="1" destOrd="0" presId="urn:microsoft.com/office/officeart/2005/8/layout/hierarchy5"/>
    <dgm:cxn modelId="{56CB2D1C-6911-4DA9-ADA1-4612345AFE0F}" type="presOf" srcId="{747BD455-E5FF-4FF4-BC71-D1862A39AEE0}" destId="{422CC073-885A-472B-AA68-69689BF83217}" srcOrd="1" destOrd="0" presId="urn:microsoft.com/office/officeart/2005/8/layout/hierarchy5"/>
    <dgm:cxn modelId="{AC09C622-9653-4631-950F-0D4CC8694DE0}" type="presOf" srcId="{D25A29AC-5EAF-4B07-A550-AB5D39F2040B}" destId="{AF70821A-6F87-4969-B9BA-5AE2E4FCECE6}" srcOrd="0" destOrd="0" presId="urn:microsoft.com/office/officeart/2005/8/layout/hierarchy5"/>
    <dgm:cxn modelId="{9AA59224-D52B-4C4D-A32D-85323713682F}" type="presOf" srcId="{4A24BCD7-23B4-4DB5-BDB9-8941201AEA30}" destId="{2C197AF6-85E7-47B8-A95E-168F6EC33633}" srcOrd="1" destOrd="0" presId="urn:microsoft.com/office/officeart/2005/8/layout/hierarchy5"/>
    <dgm:cxn modelId="{F7A15438-EE6F-427A-8ED7-ECF584CD97CE}" type="presOf" srcId="{7CD54FF9-5B87-45DE-B824-0C685A02A298}" destId="{216CE107-9ECC-486B-A154-3D9D8BF78665}" srcOrd="0" destOrd="0" presId="urn:microsoft.com/office/officeart/2005/8/layout/hierarchy5"/>
    <dgm:cxn modelId="{D5885A3D-7C7E-4A6A-A086-DFAB9F73B20D}" srcId="{5EF68222-1EE1-4E34-B631-E3D02795C5DA}" destId="{4A24BCD7-23B4-4DB5-BDB9-8941201AEA30}" srcOrd="2" destOrd="0" parTransId="{B9B69440-EB13-49FA-B6D0-C64FF141E4E4}" sibTransId="{8635FD6C-2589-4AC8-B38E-A01EB903D3D3}"/>
    <dgm:cxn modelId="{3FCFED3D-5F87-4E2C-8B6B-5DA36B052EA7}" type="presOf" srcId="{D0AA3EFA-8F02-4787-B2F6-2EE32B14FDDD}" destId="{1BE6122C-B29E-4BE5-9BA9-01E2F26CEDB7}" srcOrd="1" destOrd="0" presId="urn:microsoft.com/office/officeart/2005/8/layout/hierarchy5"/>
    <dgm:cxn modelId="{2B0E7B3F-20B6-424B-9398-821E734A7FA7}" type="presOf" srcId="{5EF68222-1EE1-4E34-B631-E3D02795C5DA}" destId="{B0C01351-BDD0-469A-961F-122E6BD3733D}" srcOrd="0" destOrd="0" presId="urn:microsoft.com/office/officeart/2005/8/layout/hierarchy5"/>
    <dgm:cxn modelId="{1AF53340-7EF0-4152-9FD7-5D6237AB0968}" type="presOf" srcId="{FC483614-A079-43E2-9C0B-CEF693CBC154}" destId="{1DC55076-499F-4BC5-9D10-D83CE5A9858F}" srcOrd="0" destOrd="0" presId="urn:microsoft.com/office/officeart/2005/8/layout/hierarchy5"/>
    <dgm:cxn modelId="{6D19D760-8E63-45E1-B969-FB0A1805486B}" type="presOf" srcId="{F518DFE2-84FD-4EA0-975C-F77AC4BBE1E3}" destId="{FE7702CB-7271-4EED-8163-0B00B3FCAB96}" srcOrd="1" destOrd="0" presId="urn:microsoft.com/office/officeart/2005/8/layout/hierarchy5"/>
    <dgm:cxn modelId="{701F0061-450A-4CC4-97A9-6FFB4845BE92}" type="presOf" srcId="{F518DFE2-84FD-4EA0-975C-F77AC4BBE1E3}" destId="{DAAE2055-659C-40D1-9593-13CC3201ED2A}" srcOrd="0" destOrd="0" presId="urn:microsoft.com/office/officeart/2005/8/layout/hierarchy5"/>
    <dgm:cxn modelId="{4782CF62-DE16-4D93-ACB0-A3EDCD9431C1}" type="presOf" srcId="{9183D618-3459-44B6-A236-365868F97B0F}" destId="{6AC90C83-A41B-4A56-8259-7601A9676A69}" srcOrd="1" destOrd="0" presId="urn:microsoft.com/office/officeart/2005/8/layout/hierarchy5"/>
    <dgm:cxn modelId="{53056E43-FBFE-425D-8634-2B5D425D4E9F}" srcId="{099ED6D2-0C3E-4F44-B2A2-0D659E891F99}" destId="{F937C523-F675-4DAA-92F7-ED0499DD9EDD}" srcOrd="2" destOrd="0" parTransId="{60FA0431-6FEC-443D-A303-68BD4FE1E543}" sibTransId="{6180BF6C-8057-4B08-B88D-914A3DA1B20E}"/>
    <dgm:cxn modelId="{2F6DD547-3636-429F-983F-8EDBFB88D80E}" type="presOf" srcId="{9F834AAA-3B5E-4968-8A7C-0EEDA826E28D}" destId="{CADF7B34-9968-4163-8188-4F7B0FB9E37F}" srcOrd="0" destOrd="0" presId="urn:microsoft.com/office/officeart/2005/8/layout/hierarchy5"/>
    <dgm:cxn modelId="{8F619069-8DED-4708-A2E4-2C05E4631791}" type="presOf" srcId="{3725699E-DF7C-4936-8C19-34DFF8D40448}" destId="{98C9B443-D18A-4D2E-A8D1-48BAB3720D7F}" srcOrd="1" destOrd="0" presId="urn:microsoft.com/office/officeart/2005/8/layout/hierarchy5"/>
    <dgm:cxn modelId="{145E364B-1009-4012-A369-4AE44F5A03DD}" type="presOf" srcId="{83AC7C8A-E7FE-4FF4-9FAE-B97B5C911469}" destId="{A379253D-79C5-4D0C-8F97-1839A9EDE0E9}" srcOrd="0" destOrd="0" presId="urn:microsoft.com/office/officeart/2005/8/layout/hierarchy5"/>
    <dgm:cxn modelId="{C433744C-C151-4105-BFF8-CBF5E2194DA7}" type="presOf" srcId="{91301628-7434-4AA0-AA21-F8BE3A44F3CB}" destId="{36F216D1-4CF0-4F6A-A0AC-AA233E684E12}" srcOrd="0" destOrd="0" presId="urn:microsoft.com/office/officeart/2005/8/layout/hierarchy5"/>
    <dgm:cxn modelId="{76884855-D524-4AD2-8691-A79E58E100B8}" type="presOf" srcId="{02925A10-8F26-4000-919B-5EADB8A444AE}" destId="{640334DE-A4E3-4D1E-8977-46A88031F36E}" srcOrd="0" destOrd="0" presId="urn:microsoft.com/office/officeart/2005/8/layout/hierarchy5"/>
    <dgm:cxn modelId="{1940DF55-7051-4A22-9801-8FE852227F9A}" type="presOf" srcId="{3992C958-54E4-40E2-9EED-12B3253AA07E}" destId="{BAAF156F-EEBB-4EA1-A79E-51E396C22287}" srcOrd="0" destOrd="0" presId="urn:microsoft.com/office/officeart/2005/8/layout/hierarchy5"/>
    <dgm:cxn modelId="{66C3BB78-3BA5-4E26-8F6C-7911EE47C5DE}" type="presOf" srcId="{6E15E028-7F6E-47AD-AA25-8E759F36B81C}" destId="{7F0EB1F1-4DD5-49F8-AFFF-249107BE423A}" srcOrd="1" destOrd="0" presId="urn:microsoft.com/office/officeart/2005/8/layout/hierarchy5"/>
    <dgm:cxn modelId="{7703AA7A-87B6-4782-A5F9-F786BB15A3B7}" srcId="{9F834AAA-3B5E-4968-8A7C-0EEDA826E28D}" destId="{099ED6D2-0C3E-4F44-B2A2-0D659E891F99}" srcOrd="0" destOrd="0" parTransId="{6E15E028-7F6E-47AD-AA25-8E759F36B81C}" sibTransId="{5A8F8AD2-C028-4714-B776-39EE67840AC4}"/>
    <dgm:cxn modelId="{0A1D5A86-D281-45C6-ADBC-0BD32F2DD26D}" srcId="{099ED6D2-0C3E-4F44-B2A2-0D659E891F99}" destId="{D25A29AC-5EAF-4B07-A550-AB5D39F2040B}" srcOrd="0" destOrd="0" parTransId="{0E6BDC89-6886-495D-A7CC-D45D4CA4E3FD}" sibTransId="{6131AD83-FE6A-445C-A0A7-4B5665CE73F3}"/>
    <dgm:cxn modelId="{8C9A2B88-47DA-48EB-9825-C3AFAD6F5ABF}" srcId="{5EF68222-1EE1-4E34-B631-E3D02795C5DA}" destId="{D0AA3EFA-8F02-4787-B2F6-2EE32B14FDDD}" srcOrd="3" destOrd="0" parTransId="{F735504C-C2B1-4DB6-8912-A503A67E182A}" sibTransId="{F05BF539-FBA4-4F2A-BB5E-AE37217E9C2B}"/>
    <dgm:cxn modelId="{79ABC590-0F8A-4446-B5E6-A9EF9B585543}" type="presOf" srcId="{747BD455-E5FF-4FF4-BC71-D1862A39AEE0}" destId="{B8A42192-47FE-4878-9BDB-36848F53CFC6}" srcOrd="0" destOrd="0" presId="urn:microsoft.com/office/officeart/2005/8/layout/hierarchy5"/>
    <dgm:cxn modelId="{6BF45F94-9CB2-4B2C-8C2E-45C67DBBD5AE}" type="presOf" srcId="{D0AA3EFA-8F02-4787-B2F6-2EE32B14FDDD}" destId="{5F78C6E9-B898-430C-A43C-5078CB7333B7}" srcOrd="0" destOrd="0" presId="urn:microsoft.com/office/officeart/2005/8/layout/hierarchy5"/>
    <dgm:cxn modelId="{7AB4D1A4-6C08-46F2-AFB2-120B43409843}" srcId="{7CD54FF9-5B87-45DE-B824-0C685A02A298}" destId="{02925A10-8F26-4000-919B-5EADB8A444AE}" srcOrd="0" destOrd="0" parTransId="{FC483614-A079-43E2-9C0B-CEF693CBC154}" sibTransId="{FDCA65CC-A8BF-4C90-80FB-DB723BEB5928}"/>
    <dgm:cxn modelId="{C5547CA6-7202-420A-897B-39457DD59983}" srcId="{3992C958-54E4-40E2-9EED-12B3253AA07E}" destId="{91301628-7434-4AA0-AA21-F8BE3A44F3CB}" srcOrd="0" destOrd="0" parTransId="{747BD455-E5FF-4FF4-BC71-D1862A39AEE0}" sibTransId="{9567E1E7-5931-4535-B3C3-EF8CF68422AE}"/>
    <dgm:cxn modelId="{722E8DB2-08C2-4583-8975-0EED36ED32AB}" srcId="{5EF68222-1EE1-4E34-B631-E3D02795C5DA}" destId="{9183D618-3459-44B6-A236-365868F97B0F}" srcOrd="1" destOrd="0" parTransId="{EAFEC864-40D1-4E0F-850B-43BB0561B4FB}" sibTransId="{B8D81F49-DB61-4238-96E5-9CD4D9FB0C9E}"/>
    <dgm:cxn modelId="{8D3FE0B3-6406-49DF-9A48-F1ECAEDBC230}" type="presOf" srcId="{E825D1F0-1B53-4BE8-888C-9691E7097E9D}" destId="{FC5BF868-6A68-4398-896E-AB0CCFF5A447}" srcOrd="1" destOrd="0" presId="urn:microsoft.com/office/officeart/2005/8/layout/hierarchy5"/>
    <dgm:cxn modelId="{139842B9-CEAF-4C3B-B77A-F4036AEB3C10}" type="presOf" srcId="{4A24BCD7-23B4-4DB5-BDB9-8941201AEA30}" destId="{C0A4D681-B9EC-4AF9-8AFB-EFD041C3A8B1}" srcOrd="0" destOrd="0" presId="urn:microsoft.com/office/officeart/2005/8/layout/hierarchy5"/>
    <dgm:cxn modelId="{741016BF-3C5B-4F5C-943A-2F180FD0213F}" type="presOf" srcId="{9183D618-3459-44B6-A236-365868F97B0F}" destId="{B91BBB52-BC1E-45B9-917E-96C8B558E4B2}" srcOrd="0" destOrd="0" presId="urn:microsoft.com/office/officeart/2005/8/layout/hierarchy5"/>
    <dgm:cxn modelId="{4C9AE1C3-2844-491A-9619-05E9B11CE3DC}" type="presOf" srcId="{60FA0431-6FEC-443D-A303-68BD4FE1E543}" destId="{24C490BC-838A-4E8D-A845-EE57D4F33BB7}" srcOrd="0" destOrd="0" presId="urn:microsoft.com/office/officeart/2005/8/layout/hierarchy5"/>
    <dgm:cxn modelId="{B34DF8C6-079A-45B4-B2F4-CF2861DC99C6}" type="presOf" srcId="{3725699E-DF7C-4936-8C19-34DFF8D40448}" destId="{F7D03F7A-1283-4104-974D-0522A2A1E646}" srcOrd="0" destOrd="0" presId="urn:microsoft.com/office/officeart/2005/8/layout/hierarchy5"/>
    <dgm:cxn modelId="{C40FCACF-9D03-4F28-82A1-186A519C4E58}" srcId="{7CD54FF9-5B87-45DE-B824-0C685A02A298}" destId="{3992C958-54E4-40E2-9EED-12B3253AA07E}" srcOrd="1" destOrd="0" parTransId="{E825D1F0-1B53-4BE8-888C-9691E7097E9D}" sibTransId="{88CD0D3E-8B66-49A0-983F-A0B24A9AD974}"/>
    <dgm:cxn modelId="{3D18B9D0-E8E2-4A65-B76F-4C72AA8F6AF4}" type="presOf" srcId="{0E6BDC89-6886-495D-A7CC-D45D4CA4E3FD}" destId="{69813F47-F503-47E5-850F-19B8FB81084F}" srcOrd="1" destOrd="0" presId="urn:microsoft.com/office/officeart/2005/8/layout/hierarchy5"/>
    <dgm:cxn modelId="{8E05D9D1-6CBF-4AE2-8806-C7063AC467C8}" type="presOf" srcId="{0E6BDC89-6886-495D-A7CC-D45D4CA4E3FD}" destId="{70656461-94C3-4C00-99B4-CF4E9989214C}" srcOrd="0" destOrd="0" presId="urn:microsoft.com/office/officeart/2005/8/layout/hierarchy5"/>
    <dgm:cxn modelId="{C82463EC-84C9-43EB-9CA5-FA8210B4524F}" type="presOf" srcId="{FC483614-A079-43E2-9C0B-CEF693CBC154}" destId="{1DC20C1D-C04D-4E23-AA44-F80FF239F67C}" srcOrd="1" destOrd="0" presId="urn:microsoft.com/office/officeart/2005/8/layout/hierarchy5"/>
    <dgm:cxn modelId="{B28694F4-1988-4311-9F2F-2D2A9B7C8487}" type="presOf" srcId="{099ED6D2-0C3E-4F44-B2A2-0D659E891F99}" destId="{2A68C136-D072-4C19-A002-BD644E4FA219}" srcOrd="0" destOrd="0" presId="urn:microsoft.com/office/officeart/2005/8/layout/hierarchy5"/>
    <dgm:cxn modelId="{311F47F6-CB2D-469D-AFBC-BF581590C2BB}" srcId="{5EF68222-1EE1-4E34-B631-E3D02795C5DA}" destId="{9F834AAA-3B5E-4968-8A7C-0EEDA826E28D}" srcOrd="0" destOrd="0" parTransId="{DE3FDE9C-BFB9-41C4-ADB3-9E97F96E619E}" sibTransId="{43902C95-9508-4F76-8276-DE379241903F}"/>
    <dgm:cxn modelId="{5C3578F6-0643-4AC4-8434-F92DCD4CA07F}" type="presOf" srcId="{E825D1F0-1B53-4BE8-888C-9691E7097E9D}" destId="{9E34B08B-5502-49EA-ABC2-BB3F3C09E8BC}" srcOrd="0" destOrd="0" presId="urn:microsoft.com/office/officeart/2005/8/layout/hierarchy5"/>
    <dgm:cxn modelId="{2590CDF7-AC8F-4B5E-B9FF-F258B2AB5763}" srcId="{9F834AAA-3B5E-4968-8A7C-0EEDA826E28D}" destId="{7CD54FF9-5B87-45DE-B824-0C685A02A298}" srcOrd="1" destOrd="0" parTransId="{F518DFE2-84FD-4EA0-975C-F77AC4BBE1E3}" sibTransId="{B1FE9109-CFF5-4018-9D56-D478DA194708}"/>
    <dgm:cxn modelId="{F9BC2BF8-36FF-479C-9A27-B0A940F6856E}" srcId="{099ED6D2-0C3E-4F44-B2A2-0D659E891F99}" destId="{83AC7C8A-E7FE-4FF4-9FAE-B97B5C911469}" srcOrd="1" destOrd="0" parTransId="{3725699E-DF7C-4936-8C19-34DFF8D40448}" sibTransId="{4B914814-1553-458F-9234-8C302DC8316C}"/>
    <dgm:cxn modelId="{A8DFF6F9-DB2C-48FA-B85A-2406EE9B15ED}" type="presOf" srcId="{6E15E028-7F6E-47AD-AA25-8E759F36B81C}" destId="{AC007BBE-82EC-4204-9CDD-12649CB25A1E}" srcOrd="0" destOrd="0" presId="urn:microsoft.com/office/officeart/2005/8/layout/hierarchy5"/>
    <dgm:cxn modelId="{D3F61EC3-FD67-44DB-B34D-C38663DE0740}" type="presParOf" srcId="{B0C01351-BDD0-469A-961F-122E6BD3733D}" destId="{EECFBB5C-70C0-47D0-8557-6FD3A0E0F029}" srcOrd="0" destOrd="0" presId="urn:microsoft.com/office/officeart/2005/8/layout/hierarchy5"/>
    <dgm:cxn modelId="{24978F88-9926-41E4-ABB7-0F8FAA3600B3}" type="presParOf" srcId="{EECFBB5C-70C0-47D0-8557-6FD3A0E0F029}" destId="{F7625A61-C5AB-471A-8528-E72C46367B4A}" srcOrd="0" destOrd="0" presId="urn:microsoft.com/office/officeart/2005/8/layout/hierarchy5"/>
    <dgm:cxn modelId="{E5848763-29DA-4652-B6E3-019E9ACC3B56}" type="presParOf" srcId="{EECFBB5C-70C0-47D0-8557-6FD3A0E0F029}" destId="{E584152F-DD9A-410C-992C-A8F0CE298668}" srcOrd="1" destOrd="0" presId="urn:microsoft.com/office/officeart/2005/8/layout/hierarchy5"/>
    <dgm:cxn modelId="{3B499B9F-0B22-4B41-9C7D-ABBB5BD32AF7}" type="presParOf" srcId="{E584152F-DD9A-410C-992C-A8F0CE298668}" destId="{5FB2A15C-A1FB-4A16-962F-8CC51B97AC5D}" srcOrd="0" destOrd="0" presId="urn:microsoft.com/office/officeart/2005/8/layout/hierarchy5"/>
    <dgm:cxn modelId="{879198C0-491B-45E1-96DE-34D09F2B4F3C}" type="presParOf" srcId="{5FB2A15C-A1FB-4A16-962F-8CC51B97AC5D}" destId="{CADF7B34-9968-4163-8188-4F7B0FB9E37F}" srcOrd="0" destOrd="0" presId="urn:microsoft.com/office/officeart/2005/8/layout/hierarchy5"/>
    <dgm:cxn modelId="{F56DFE8A-D901-44F9-AFB6-65A77722EBDF}" type="presParOf" srcId="{5FB2A15C-A1FB-4A16-962F-8CC51B97AC5D}" destId="{89B4DC55-E52A-4652-AFCB-936B1B649B39}" srcOrd="1" destOrd="0" presId="urn:microsoft.com/office/officeart/2005/8/layout/hierarchy5"/>
    <dgm:cxn modelId="{4612A0D6-F5B2-418F-B6B7-51EEBBBE17B7}" type="presParOf" srcId="{89B4DC55-E52A-4652-AFCB-936B1B649B39}" destId="{AC007BBE-82EC-4204-9CDD-12649CB25A1E}" srcOrd="0" destOrd="0" presId="urn:microsoft.com/office/officeart/2005/8/layout/hierarchy5"/>
    <dgm:cxn modelId="{B400965C-8213-498A-8C28-661F33DE2843}" type="presParOf" srcId="{AC007BBE-82EC-4204-9CDD-12649CB25A1E}" destId="{7F0EB1F1-4DD5-49F8-AFFF-249107BE423A}" srcOrd="0" destOrd="0" presId="urn:microsoft.com/office/officeart/2005/8/layout/hierarchy5"/>
    <dgm:cxn modelId="{CF9B599B-B342-4309-BA19-91A4E0C4B4EE}" type="presParOf" srcId="{89B4DC55-E52A-4652-AFCB-936B1B649B39}" destId="{A75C4EBD-76D1-40A2-A76E-05906DD86F08}" srcOrd="1" destOrd="0" presId="urn:microsoft.com/office/officeart/2005/8/layout/hierarchy5"/>
    <dgm:cxn modelId="{39D91C6A-9965-41F6-B6DF-B9E91DE95455}" type="presParOf" srcId="{A75C4EBD-76D1-40A2-A76E-05906DD86F08}" destId="{2A68C136-D072-4C19-A002-BD644E4FA219}" srcOrd="0" destOrd="0" presId="urn:microsoft.com/office/officeart/2005/8/layout/hierarchy5"/>
    <dgm:cxn modelId="{25F53A1E-808F-46B4-9B44-2608F6778A19}" type="presParOf" srcId="{A75C4EBD-76D1-40A2-A76E-05906DD86F08}" destId="{2461719F-2A80-45FF-8549-2A04D605D04D}" srcOrd="1" destOrd="0" presId="urn:microsoft.com/office/officeart/2005/8/layout/hierarchy5"/>
    <dgm:cxn modelId="{B760D188-74A1-4621-B317-0E0871A8EC0C}" type="presParOf" srcId="{2461719F-2A80-45FF-8549-2A04D605D04D}" destId="{70656461-94C3-4C00-99B4-CF4E9989214C}" srcOrd="0" destOrd="0" presId="urn:microsoft.com/office/officeart/2005/8/layout/hierarchy5"/>
    <dgm:cxn modelId="{AF9DFC5E-694C-4058-8B2D-69C9304F9020}" type="presParOf" srcId="{70656461-94C3-4C00-99B4-CF4E9989214C}" destId="{69813F47-F503-47E5-850F-19B8FB81084F}" srcOrd="0" destOrd="0" presId="urn:microsoft.com/office/officeart/2005/8/layout/hierarchy5"/>
    <dgm:cxn modelId="{2E71A0AD-0B1D-4090-85FF-F399711208F3}" type="presParOf" srcId="{2461719F-2A80-45FF-8549-2A04D605D04D}" destId="{ECA8A46D-8760-435C-AF2C-2D9577ABD707}" srcOrd="1" destOrd="0" presId="urn:microsoft.com/office/officeart/2005/8/layout/hierarchy5"/>
    <dgm:cxn modelId="{2CFBB9BE-4EA1-48CA-822C-42B725022ED3}" type="presParOf" srcId="{ECA8A46D-8760-435C-AF2C-2D9577ABD707}" destId="{AF70821A-6F87-4969-B9BA-5AE2E4FCECE6}" srcOrd="0" destOrd="0" presId="urn:microsoft.com/office/officeart/2005/8/layout/hierarchy5"/>
    <dgm:cxn modelId="{AA32C0E8-550F-4133-AE4E-1545076D37FA}" type="presParOf" srcId="{ECA8A46D-8760-435C-AF2C-2D9577ABD707}" destId="{D54B5FCE-00BB-47A3-8065-EF950EB25925}" srcOrd="1" destOrd="0" presId="urn:microsoft.com/office/officeart/2005/8/layout/hierarchy5"/>
    <dgm:cxn modelId="{E9962E7F-40B3-4FBC-B6CC-42A388FD7A82}" type="presParOf" srcId="{2461719F-2A80-45FF-8549-2A04D605D04D}" destId="{F7D03F7A-1283-4104-974D-0522A2A1E646}" srcOrd="2" destOrd="0" presId="urn:microsoft.com/office/officeart/2005/8/layout/hierarchy5"/>
    <dgm:cxn modelId="{98479DF2-A6B9-46A8-B6FE-14CA7F19A2DB}" type="presParOf" srcId="{F7D03F7A-1283-4104-974D-0522A2A1E646}" destId="{98C9B443-D18A-4D2E-A8D1-48BAB3720D7F}" srcOrd="0" destOrd="0" presId="urn:microsoft.com/office/officeart/2005/8/layout/hierarchy5"/>
    <dgm:cxn modelId="{E1AF30AB-9A10-44CD-9110-4FA0D1C9D785}" type="presParOf" srcId="{2461719F-2A80-45FF-8549-2A04D605D04D}" destId="{30603814-0AE7-4CAE-B1F5-284307A9E247}" srcOrd="3" destOrd="0" presId="urn:microsoft.com/office/officeart/2005/8/layout/hierarchy5"/>
    <dgm:cxn modelId="{0C7C064D-09DF-43BC-94B9-EA0F5D01A3DD}" type="presParOf" srcId="{30603814-0AE7-4CAE-B1F5-284307A9E247}" destId="{A379253D-79C5-4D0C-8F97-1839A9EDE0E9}" srcOrd="0" destOrd="0" presId="urn:microsoft.com/office/officeart/2005/8/layout/hierarchy5"/>
    <dgm:cxn modelId="{FE2CF753-1ED4-4B3D-AB3B-EF921E2B0D00}" type="presParOf" srcId="{30603814-0AE7-4CAE-B1F5-284307A9E247}" destId="{EC7CC80C-816F-43D4-8A42-9A2824AD4934}" srcOrd="1" destOrd="0" presId="urn:microsoft.com/office/officeart/2005/8/layout/hierarchy5"/>
    <dgm:cxn modelId="{883E7630-5F3B-43FA-A66B-A559A2CFCCDC}" type="presParOf" srcId="{2461719F-2A80-45FF-8549-2A04D605D04D}" destId="{24C490BC-838A-4E8D-A845-EE57D4F33BB7}" srcOrd="4" destOrd="0" presId="urn:microsoft.com/office/officeart/2005/8/layout/hierarchy5"/>
    <dgm:cxn modelId="{D07CC4C0-7D21-4334-A4DA-AE757E8CEC35}" type="presParOf" srcId="{24C490BC-838A-4E8D-A845-EE57D4F33BB7}" destId="{FD08A9F8-7B5F-439B-BC50-C46025A3D525}" srcOrd="0" destOrd="0" presId="urn:microsoft.com/office/officeart/2005/8/layout/hierarchy5"/>
    <dgm:cxn modelId="{5B48BE4A-A181-499E-87C1-1F3B201F88DB}" type="presParOf" srcId="{2461719F-2A80-45FF-8549-2A04D605D04D}" destId="{19F71B7C-9165-45F7-BF8D-F2B873B6C105}" srcOrd="5" destOrd="0" presId="urn:microsoft.com/office/officeart/2005/8/layout/hierarchy5"/>
    <dgm:cxn modelId="{44BAB800-729C-4E31-BE67-2462C9A9D7E9}" type="presParOf" srcId="{19F71B7C-9165-45F7-BF8D-F2B873B6C105}" destId="{72E84383-0667-45BD-B70F-BD0009079462}" srcOrd="0" destOrd="0" presId="urn:microsoft.com/office/officeart/2005/8/layout/hierarchy5"/>
    <dgm:cxn modelId="{39159705-39E9-4516-82E7-30069E49253B}" type="presParOf" srcId="{19F71B7C-9165-45F7-BF8D-F2B873B6C105}" destId="{D3355ED7-0C42-4976-9FE0-C0B281098DA1}" srcOrd="1" destOrd="0" presId="urn:microsoft.com/office/officeart/2005/8/layout/hierarchy5"/>
    <dgm:cxn modelId="{50E058D2-AE0A-4535-AA01-C226553C224E}" type="presParOf" srcId="{89B4DC55-E52A-4652-AFCB-936B1B649B39}" destId="{DAAE2055-659C-40D1-9593-13CC3201ED2A}" srcOrd="2" destOrd="0" presId="urn:microsoft.com/office/officeart/2005/8/layout/hierarchy5"/>
    <dgm:cxn modelId="{03637DB0-BF30-4381-A983-3E6EC797A034}" type="presParOf" srcId="{DAAE2055-659C-40D1-9593-13CC3201ED2A}" destId="{FE7702CB-7271-4EED-8163-0B00B3FCAB96}" srcOrd="0" destOrd="0" presId="urn:microsoft.com/office/officeart/2005/8/layout/hierarchy5"/>
    <dgm:cxn modelId="{F664B020-82E5-4A9D-A1CB-52F89898B9B2}" type="presParOf" srcId="{89B4DC55-E52A-4652-AFCB-936B1B649B39}" destId="{B235BD53-BD81-494E-BF65-B6DEC7CD1539}" srcOrd="3" destOrd="0" presId="urn:microsoft.com/office/officeart/2005/8/layout/hierarchy5"/>
    <dgm:cxn modelId="{FD7E7C19-F909-4F85-A2AF-7C6E9B4F33B8}" type="presParOf" srcId="{B235BD53-BD81-494E-BF65-B6DEC7CD1539}" destId="{216CE107-9ECC-486B-A154-3D9D8BF78665}" srcOrd="0" destOrd="0" presId="urn:microsoft.com/office/officeart/2005/8/layout/hierarchy5"/>
    <dgm:cxn modelId="{B4F6035E-0F87-4E54-BA9E-662882DAE8FF}" type="presParOf" srcId="{B235BD53-BD81-494E-BF65-B6DEC7CD1539}" destId="{B3EFF9DA-6A7B-4E09-826E-C930685B1E07}" srcOrd="1" destOrd="0" presId="urn:microsoft.com/office/officeart/2005/8/layout/hierarchy5"/>
    <dgm:cxn modelId="{AA78C805-E988-4283-9135-68196B0C5BF1}" type="presParOf" srcId="{B3EFF9DA-6A7B-4E09-826E-C930685B1E07}" destId="{1DC55076-499F-4BC5-9D10-D83CE5A9858F}" srcOrd="0" destOrd="0" presId="urn:microsoft.com/office/officeart/2005/8/layout/hierarchy5"/>
    <dgm:cxn modelId="{71B9326B-4FE8-4368-ACC9-D449019D55A2}" type="presParOf" srcId="{1DC55076-499F-4BC5-9D10-D83CE5A9858F}" destId="{1DC20C1D-C04D-4E23-AA44-F80FF239F67C}" srcOrd="0" destOrd="0" presId="urn:microsoft.com/office/officeart/2005/8/layout/hierarchy5"/>
    <dgm:cxn modelId="{527F44B9-666B-4FC5-8F76-FFABEE1029E8}" type="presParOf" srcId="{B3EFF9DA-6A7B-4E09-826E-C930685B1E07}" destId="{5B8A2505-5D4A-415B-877F-118C567E1423}" srcOrd="1" destOrd="0" presId="urn:microsoft.com/office/officeart/2005/8/layout/hierarchy5"/>
    <dgm:cxn modelId="{27FECC53-DDD6-4950-B2B9-3E5024287BBA}" type="presParOf" srcId="{5B8A2505-5D4A-415B-877F-118C567E1423}" destId="{640334DE-A4E3-4D1E-8977-46A88031F36E}" srcOrd="0" destOrd="0" presId="urn:microsoft.com/office/officeart/2005/8/layout/hierarchy5"/>
    <dgm:cxn modelId="{D2143686-68C9-4753-93C9-511A8480377A}" type="presParOf" srcId="{5B8A2505-5D4A-415B-877F-118C567E1423}" destId="{F741C804-624D-4238-AC01-D4CEBE5B1DBA}" srcOrd="1" destOrd="0" presId="urn:microsoft.com/office/officeart/2005/8/layout/hierarchy5"/>
    <dgm:cxn modelId="{EB723DF2-5568-40BC-BFAD-631C4787653C}" type="presParOf" srcId="{B3EFF9DA-6A7B-4E09-826E-C930685B1E07}" destId="{9E34B08B-5502-49EA-ABC2-BB3F3C09E8BC}" srcOrd="2" destOrd="0" presId="urn:microsoft.com/office/officeart/2005/8/layout/hierarchy5"/>
    <dgm:cxn modelId="{C6C762CA-780E-4EB4-9D1D-94669BCEFDDF}" type="presParOf" srcId="{9E34B08B-5502-49EA-ABC2-BB3F3C09E8BC}" destId="{FC5BF868-6A68-4398-896E-AB0CCFF5A447}" srcOrd="0" destOrd="0" presId="urn:microsoft.com/office/officeart/2005/8/layout/hierarchy5"/>
    <dgm:cxn modelId="{CD14BF45-8C8B-4109-BB90-36B2D95E4FD2}" type="presParOf" srcId="{B3EFF9DA-6A7B-4E09-826E-C930685B1E07}" destId="{F78AB43D-D5B7-4649-AA71-B2E723811A13}" srcOrd="3" destOrd="0" presId="urn:microsoft.com/office/officeart/2005/8/layout/hierarchy5"/>
    <dgm:cxn modelId="{82B63936-0B13-48DC-AD84-B8A71F9A8833}" type="presParOf" srcId="{F78AB43D-D5B7-4649-AA71-B2E723811A13}" destId="{BAAF156F-EEBB-4EA1-A79E-51E396C22287}" srcOrd="0" destOrd="0" presId="urn:microsoft.com/office/officeart/2005/8/layout/hierarchy5"/>
    <dgm:cxn modelId="{24EAC09E-5594-4189-8E5C-84678C06DF6A}" type="presParOf" srcId="{F78AB43D-D5B7-4649-AA71-B2E723811A13}" destId="{DC98D14B-1F49-4511-9A31-CA7E5568F01B}" srcOrd="1" destOrd="0" presId="urn:microsoft.com/office/officeart/2005/8/layout/hierarchy5"/>
    <dgm:cxn modelId="{91FFB7CA-488E-44E0-82B3-097F81A2244B}" type="presParOf" srcId="{DC98D14B-1F49-4511-9A31-CA7E5568F01B}" destId="{B8A42192-47FE-4878-9BDB-36848F53CFC6}" srcOrd="0" destOrd="0" presId="urn:microsoft.com/office/officeart/2005/8/layout/hierarchy5"/>
    <dgm:cxn modelId="{BA4DD762-77AC-4519-B3DE-FFE06327659F}" type="presParOf" srcId="{B8A42192-47FE-4878-9BDB-36848F53CFC6}" destId="{422CC073-885A-472B-AA68-69689BF83217}" srcOrd="0" destOrd="0" presId="urn:microsoft.com/office/officeart/2005/8/layout/hierarchy5"/>
    <dgm:cxn modelId="{756E5B0B-5973-4158-87B3-E13B3989ABF5}" type="presParOf" srcId="{DC98D14B-1F49-4511-9A31-CA7E5568F01B}" destId="{483DAF00-3F70-44F2-8BB6-EE32B42E66AF}" srcOrd="1" destOrd="0" presId="urn:microsoft.com/office/officeart/2005/8/layout/hierarchy5"/>
    <dgm:cxn modelId="{7EF07F24-B8A9-417F-A358-EE16C0E894C1}" type="presParOf" srcId="{483DAF00-3F70-44F2-8BB6-EE32B42E66AF}" destId="{36F216D1-4CF0-4F6A-A0AC-AA233E684E12}" srcOrd="0" destOrd="0" presId="urn:microsoft.com/office/officeart/2005/8/layout/hierarchy5"/>
    <dgm:cxn modelId="{75582E5F-9ABE-4FA0-958E-02C4429B4070}" type="presParOf" srcId="{483DAF00-3F70-44F2-8BB6-EE32B42E66AF}" destId="{0C27AB9E-F56A-4AC6-ACBE-5A9691CDD2A3}" srcOrd="1" destOrd="0" presId="urn:microsoft.com/office/officeart/2005/8/layout/hierarchy5"/>
    <dgm:cxn modelId="{A788B67B-D6DD-4DF4-B28B-C5B45B2998DC}" type="presParOf" srcId="{B0C01351-BDD0-469A-961F-122E6BD3733D}" destId="{F22D2ECC-5547-428C-B719-1AFEC4C08E8E}" srcOrd="1" destOrd="0" presId="urn:microsoft.com/office/officeart/2005/8/layout/hierarchy5"/>
    <dgm:cxn modelId="{1800F652-B070-48C9-BC2D-A031D5822CF2}" type="presParOf" srcId="{F22D2ECC-5547-428C-B719-1AFEC4C08E8E}" destId="{B2F42A70-F23C-465C-8CF2-5977645480AB}" srcOrd="0" destOrd="0" presId="urn:microsoft.com/office/officeart/2005/8/layout/hierarchy5"/>
    <dgm:cxn modelId="{95599F2A-C8E8-4587-BDEB-18C55696FD4C}" type="presParOf" srcId="{B2F42A70-F23C-465C-8CF2-5977645480AB}" destId="{B91BBB52-BC1E-45B9-917E-96C8B558E4B2}" srcOrd="0" destOrd="0" presId="urn:microsoft.com/office/officeart/2005/8/layout/hierarchy5"/>
    <dgm:cxn modelId="{86E9959B-CF96-49A8-934B-71C282F09B15}" type="presParOf" srcId="{B2F42A70-F23C-465C-8CF2-5977645480AB}" destId="{6AC90C83-A41B-4A56-8259-7601A9676A69}" srcOrd="1" destOrd="0" presId="urn:microsoft.com/office/officeart/2005/8/layout/hierarchy5"/>
    <dgm:cxn modelId="{6B5ED6A1-459B-4224-9D80-D3DB459A370F}" type="presParOf" srcId="{F22D2ECC-5547-428C-B719-1AFEC4C08E8E}" destId="{D198263E-16CB-4751-8F26-0379260D625A}" srcOrd="1" destOrd="0" presId="urn:microsoft.com/office/officeart/2005/8/layout/hierarchy5"/>
    <dgm:cxn modelId="{79741C5A-4435-4F8F-AC6E-4F30394A9C96}" type="presParOf" srcId="{D198263E-16CB-4751-8F26-0379260D625A}" destId="{203075BB-3B68-49D6-9D0A-494B0BC5BCC4}" srcOrd="0" destOrd="0" presId="urn:microsoft.com/office/officeart/2005/8/layout/hierarchy5"/>
    <dgm:cxn modelId="{2DAE7AB0-4727-429E-AD8D-44BE33B6B392}" type="presParOf" srcId="{F22D2ECC-5547-428C-B719-1AFEC4C08E8E}" destId="{314C07F2-BB61-4FDD-AF09-34D00D7CB825}" srcOrd="2" destOrd="0" presId="urn:microsoft.com/office/officeart/2005/8/layout/hierarchy5"/>
    <dgm:cxn modelId="{055A8D60-54A7-4D6C-8349-FB67059D0F77}" type="presParOf" srcId="{314C07F2-BB61-4FDD-AF09-34D00D7CB825}" destId="{C0A4D681-B9EC-4AF9-8AFB-EFD041C3A8B1}" srcOrd="0" destOrd="0" presId="urn:microsoft.com/office/officeart/2005/8/layout/hierarchy5"/>
    <dgm:cxn modelId="{517B93C1-3246-4194-A182-107AAC30BCC7}" type="presParOf" srcId="{314C07F2-BB61-4FDD-AF09-34D00D7CB825}" destId="{2C197AF6-85E7-47B8-A95E-168F6EC33633}" srcOrd="1" destOrd="0" presId="urn:microsoft.com/office/officeart/2005/8/layout/hierarchy5"/>
    <dgm:cxn modelId="{CB0433E3-EBB8-425E-AF8B-9A8FB8060BF8}" type="presParOf" srcId="{F22D2ECC-5547-428C-B719-1AFEC4C08E8E}" destId="{120B7D18-2B14-430D-9425-DC3E16CF4506}" srcOrd="3" destOrd="0" presId="urn:microsoft.com/office/officeart/2005/8/layout/hierarchy5"/>
    <dgm:cxn modelId="{D9FABF55-9328-48A6-883E-FA89201F69D4}" type="presParOf" srcId="{120B7D18-2B14-430D-9425-DC3E16CF4506}" destId="{E6F4BE1B-5D49-4CA7-9B92-61C28B8419B3}" srcOrd="0" destOrd="0" presId="urn:microsoft.com/office/officeart/2005/8/layout/hierarchy5"/>
    <dgm:cxn modelId="{2EF85F5C-A013-4688-B48A-06E61E001820}" type="presParOf" srcId="{F22D2ECC-5547-428C-B719-1AFEC4C08E8E}" destId="{2EF4BC2A-B2D6-49B9-B22B-DBF4ABAEB083}" srcOrd="4" destOrd="0" presId="urn:microsoft.com/office/officeart/2005/8/layout/hierarchy5"/>
    <dgm:cxn modelId="{9EE170B1-6168-459D-9316-345CDE4570CE}" type="presParOf" srcId="{2EF4BC2A-B2D6-49B9-B22B-DBF4ABAEB083}" destId="{5F78C6E9-B898-430C-A43C-5078CB7333B7}" srcOrd="0" destOrd="0" presId="urn:microsoft.com/office/officeart/2005/8/layout/hierarchy5"/>
    <dgm:cxn modelId="{3D1B6329-687A-4EEF-AA86-4AA47BECD56C}" type="presParOf" srcId="{2EF4BC2A-B2D6-49B9-B22B-DBF4ABAEB083}" destId="{1BE6122C-B29E-4BE5-9BA9-01E2F26CEDB7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C497AAE-1DB0-4023-B45A-998A1A73EE57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0FEE817-AD4D-48AF-9920-0B69D407F5FA}">
      <dgm:prSet phldrT="[Text]" custT="1"/>
      <dgm:spPr/>
      <dgm:t>
        <a:bodyPr/>
        <a:lstStyle/>
        <a:p>
          <a:r>
            <a:rPr lang="en-GB" sz="1800" b="1" dirty="0"/>
            <a:t>2008 Climate Change Act</a:t>
          </a:r>
          <a:r>
            <a:rPr lang="en-GB" sz="1800" dirty="0"/>
            <a:t> </a:t>
          </a:r>
        </a:p>
        <a:p>
          <a:r>
            <a:rPr lang="en-GB" sz="1800" dirty="0"/>
            <a:t>80% emissions reductions by 2050 (1990 levels)</a:t>
          </a:r>
        </a:p>
      </dgm:t>
    </dgm:pt>
    <dgm:pt modelId="{6FB244F3-401D-4347-AB2B-166145CBED18}" type="parTrans" cxnId="{C280A06B-1DE3-4290-A588-AAC4F3A0FAA4}">
      <dgm:prSet/>
      <dgm:spPr/>
      <dgm:t>
        <a:bodyPr/>
        <a:lstStyle/>
        <a:p>
          <a:endParaRPr lang="en-GB" sz="2000"/>
        </a:p>
      </dgm:t>
    </dgm:pt>
    <dgm:pt modelId="{006B73FA-7D6F-4E33-95E5-5B3229BA338F}" type="sibTrans" cxnId="{C280A06B-1DE3-4290-A588-AAC4F3A0FAA4}">
      <dgm:prSet/>
      <dgm:spPr/>
      <dgm:t>
        <a:bodyPr/>
        <a:lstStyle/>
        <a:p>
          <a:endParaRPr lang="en-GB" sz="2000"/>
        </a:p>
      </dgm:t>
    </dgm:pt>
    <dgm:pt modelId="{81B7DB3E-88DC-4E0E-B14F-2B178AC85426}">
      <dgm:prSet phldrT="[Text]" custT="1"/>
      <dgm:spPr/>
      <dgm:t>
        <a:bodyPr/>
        <a:lstStyle/>
        <a:p>
          <a:r>
            <a:rPr lang="en-GB" sz="1600" dirty="0"/>
            <a:t>Section 62: Reporting requirements for LAs</a:t>
          </a:r>
        </a:p>
      </dgm:t>
    </dgm:pt>
    <dgm:pt modelId="{CFB1E118-5D23-4392-80AD-085366B12032}" type="parTrans" cxnId="{A91C86D5-A21B-4B47-8949-EA69A15521C7}">
      <dgm:prSet custT="1"/>
      <dgm:spPr/>
      <dgm:t>
        <a:bodyPr/>
        <a:lstStyle/>
        <a:p>
          <a:endParaRPr lang="en-GB" sz="600"/>
        </a:p>
      </dgm:t>
    </dgm:pt>
    <dgm:pt modelId="{D8BF51E1-3444-4213-8BE0-790C513DCCAA}" type="sibTrans" cxnId="{A91C86D5-A21B-4B47-8949-EA69A15521C7}">
      <dgm:prSet/>
      <dgm:spPr/>
      <dgm:t>
        <a:bodyPr/>
        <a:lstStyle/>
        <a:p>
          <a:endParaRPr lang="en-GB" sz="2000"/>
        </a:p>
      </dgm:t>
    </dgm:pt>
    <dgm:pt modelId="{3F0CD7DF-228D-42A6-BAB9-FC542F63E2A0}">
      <dgm:prSet phldrT="[Text]" custT="1"/>
      <dgm:spPr/>
      <dgm:t>
        <a:bodyPr/>
        <a:lstStyle/>
        <a:p>
          <a:r>
            <a:rPr lang="en-GB" sz="1600" dirty="0"/>
            <a:t>Section 13: Consider SD in policies and proposals</a:t>
          </a:r>
        </a:p>
      </dgm:t>
    </dgm:pt>
    <dgm:pt modelId="{8BBB6037-7F54-4900-8ADD-C597A8C29B70}" type="parTrans" cxnId="{351AAEED-99AE-46A5-B527-6F46C1DFD11D}">
      <dgm:prSet custT="1"/>
      <dgm:spPr/>
      <dgm:t>
        <a:bodyPr/>
        <a:lstStyle/>
        <a:p>
          <a:endParaRPr lang="en-GB" sz="600"/>
        </a:p>
      </dgm:t>
    </dgm:pt>
    <dgm:pt modelId="{B1CC553C-D3D4-4718-86A7-329B9179AEB5}" type="sibTrans" cxnId="{351AAEED-99AE-46A5-B527-6F46C1DFD11D}">
      <dgm:prSet/>
      <dgm:spPr/>
      <dgm:t>
        <a:bodyPr/>
        <a:lstStyle/>
        <a:p>
          <a:endParaRPr lang="en-GB" sz="2000"/>
        </a:p>
      </dgm:t>
    </dgm:pt>
    <dgm:pt modelId="{966B1689-F5A5-479A-8783-61F6E0ABD417}">
      <dgm:prSet custT="1"/>
      <dgm:spPr/>
      <dgm:t>
        <a:bodyPr/>
        <a:lstStyle/>
        <a:p>
          <a:r>
            <a:rPr lang="en-GB" sz="1600" dirty="0"/>
            <a:t>Section 58: Adaptation to climate change</a:t>
          </a:r>
        </a:p>
      </dgm:t>
    </dgm:pt>
    <dgm:pt modelId="{71E0F48F-F7AD-4152-83A6-FA668E67E2A4}" type="parTrans" cxnId="{79FD1415-65D1-4545-9DCA-4E4DDF79A118}">
      <dgm:prSet custT="1"/>
      <dgm:spPr/>
      <dgm:t>
        <a:bodyPr/>
        <a:lstStyle/>
        <a:p>
          <a:endParaRPr lang="en-GB" sz="600"/>
        </a:p>
      </dgm:t>
    </dgm:pt>
    <dgm:pt modelId="{1A78F3BB-0641-459B-9981-B74DF99AF13D}" type="sibTrans" cxnId="{79FD1415-65D1-4545-9DCA-4E4DDF79A118}">
      <dgm:prSet/>
      <dgm:spPr/>
      <dgm:t>
        <a:bodyPr/>
        <a:lstStyle/>
        <a:p>
          <a:endParaRPr lang="en-GB" sz="2000"/>
        </a:p>
      </dgm:t>
    </dgm:pt>
    <dgm:pt modelId="{1B2AEB1B-9528-41ED-B360-5A305F515B31}">
      <dgm:prSet custT="1"/>
      <dgm:spPr/>
      <dgm:t>
        <a:bodyPr/>
        <a:lstStyle/>
        <a:p>
          <a:r>
            <a:rPr lang="en-GB" sz="1600" dirty="0"/>
            <a:t>Schedule 7: Renewable transport fuel obligations</a:t>
          </a:r>
        </a:p>
      </dgm:t>
    </dgm:pt>
    <dgm:pt modelId="{E5890454-BEBF-4EF7-8573-A3409280ED1D}" type="parTrans" cxnId="{CFBB9B31-4E33-4A8C-8891-0A542D014CE8}">
      <dgm:prSet custT="1"/>
      <dgm:spPr/>
      <dgm:t>
        <a:bodyPr/>
        <a:lstStyle/>
        <a:p>
          <a:endParaRPr lang="en-GB" sz="600"/>
        </a:p>
      </dgm:t>
    </dgm:pt>
    <dgm:pt modelId="{0B46F7E9-A196-42F3-B1DC-11F38E4FBCBD}" type="sibTrans" cxnId="{CFBB9B31-4E33-4A8C-8891-0A542D014CE8}">
      <dgm:prSet/>
      <dgm:spPr/>
      <dgm:t>
        <a:bodyPr/>
        <a:lstStyle/>
        <a:p>
          <a:endParaRPr lang="en-GB" sz="2000"/>
        </a:p>
      </dgm:t>
    </dgm:pt>
    <dgm:pt modelId="{C9BF7AAF-321A-44AB-82D4-CD4C93E0279A}" type="pres">
      <dgm:prSet presAssocID="{1C497AAE-1DB0-4023-B45A-998A1A73EE57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50239D6-477A-4A23-9F32-C4836A270E9F}" type="pres">
      <dgm:prSet presAssocID="{F0FEE817-AD4D-48AF-9920-0B69D407F5FA}" presName="centerShape" presStyleLbl="node0" presStyleIdx="0" presStyleCnt="1" custScaleX="167127" custScaleY="166068"/>
      <dgm:spPr/>
    </dgm:pt>
    <dgm:pt modelId="{9839AF2B-8C86-417C-B9EF-34A5C7341C69}" type="pres">
      <dgm:prSet presAssocID="{CFB1E118-5D23-4392-80AD-085366B12032}" presName="Name9" presStyleLbl="parChTrans1D2" presStyleIdx="0" presStyleCnt="4"/>
      <dgm:spPr/>
    </dgm:pt>
    <dgm:pt modelId="{C264B805-4027-4DE0-B5AD-43F4D61A1BCF}" type="pres">
      <dgm:prSet presAssocID="{CFB1E118-5D23-4392-80AD-085366B12032}" presName="connTx" presStyleLbl="parChTrans1D2" presStyleIdx="0" presStyleCnt="4"/>
      <dgm:spPr/>
    </dgm:pt>
    <dgm:pt modelId="{373B2589-0EDB-45A2-A10D-56882BEE8708}" type="pres">
      <dgm:prSet presAssocID="{81B7DB3E-88DC-4E0E-B14F-2B178AC85426}" presName="node" presStyleLbl="node1" presStyleIdx="0" presStyleCnt="4" custScaleX="122877" custScaleY="110149" custRadScaleRad="119496" custRadScaleInc="-49847">
        <dgm:presLayoutVars>
          <dgm:bulletEnabled val="1"/>
        </dgm:presLayoutVars>
      </dgm:prSet>
      <dgm:spPr/>
    </dgm:pt>
    <dgm:pt modelId="{AFC616FD-1C02-416A-BF06-0E88EE9788F5}" type="pres">
      <dgm:prSet presAssocID="{8BBB6037-7F54-4900-8ADD-C597A8C29B70}" presName="Name9" presStyleLbl="parChTrans1D2" presStyleIdx="1" presStyleCnt="4"/>
      <dgm:spPr/>
    </dgm:pt>
    <dgm:pt modelId="{3F4ECBC6-55B1-4552-8CC7-4E587FA0305E}" type="pres">
      <dgm:prSet presAssocID="{8BBB6037-7F54-4900-8ADD-C597A8C29B70}" presName="connTx" presStyleLbl="parChTrans1D2" presStyleIdx="1" presStyleCnt="4"/>
      <dgm:spPr/>
    </dgm:pt>
    <dgm:pt modelId="{DA173CF3-D55B-43B8-A99A-8D5953ED7CDE}" type="pres">
      <dgm:prSet presAssocID="{3F0CD7DF-228D-42A6-BAB9-FC542F63E2A0}" presName="node" presStyleLbl="node1" presStyleIdx="1" presStyleCnt="4" custScaleX="122122" custScaleY="111061" custRadScaleRad="150143" custRadScaleInc="-110823">
        <dgm:presLayoutVars>
          <dgm:bulletEnabled val="1"/>
        </dgm:presLayoutVars>
      </dgm:prSet>
      <dgm:spPr/>
    </dgm:pt>
    <dgm:pt modelId="{7F9A604C-8D2C-4D5F-A0B9-9A25B270A551}" type="pres">
      <dgm:prSet presAssocID="{71E0F48F-F7AD-4152-83A6-FA668E67E2A4}" presName="Name9" presStyleLbl="parChTrans1D2" presStyleIdx="2" presStyleCnt="4"/>
      <dgm:spPr/>
    </dgm:pt>
    <dgm:pt modelId="{C8AE0AAF-F1AC-46C0-B5AA-49E4C7417651}" type="pres">
      <dgm:prSet presAssocID="{71E0F48F-F7AD-4152-83A6-FA668E67E2A4}" presName="connTx" presStyleLbl="parChTrans1D2" presStyleIdx="2" presStyleCnt="4"/>
      <dgm:spPr/>
    </dgm:pt>
    <dgm:pt modelId="{6B500362-3480-4C4D-8FD0-1695BB307D3C}" type="pres">
      <dgm:prSet presAssocID="{966B1689-F5A5-479A-8783-61F6E0ABD417}" presName="node" presStyleLbl="node1" presStyleIdx="2" presStyleCnt="4" custScaleX="121211" custScaleY="110151" custRadScaleRad="119624" custRadScaleInc="-108172">
        <dgm:presLayoutVars>
          <dgm:bulletEnabled val="1"/>
        </dgm:presLayoutVars>
      </dgm:prSet>
      <dgm:spPr/>
    </dgm:pt>
    <dgm:pt modelId="{F39BC0BF-94F5-478A-8CDA-F6F948E0F100}" type="pres">
      <dgm:prSet presAssocID="{E5890454-BEBF-4EF7-8573-A3409280ED1D}" presName="Name9" presStyleLbl="parChTrans1D2" presStyleIdx="3" presStyleCnt="4"/>
      <dgm:spPr/>
    </dgm:pt>
    <dgm:pt modelId="{E34A8527-F12F-4102-A4A2-65FB0B5D3820}" type="pres">
      <dgm:prSet presAssocID="{E5890454-BEBF-4EF7-8573-A3409280ED1D}" presName="connTx" presStyleLbl="parChTrans1D2" presStyleIdx="3" presStyleCnt="4"/>
      <dgm:spPr/>
    </dgm:pt>
    <dgm:pt modelId="{D81ED019-D755-4C01-87EF-FC1CDC9674D6}" type="pres">
      <dgm:prSet presAssocID="{1B2AEB1B-9528-41ED-B360-5A305F515B31}" presName="node" presStyleLbl="node1" presStyleIdx="3" presStyleCnt="4" custScaleX="122119" custScaleY="110151" custRadScaleRad="154778" custRadScaleInc="29674">
        <dgm:presLayoutVars>
          <dgm:bulletEnabled val="1"/>
        </dgm:presLayoutVars>
      </dgm:prSet>
      <dgm:spPr/>
    </dgm:pt>
  </dgm:ptLst>
  <dgm:cxnLst>
    <dgm:cxn modelId="{79FD1415-65D1-4545-9DCA-4E4DDF79A118}" srcId="{F0FEE817-AD4D-48AF-9920-0B69D407F5FA}" destId="{966B1689-F5A5-479A-8783-61F6E0ABD417}" srcOrd="2" destOrd="0" parTransId="{71E0F48F-F7AD-4152-83A6-FA668E67E2A4}" sibTransId="{1A78F3BB-0641-459B-9981-B74DF99AF13D}"/>
    <dgm:cxn modelId="{B77AE91F-9FE5-4CB8-80CE-9AAE327B3C5C}" type="presOf" srcId="{E5890454-BEBF-4EF7-8573-A3409280ED1D}" destId="{E34A8527-F12F-4102-A4A2-65FB0B5D3820}" srcOrd="1" destOrd="0" presId="urn:microsoft.com/office/officeart/2005/8/layout/radial1"/>
    <dgm:cxn modelId="{73AF3E23-F265-43F1-838F-2F595198A995}" type="presOf" srcId="{F0FEE817-AD4D-48AF-9920-0B69D407F5FA}" destId="{450239D6-477A-4A23-9F32-C4836A270E9F}" srcOrd="0" destOrd="0" presId="urn:microsoft.com/office/officeart/2005/8/layout/radial1"/>
    <dgm:cxn modelId="{ABC48F2C-BFC1-43C8-956C-8024D11A2BAE}" type="presOf" srcId="{8BBB6037-7F54-4900-8ADD-C597A8C29B70}" destId="{3F4ECBC6-55B1-4552-8CC7-4E587FA0305E}" srcOrd="1" destOrd="0" presId="urn:microsoft.com/office/officeart/2005/8/layout/radial1"/>
    <dgm:cxn modelId="{CFBB9B31-4E33-4A8C-8891-0A542D014CE8}" srcId="{F0FEE817-AD4D-48AF-9920-0B69D407F5FA}" destId="{1B2AEB1B-9528-41ED-B360-5A305F515B31}" srcOrd="3" destOrd="0" parTransId="{E5890454-BEBF-4EF7-8573-A3409280ED1D}" sibTransId="{0B46F7E9-A196-42F3-B1DC-11F38E4FBCBD}"/>
    <dgm:cxn modelId="{6620803A-C3A7-48A1-A3EC-09A5509D32F6}" type="presOf" srcId="{71E0F48F-F7AD-4152-83A6-FA668E67E2A4}" destId="{C8AE0AAF-F1AC-46C0-B5AA-49E4C7417651}" srcOrd="1" destOrd="0" presId="urn:microsoft.com/office/officeart/2005/8/layout/radial1"/>
    <dgm:cxn modelId="{C280A06B-1DE3-4290-A588-AAC4F3A0FAA4}" srcId="{1C497AAE-1DB0-4023-B45A-998A1A73EE57}" destId="{F0FEE817-AD4D-48AF-9920-0B69D407F5FA}" srcOrd="0" destOrd="0" parTransId="{6FB244F3-401D-4347-AB2B-166145CBED18}" sibTransId="{006B73FA-7D6F-4E33-95E5-5B3229BA338F}"/>
    <dgm:cxn modelId="{62CB5E4C-834E-494F-B60E-9329A2A4B59F}" type="presOf" srcId="{1C497AAE-1DB0-4023-B45A-998A1A73EE57}" destId="{C9BF7AAF-321A-44AB-82D4-CD4C93E0279A}" srcOrd="0" destOrd="0" presId="urn:microsoft.com/office/officeart/2005/8/layout/radial1"/>
    <dgm:cxn modelId="{4AA9B64D-7291-47EA-AF09-BE04463105E1}" type="presOf" srcId="{71E0F48F-F7AD-4152-83A6-FA668E67E2A4}" destId="{7F9A604C-8D2C-4D5F-A0B9-9A25B270A551}" srcOrd="0" destOrd="0" presId="urn:microsoft.com/office/officeart/2005/8/layout/radial1"/>
    <dgm:cxn modelId="{9B2DBB51-56F2-4FD7-B8A3-3377F53647A9}" type="presOf" srcId="{E5890454-BEBF-4EF7-8573-A3409280ED1D}" destId="{F39BC0BF-94F5-478A-8CDA-F6F948E0F100}" srcOrd="0" destOrd="0" presId="urn:microsoft.com/office/officeart/2005/8/layout/radial1"/>
    <dgm:cxn modelId="{C99ECE89-B0B2-49CE-B7E0-72F6CDF8879E}" type="presOf" srcId="{CFB1E118-5D23-4392-80AD-085366B12032}" destId="{9839AF2B-8C86-417C-B9EF-34A5C7341C69}" srcOrd="0" destOrd="0" presId="urn:microsoft.com/office/officeart/2005/8/layout/radial1"/>
    <dgm:cxn modelId="{08F9B18F-DB5D-42A4-A497-3D09022B34BA}" type="presOf" srcId="{3F0CD7DF-228D-42A6-BAB9-FC542F63E2A0}" destId="{DA173CF3-D55B-43B8-A99A-8D5953ED7CDE}" srcOrd="0" destOrd="0" presId="urn:microsoft.com/office/officeart/2005/8/layout/radial1"/>
    <dgm:cxn modelId="{B8B15B93-7E4A-4046-8EA0-3BFD0A754C38}" type="presOf" srcId="{8BBB6037-7F54-4900-8ADD-C597A8C29B70}" destId="{AFC616FD-1C02-416A-BF06-0E88EE9788F5}" srcOrd="0" destOrd="0" presId="urn:microsoft.com/office/officeart/2005/8/layout/radial1"/>
    <dgm:cxn modelId="{7B4CF99C-4501-4A0C-A5B2-41C0549D08C0}" type="presOf" srcId="{81B7DB3E-88DC-4E0E-B14F-2B178AC85426}" destId="{373B2589-0EDB-45A2-A10D-56882BEE8708}" srcOrd="0" destOrd="0" presId="urn:microsoft.com/office/officeart/2005/8/layout/radial1"/>
    <dgm:cxn modelId="{F1DF5DB1-4D8D-4165-838D-49AB1E8682C6}" type="presOf" srcId="{1B2AEB1B-9528-41ED-B360-5A305F515B31}" destId="{D81ED019-D755-4C01-87EF-FC1CDC9674D6}" srcOrd="0" destOrd="0" presId="urn:microsoft.com/office/officeart/2005/8/layout/radial1"/>
    <dgm:cxn modelId="{EF1DD6BB-51F5-4991-AC71-D11FFEB0F6AE}" type="presOf" srcId="{966B1689-F5A5-479A-8783-61F6E0ABD417}" destId="{6B500362-3480-4C4D-8FD0-1695BB307D3C}" srcOrd="0" destOrd="0" presId="urn:microsoft.com/office/officeart/2005/8/layout/radial1"/>
    <dgm:cxn modelId="{A91C86D5-A21B-4B47-8949-EA69A15521C7}" srcId="{F0FEE817-AD4D-48AF-9920-0B69D407F5FA}" destId="{81B7DB3E-88DC-4E0E-B14F-2B178AC85426}" srcOrd="0" destOrd="0" parTransId="{CFB1E118-5D23-4392-80AD-085366B12032}" sibTransId="{D8BF51E1-3444-4213-8BE0-790C513DCCAA}"/>
    <dgm:cxn modelId="{007A7AE4-07EB-49E8-9209-B96ABA207CD3}" type="presOf" srcId="{CFB1E118-5D23-4392-80AD-085366B12032}" destId="{C264B805-4027-4DE0-B5AD-43F4D61A1BCF}" srcOrd="1" destOrd="0" presId="urn:microsoft.com/office/officeart/2005/8/layout/radial1"/>
    <dgm:cxn modelId="{351AAEED-99AE-46A5-B527-6F46C1DFD11D}" srcId="{F0FEE817-AD4D-48AF-9920-0B69D407F5FA}" destId="{3F0CD7DF-228D-42A6-BAB9-FC542F63E2A0}" srcOrd="1" destOrd="0" parTransId="{8BBB6037-7F54-4900-8ADD-C597A8C29B70}" sibTransId="{B1CC553C-D3D4-4718-86A7-329B9179AEB5}"/>
    <dgm:cxn modelId="{7431D119-8E9A-4D9B-ABED-BD4CE28EF0D4}" type="presParOf" srcId="{C9BF7AAF-321A-44AB-82D4-CD4C93E0279A}" destId="{450239D6-477A-4A23-9F32-C4836A270E9F}" srcOrd="0" destOrd="0" presId="urn:microsoft.com/office/officeart/2005/8/layout/radial1"/>
    <dgm:cxn modelId="{33D4C383-F9BB-48CA-B972-A5D3F80851AC}" type="presParOf" srcId="{C9BF7AAF-321A-44AB-82D4-CD4C93E0279A}" destId="{9839AF2B-8C86-417C-B9EF-34A5C7341C69}" srcOrd="1" destOrd="0" presId="urn:microsoft.com/office/officeart/2005/8/layout/radial1"/>
    <dgm:cxn modelId="{086BD295-4C5D-48B0-90A7-42D7DCB71EF7}" type="presParOf" srcId="{9839AF2B-8C86-417C-B9EF-34A5C7341C69}" destId="{C264B805-4027-4DE0-B5AD-43F4D61A1BCF}" srcOrd="0" destOrd="0" presId="urn:microsoft.com/office/officeart/2005/8/layout/radial1"/>
    <dgm:cxn modelId="{A82FA602-7AB9-46E5-B962-59DDCA77D9CC}" type="presParOf" srcId="{C9BF7AAF-321A-44AB-82D4-CD4C93E0279A}" destId="{373B2589-0EDB-45A2-A10D-56882BEE8708}" srcOrd="2" destOrd="0" presId="urn:microsoft.com/office/officeart/2005/8/layout/radial1"/>
    <dgm:cxn modelId="{907BCD3E-70B9-4F9C-B0A0-730A8E104A5B}" type="presParOf" srcId="{C9BF7AAF-321A-44AB-82D4-CD4C93E0279A}" destId="{AFC616FD-1C02-416A-BF06-0E88EE9788F5}" srcOrd="3" destOrd="0" presId="urn:microsoft.com/office/officeart/2005/8/layout/radial1"/>
    <dgm:cxn modelId="{B0C9682E-FA6D-4F5F-ADCC-B66E892A8DD7}" type="presParOf" srcId="{AFC616FD-1C02-416A-BF06-0E88EE9788F5}" destId="{3F4ECBC6-55B1-4552-8CC7-4E587FA0305E}" srcOrd="0" destOrd="0" presId="urn:microsoft.com/office/officeart/2005/8/layout/radial1"/>
    <dgm:cxn modelId="{24B8A4DD-3056-48B4-9E98-C46B8985FB53}" type="presParOf" srcId="{C9BF7AAF-321A-44AB-82D4-CD4C93E0279A}" destId="{DA173CF3-D55B-43B8-A99A-8D5953ED7CDE}" srcOrd="4" destOrd="0" presId="urn:microsoft.com/office/officeart/2005/8/layout/radial1"/>
    <dgm:cxn modelId="{33CA0300-F36F-4E1D-AA43-81E87124BC79}" type="presParOf" srcId="{C9BF7AAF-321A-44AB-82D4-CD4C93E0279A}" destId="{7F9A604C-8D2C-4D5F-A0B9-9A25B270A551}" srcOrd="5" destOrd="0" presId="urn:microsoft.com/office/officeart/2005/8/layout/radial1"/>
    <dgm:cxn modelId="{2181F8B0-8A1E-4172-ADA6-7FB3A6181E3A}" type="presParOf" srcId="{7F9A604C-8D2C-4D5F-A0B9-9A25B270A551}" destId="{C8AE0AAF-F1AC-46C0-B5AA-49E4C7417651}" srcOrd="0" destOrd="0" presId="urn:microsoft.com/office/officeart/2005/8/layout/radial1"/>
    <dgm:cxn modelId="{B693B996-5EBA-4399-B70B-B6F16E4F2266}" type="presParOf" srcId="{C9BF7AAF-321A-44AB-82D4-CD4C93E0279A}" destId="{6B500362-3480-4C4D-8FD0-1695BB307D3C}" srcOrd="6" destOrd="0" presId="urn:microsoft.com/office/officeart/2005/8/layout/radial1"/>
    <dgm:cxn modelId="{6A97F51D-A5CD-49A6-B47B-34EAE08B76D4}" type="presParOf" srcId="{C9BF7AAF-321A-44AB-82D4-CD4C93E0279A}" destId="{F39BC0BF-94F5-478A-8CDA-F6F948E0F100}" srcOrd="7" destOrd="0" presId="urn:microsoft.com/office/officeart/2005/8/layout/radial1"/>
    <dgm:cxn modelId="{432C91C3-8750-4819-97B1-031F968F6BEF}" type="presParOf" srcId="{F39BC0BF-94F5-478A-8CDA-F6F948E0F100}" destId="{E34A8527-F12F-4102-A4A2-65FB0B5D3820}" srcOrd="0" destOrd="0" presId="urn:microsoft.com/office/officeart/2005/8/layout/radial1"/>
    <dgm:cxn modelId="{BA8A6AD9-FEA2-4D11-B914-6C3480C75D80}" type="presParOf" srcId="{C9BF7AAF-321A-44AB-82D4-CD4C93E0279A}" destId="{D81ED019-D755-4C01-87EF-FC1CDC9674D6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0904ADA-C200-714A-8DB2-0BDE75DA91EA}" type="doc">
      <dgm:prSet loTypeId="urn:microsoft.com/office/officeart/2009/3/layout/PhasedProcess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097D512-22B0-6949-818B-CADEDE1C760B}">
      <dgm:prSet phldrT="[Text]"/>
      <dgm:spPr/>
      <dgm:t>
        <a:bodyPr/>
        <a:lstStyle/>
        <a:p>
          <a:r>
            <a:rPr lang="en-US" dirty="0"/>
            <a:t>Text analysis</a:t>
          </a:r>
        </a:p>
      </dgm:t>
    </dgm:pt>
    <dgm:pt modelId="{03B3F972-0103-D843-9F83-6826A01C0956}" type="parTrans" cxnId="{D5B366FB-F87D-E94F-8682-65E28991AD3A}">
      <dgm:prSet/>
      <dgm:spPr/>
      <dgm:t>
        <a:bodyPr/>
        <a:lstStyle/>
        <a:p>
          <a:endParaRPr lang="en-US"/>
        </a:p>
      </dgm:t>
    </dgm:pt>
    <dgm:pt modelId="{ABA76967-BA68-5B4D-A089-5C3FB82D8269}" type="sibTrans" cxnId="{D5B366FB-F87D-E94F-8682-65E28991AD3A}">
      <dgm:prSet/>
      <dgm:spPr/>
      <dgm:t>
        <a:bodyPr/>
        <a:lstStyle/>
        <a:p>
          <a:endParaRPr lang="en-US"/>
        </a:p>
      </dgm:t>
    </dgm:pt>
    <dgm:pt modelId="{AA05BB60-EC94-8844-9A75-30E3B66890E0}">
      <dgm:prSet phldrT="[Text]" custT="1"/>
      <dgm:spPr/>
      <dgm:t>
        <a:bodyPr/>
        <a:lstStyle/>
        <a:p>
          <a:r>
            <a:rPr lang="en-US" sz="1600"/>
            <a:t>Climate action</a:t>
          </a:r>
        </a:p>
      </dgm:t>
    </dgm:pt>
    <dgm:pt modelId="{AE60D764-5397-7B4C-B174-415744FFABC4}" type="parTrans" cxnId="{525A56EB-5106-2B4F-9957-831603F353C5}">
      <dgm:prSet/>
      <dgm:spPr/>
      <dgm:t>
        <a:bodyPr/>
        <a:lstStyle/>
        <a:p>
          <a:endParaRPr lang="en-US"/>
        </a:p>
      </dgm:t>
    </dgm:pt>
    <dgm:pt modelId="{849F2ECB-6516-6046-8752-40404A9BE19A}" type="sibTrans" cxnId="{525A56EB-5106-2B4F-9957-831603F353C5}">
      <dgm:prSet/>
      <dgm:spPr/>
      <dgm:t>
        <a:bodyPr/>
        <a:lstStyle/>
        <a:p>
          <a:endParaRPr lang="en-US"/>
        </a:p>
      </dgm:t>
    </dgm:pt>
    <dgm:pt modelId="{BAA16AB7-7711-4E4B-9159-415293B9B212}">
      <dgm:prSet phldrT="[Text]" custT="1"/>
      <dgm:spPr/>
      <dgm:t>
        <a:bodyPr/>
        <a:lstStyle/>
        <a:p>
          <a:r>
            <a:rPr lang="en-US" sz="1600"/>
            <a:t>SDG</a:t>
          </a:r>
        </a:p>
      </dgm:t>
    </dgm:pt>
    <dgm:pt modelId="{42A5A10F-0D4C-1940-AB85-80988976D0B7}" type="parTrans" cxnId="{288B9187-FD56-644D-9B31-92092E3ADF63}">
      <dgm:prSet/>
      <dgm:spPr/>
      <dgm:t>
        <a:bodyPr/>
        <a:lstStyle/>
        <a:p>
          <a:endParaRPr lang="en-US"/>
        </a:p>
      </dgm:t>
    </dgm:pt>
    <dgm:pt modelId="{C994E6D4-3D57-8042-99AA-A55178117E45}" type="sibTrans" cxnId="{288B9187-FD56-644D-9B31-92092E3ADF63}">
      <dgm:prSet/>
      <dgm:spPr/>
      <dgm:t>
        <a:bodyPr/>
        <a:lstStyle/>
        <a:p>
          <a:endParaRPr lang="en-US"/>
        </a:p>
      </dgm:t>
    </dgm:pt>
    <dgm:pt modelId="{1772E902-25BB-054A-AC04-83484DE14D08}">
      <dgm:prSet phldrT="[Text]" custT="1"/>
      <dgm:spPr/>
      <dgm:t>
        <a:bodyPr/>
        <a:lstStyle/>
        <a:p>
          <a:r>
            <a:rPr lang="en-US" sz="1600"/>
            <a:t>Adaptation</a:t>
          </a:r>
        </a:p>
      </dgm:t>
    </dgm:pt>
    <dgm:pt modelId="{134E63C9-F4B6-354C-AA15-E43903BC8D37}" type="parTrans" cxnId="{501A7FD5-C198-DD4B-B040-65332E08C546}">
      <dgm:prSet/>
      <dgm:spPr/>
      <dgm:t>
        <a:bodyPr/>
        <a:lstStyle/>
        <a:p>
          <a:endParaRPr lang="en-US"/>
        </a:p>
      </dgm:t>
    </dgm:pt>
    <dgm:pt modelId="{3892A90F-9FE7-B041-B3C4-392218BC04C4}" type="sibTrans" cxnId="{501A7FD5-C198-DD4B-B040-65332E08C546}">
      <dgm:prSet/>
      <dgm:spPr/>
      <dgm:t>
        <a:bodyPr/>
        <a:lstStyle/>
        <a:p>
          <a:endParaRPr lang="en-US"/>
        </a:p>
      </dgm:t>
    </dgm:pt>
    <dgm:pt modelId="{90F18F49-0174-0F46-BCD4-595F7FB23BCD}">
      <dgm:prSet phldrT="[Text]"/>
      <dgm:spPr/>
      <dgm:t>
        <a:bodyPr/>
        <a:lstStyle/>
        <a:p>
          <a:r>
            <a:rPr lang="en-US" dirty="0"/>
            <a:t>Interviews</a:t>
          </a:r>
        </a:p>
      </dgm:t>
    </dgm:pt>
    <dgm:pt modelId="{717DBDB4-7292-F241-9591-E49CD4D398FB}" type="parTrans" cxnId="{CD0D5084-1B79-7547-B5FD-ACC7285A3117}">
      <dgm:prSet/>
      <dgm:spPr/>
      <dgm:t>
        <a:bodyPr/>
        <a:lstStyle/>
        <a:p>
          <a:endParaRPr lang="en-US"/>
        </a:p>
      </dgm:t>
    </dgm:pt>
    <dgm:pt modelId="{2065F104-31E2-3944-9F6D-5831ED83B308}" type="sibTrans" cxnId="{CD0D5084-1B79-7547-B5FD-ACC7285A3117}">
      <dgm:prSet/>
      <dgm:spPr/>
      <dgm:t>
        <a:bodyPr/>
        <a:lstStyle/>
        <a:p>
          <a:endParaRPr lang="en-US"/>
        </a:p>
      </dgm:t>
    </dgm:pt>
    <dgm:pt modelId="{FA3BB026-98F6-3549-9B02-AFCF2572B124}">
      <dgm:prSet phldrT="[Text]" custT="1"/>
      <dgm:spPr/>
      <dgm:t>
        <a:bodyPr/>
        <a:lstStyle/>
        <a:p>
          <a:r>
            <a:rPr lang="en-US" sz="1800"/>
            <a:t>Roles</a:t>
          </a:r>
        </a:p>
      </dgm:t>
    </dgm:pt>
    <dgm:pt modelId="{09AA138F-75B8-524B-ADA9-B2A9B3AAE092}" type="parTrans" cxnId="{78C6E149-72BF-424F-8D2B-5DECD275853D}">
      <dgm:prSet/>
      <dgm:spPr/>
      <dgm:t>
        <a:bodyPr/>
        <a:lstStyle/>
        <a:p>
          <a:endParaRPr lang="en-US"/>
        </a:p>
      </dgm:t>
    </dgm:pt>
    <dgm:pt modelId="{B699BA43-1D09-9D49-A5AA-41ED92A042D1}" type="sibTrans" cxnId="{78C6E149-72BF-424F-8D2B-5DECD275853D}">
      <dgm:prSet/>
      <dgm:spPr/>
      <dgm:t>
        <a:bodyPr/>
        <a:lstStyle/>
        <a:p>
          <a:endParaRPr lang="en-US"/>
        </a:p>
      </dgm:t>
    </dgm:pt>
    <dgm:pt modelId="{EC6DC7C3-62D7-FC48-9D74-5CC12996BEE6}">
      <dgm:prSet phldrT="[Text]" custT="1"/>
      <dgm:spPr/>
      <dgm:t>
        <a:bodyPr/>
        <a:lstStyle/>
        <a:p>
          <a:r>
            <a:rPr lang="en-US" sz="1800"/>
            <a:t>SDGs</a:t>
          </a:r>
        </a:p>
      </dgm:t>
    </dgm:pt>
    <dgm:pt modelId="{3258BBBD-C45E-CE4E-B51B-D01F159EEF23}" type="parTrans" cxnId="{DC188363-44BA-4B4C-A076-1CB449DD7E7E}">
      <dgm:prSet/>
      <dgm:spPr/>
      <dgm:t>
        <a:bodyPr/>
        <a:lstStyle/>
        <a:p>
          <a:endParaRPr lang="en-US"/>
        </a:p>
      </dgm:t>
    </dgm:pt>
    <dgm:pt modelId="{AC7962C8-18AA-E246-82CE-99808E6CCC25}" type="sibTrans" cxnId="{DC188363-44BA-4B4C-A076-1CB449DD7E7E}">
      <dgm:prSet/>
      <dgm:spPr/>
      <dgm:t>
        <a:bodyPr/>
        <a:lstStyle/>
        <a:p>
          <a:endParaRPr lang="en-US"/>
        </a:p>
      </dgm:t>
    </dgm:pt>
    <dgm:pt modelId="{78C58AF0-AC1D-4B4C-82EF-F153CA76C4D1}">
      <dgm:prSet phldrT="[Text]"/>
      <dgm:spPr/>
      <dgm:t>
        <a:bodyPr/>
        <a:lstStyle/>
        <a:p>
          <a:r>
            <a:rPr lang="en-US" dirty="0"/>
            <a:t>Mapping of Alignment</a:t>
          </a:r>
        </a:p>
      </dgm:t>
    </dgm:pt>
    <dgm:pt modelId="{D3A26EA0-CB58-1846-9452-FD1897869B21}" type="parTrans" cxnId="{5A17EF99-5DCC-B940-84E9-3CC6A27FC023}">
      <dgm:prSet/>
      <dgm:spPr/>
      <dgm:t>
        <a:bodyPr/>
        <a:lstStyle/>
        <a:p>
          <a:endParaRPr lang="en-US"/>
        </a:p>
      </dgm:t>
    </dgm:pt>
    <dgm:pt modelId="{BA78D9F3-91AE-0746-A8D7-9BF7BABE289D}" type="sibTrans" cxnId="{5A17EF99-5DCC-B940-84E9-3CC6A27FC023}">
      <dgm:prSet/>
      <dgm:spPr/>
      <dgm:t>
        <a:bodyPr/>
        <a:lstStyle/>
        <a:p>
          <a:endParaRPr lang="en-US"/>
        </a:p>
      </dgm:t>
    </dgm:pt>
    <dgm:pt modelId="{5F9E0529-8FD7-AB41-989B-154055A46178}">
      <dgm:prSet phldrT="[Text]"/>
      <dgm:spPr/>
      <dgm:t>
        <a:bodyPr/>
        <a:lstStyle/>
        <a:p>
          <a:r>
            <a:rPr lang="en-US"/>
            <a:t>Potential areas</a:t>
          </a:r>
        </a:p>
      </dgm:t>
    </dgm:pt>
    <dgm:pt modelId="{34CCC416-ACDE-D747-94DD-456099DF62E1}" type="parTrans" cxnId="{384128D1-1767-1045-A455-BE673A665343}">
      <dgm:prSet/>
      <dgm:spPr/>
      <dgm:t>
        <a:bodyPr/>
        <a:lstStyle/>
        <a:p>
          <a:endParaRPr lang="en-US"/>
        </a:p>
      </dgm:t>
    </dgm:pt>
    <dgm:pt modelId="{F33A67C0-7F1C-7048-9977-3B151347899E}" type="sibTrans" cxnId="{384128D1-1767-1045-A455-BE673A665343}">
      <dgm:prSet/>
      <dgm:spPr/>
      <dgm:t>
        <a:bodyPr/>
        <a:lstStyle/>
        <a:p>
          <a:endParaRPr lang="en-US"/>
        </a:p>
      </dgm:t>
    </dgm:pt>
    <dgm:pt modelId="{12B674D9-2E0A-014E-A404-EF91DFA3E17C}" type="pres">
      <dgm:prSet presAssocID="{A0904ADA-C200-714A-8DB2-0BDE75DA91EA}" presName="Name0" presStyleCnt="0">
        <dgm:presLayoutVars>
          <dgm:chMax val="3"/>
          <dgm:chPref val="3"/>
          <dgm:bulletEnabled val="1"/>
          <dgm:dir/>
          <dgm:animLvl val="lvl"/>
        </dgm:presLayoutVars>
      </dgm:prSet>
      <dgm:spPr/>
    </dgm:pt>
    <dgm:pt modelId="{B4FB626B-FFA1-A340-B4AB-267EBB642FD6}" type="pres">
      <dgm:prSet presAssocID="{A0904ADA-C200-714A-8DB2-0BDE75DA91EA}" presName="arc1" presStyleLbl="node1" presStyleIdx="0" presStyleCnt="4"/>
      <dgm:spPr/>
    </dgm:pt>
    <dgm:pt modelId="{B6793D74-B1EB-9449-B398-1B260FEE6E0E}" type="pres">
      <dgm:prSet presAssocID="{A0904ADA-C200-714A-8DB2-0BDE75DA91EA}" presName="arc3" presStyleLbl="node1" presStyleIdx="1" presStyleCnt="4"/>
      <dgm:spPr/>
    </dgm:pt>
    <dgm:pt modelId="{C14A4D9D-E987-7545-A538-DC319ECF6051}" type="pres">
      <dgm:prSet presAssocID="{A0904ADA-C200-714A-8DB2-0BDE75DA91EA}" presName="parentText2" presStyleLbl="revTx" presStyleIdx="0" presStyleCnt="3" custLinFactNeighborX="-1446" custLinFactNeighborY="41472">
        <dgm:presLayoutVars>
          <dgm:chMax val="4"/>
          <dgm:chPref val="3"/>
          <dgm:bulletEnabled val="1"/>
        </dgm:presLayoutVars>
      </dgm:prSet>
      <dgm:spPr/>
    </dgm:pt>
    <dgm:pt modelId="{582ACF5B-6B9F-EC43-9090-82446AEE160C}" type="pres">
      <dgm:prSet presAssocID="{A0904ADA-C200-714A-8DB2-0BDE75DA91EA}" presName="arc2" presStyleLbl="node1" presStyleIdx="2" presStyleCnt="4"/>
      <dgm:spPr/>
    </dgm:pt>
    <dgm:pt modelId="{2E057BF0-CE2B-F447-B04B-709D73C1E1B9}" type="pres">
      <dgm:prSet presAssocID="{A0904ADA-C200-714A-8DB2-0BDE75DA91EA}" presName="arc4" presStyleLbl="node1" presStyleIdx="3" presStyleCnt="4"/>
      <dgm:spPr/>
    </dgm:pt>
    <dgm:pt modelId="{4C8FC8BE-A7E3-A44D-8826-1757CFFEAAFE}" type="pres">
      <dgm:prSet presAssocID="{A0904ADA-C200-714A-8DB2-0BDE75DA91EA}" presName="parentText3" presStyleLbl="revTx" presStyleIdx="1" presStyleCnt="3" custLinFactNeighborX="4822" custLinFactNeighborY="39421">
        <dgm:presLayoutVars>
          <dgm:chMax val="1"/>
          <dgm:chPref val="1"/>
          <dgm:bulletEnabled val="1"/>
        </dgm:presLayoutVars>
      </dgm:prSet>
      <dgm:spPr/>
    </dgm:pt>
    <dgm:pt modelId="{F8924320-1A98-C140-A23B-C91555014830}" type="pres">
      <dgm:prSet presAssocID="{A0904ADA-C200-714A-8DB2-0BDE75DA91EA}" presName="middleComposite" presStyleCnt="0"/>
      <dgm:spPr/>
    </dgm:pt>
    <dgm:pt modelId="{5ADB61A8-346F-E741-9BF1-B83B2126A712}" type="pres">
      <dgm:prSet presAssocID="{FA3BB026-98F6-3549-9B02-AFCF2572B124}" presName="circ1" presStyleLbl="vennNode1" presStyleIdx="0" presStyleCnt="8"/>
      <dgm:spPr/>
    </dgm:pt>
    <dgm:pt modelId="{7C2384AC-259A-0346-B1F7-7422983BBBE0}" type="pres">
      <dgm:prSet presAssocID="{FA3BB026-98F6-3549-9B02-AFCF2572B124}" presName="circ1Tx" presStyleLbl="revTx" presStyleIdx="1" presStyleCnt="3">
        <dgm:presLayoutVars>
          <dgm:chMax val="0"/>
          <dgm:chPref val="0"/>
        </dgm:presLayoutVars>
      </dgm:prSet>
      <dgm:spPr/>
    </dgm:pt>
    <dgm:pt modelId="{1BA8D3CE-6471-7847-8C68-98B2CA86E1DB}" type="pres">
      <dgm:prSet presAssocID="{EC6DC7C3-62D7-FC48-9D74-5CC12996BEE6}" presName="circ2" presStyleLbl="vennNode1" presStyleIdx="1" presStyleCnt="8"/>
      <dgm:spPr/>
    </dgm:pt>
    <dgm:pt modelId="{5A0B1C33-866B-F649-A5CE-3BD0B825E4CA}" type="pres">
      <dgm:prSet presAssocID="{EC6DC7C3-62D7-FC48-9D74-5CC12996BEE6}" presName="circ2Tx" presStyleLbl="revTx" presStyleIdx="1" presStyleCnt="3">
        <dgm:presLayoutVars>
          <dgm:chMax val="0"/>
          <dgm:chPref val="0"/>
        </dgm:presLayoutVars>
      </dgm:prSet>
      <dgm:spPr/>
    </dgm:pt>
    <dgm:pt modelId="{A1A75D08-874C-1046-8169-074152F8A24B}" type="pres">
      <dgm:prSet presAssocID="{A0904ADA-C200-714A-8DB2-0BDE75DA91EA}" presName="leftComposite" presStyleCnt="0"/>
      <dgm:spPr/>
    </dgm:pt>
    <dgm:pt modelId="{E4E90902-E05E-AC46-9C89-E21396E8F6EF}" type="pres">
      <dgm:prSet presAssocID="{AA05BB60-EC94-8844-9A75-30E3B66890E0}" presName="childText1_1" presStyleLbl="vennNode1" presStyleIdx="2" presStyleCnt="8" custScaleX="171758" custScaleY="177618" custLinFactNeighborX="-20712" custLinFactNeighborY="-25192">
        <dgm:presLayoutVars>
          <dgm:chMax val="0"/>
          <dgm:chPref val="0"/>
        </dgm:presLayoutVars>
      </dgm:prSet>
      <dgm:spPr/>
    </dgm:pt>
    <dgm:pt modelId="{C14AD60C-4158-7B4E-A87F-82CA6138D24E}" type="pres">
      <dgm:prSet presAssocID="{AA05BB60-EC94-8844-9A75-30E3B66890E0}" presName="ellipse1" presStyleLbl="vennNode1" presStyleIdx="3" presStyleCnt="8"/>
      <dgm:spPr/>
    </dgm:pt>
    <dgm:pt modelId="{EFD8CA4A-C8D6-1C4F-B6B5-5EE9138CDD1E}" type="pres">
      <dgm:prSet presAssocID="{AA05BB60-EC94-8844-9A75-30E3B66890E0}" presName="ellipse2" presStyleLbl="vennNode1" presStyleIdx="4" presStyleCnt="8"/>
      <dgm:spPr/>
    </dgm:pt>
    <dgm:pt modelId="{C03AE993-47B8-6F46-8AEE-01D1498B63D1}" type="pres">
      <dgm:prSet presAssocID="{BAA16AB7-7711-4E4B-9159-415293B9B212}" presName="childText1_2" presStyleLbl="vennNode1" presStyleIdx="5" presStyleCnt="8">
        <dgm:presLayoutVars>
          <dgm:chMax val="0"/>
          <dgm:chPref val="0"/>
        </dgm:presLayoutVars>
      </dgm:prSet>
      <dgm:spPr/>
    </dgm:pt>
    <dgm:pt modelId="{4B4A9E0D-7D30-7D49-B0A2-E6709A88564C}" type="pres">
      <dgm:prSet presAssocID="{BAA16AB7-7711-4E4B-9159-415293B9B212}" presName="ellipse3" presStyleLbl="vennNode1" presStyleIdx="6" presStyleCnt="8"/>
      <dgm:spPr/>
    </dgm:pt>
    <dgm:pt modelId="{9B4E2272-1451-D147-B871-ED62A4B58BAE}" type="pres">
      <dgm:prSet presAssocID="{1772E902-25BB-054A-AC04-83484DE14D08}" presName="childText1_3" presStyleLbl="vennNode1" presStyleIdx="7" presStyleCnt="8" custScaleX="209619" custScaleY="152946">
        <dgm:presLayoutVars>
          <dgm:chMax val="0"/>
          <dgm:chPref val="0"/>
        </dgm:presLayoutVars>
      </dgm:prSet>
      <dgm:spPr/>
    </dgm:pt>
    <dgm:pt modelId="{F6926AB2-4BB3-DF48-A131-551F1D479CB7}" type="pres">
      <dgm:prSet presAssocID="{A0904ADA-C200-714A-8DB2-0BDE75DA91EA}" presName="rightChild" presStyleLbl="node2" presStyleIdx="0" presStyleCnt="1">
        <dgm:presLayoutVars>
          <dgm:chMax val="0"/>
          <dgm:chPref val="0"/>
        </dgm:presLayoutVars>
      </dgm:prSet>
      <dgm:spPr/>
    </dgm:pt>
    <dgm:pt modelId="{26F62AEB-6F1E-6E43-A88C-5B0BB9040A4C}" type="pres">
      <dgm:prSet presAssocID="{A0904ADA-C200-714A-8DB2-0BDE75DA91EA}" presName="parentText1" presStyleLbl="revTx" presStyleIdx="2" presStyleCnt="3" custLinFactNeighborX="-5589" custLinFactNeighborY="41472">
        <dgm:presLayoutVars>
          <dgm:chMax val="4"/>
          <dgm:chPref val="3"/>
          <dgm:bulletEnabled val="1"/>
        </dgm:presLayoutVars>
      </dgm:prSet>
      <dgm:spPr/>
    </dgm:pt>
  </dgm:ptLst>
  <dgm:cxnLst>
    <dgm:cxn modelId="{38C08A15-31CD-D344-BF1F-B0AC5795EAB7}" type="presOf" srcId="{78C58AF0-AC1D-4B4C-82EF-F153CA76C4D1}" destId="{4C8FC8BE-A7E3-A44D-8826-1757CFFEAAFE}" srcOrd="0" destOrd="0" presId="urn:microsoft.com/office/officeart/2009/3/layout/PhasedProcess"/>
    <dgm:cxn modelId="{F2F82C2A-1F37-7147-95C5-741C6518B499}" type="presOf" srcId="{EC6DC7C3-62D7-FC48-9D74-5CC12996BEE6}" destId="{1BA8D3CE-6471-7847-8C68-98B2CA86E1DB}" srcOrd="0" destOrd="0" presId="urn:microsoft.com/office/officeart/2009/3/layout/PhasedProcess"/>
    <dgm:cxn modelId="{B2844239-FBF0-9643-93DF-E0CA8FA25E68}" type="presOf" srcId="{5F9E0529-8FD7-AB41-989B-154055A46178}" destId="{F6926AB2-4BB3-DF48-A131-551F1D479CB7}" srcOrd="0" destOrd="0" presId="urn:microsoft.com/office/officeart/2009/3/layout/PhasedProcess"/>
    <dgm:cxn modelId="{DC188363-44BA-4B4C-A076-1CB449DD7E7E}" srcId="{90F18F49-0174-0F46-BCD4-595F7FB23BCD}" destId="{EC6DC7C3-62D7-FC48-9D74-5CC12996BEE6}" srcOrd="1" destOrd="0" parTransId="{3258BBBD-C45E-CE4E-B51B-D01F159EEF23}" sibTransId="{AC7962C8-18AA-E246-82CE-99808E6CCC25}"/>
    <dgm:cxn modelId="{5E93D844-241A-C34F-816A-C45610A9DA61}" type="presOf" srcId="{1772E902-25BB-054A-AC04-83484DE14D08}" destId="{9B4E2272-1451-D147-B871-ED62A4B58BAE}" srcOrd="0" destOrd="0" presId="urn:microsoft.com/office/officeart/2009/3/layout/PhasedProcess"/>
    <dgm:cxn modelId="{FA9D9047-0383-5D49-926A-64F14318864A}" type="presOf" srcId="{D097D512-22B0-6949-818B-CADEDE1C760B}" destId="{26F62AEB-6F1E-6E43-A88C-5B0BB9040A4C}" srcOrd="0" destOrd="0" presId="urn:microsoft.com/office/officeart/2009/3/layout/PhasedProcess"/>
    <dgm:cxn modelId="{78C6E149-72BF-424F-8D2B-5DECD275853D}" srcId="{90F18F49-0174-0F46-BCD4-595F7FB23BCD}" destId="{FA3BB026-98F6-3549-9B02-AFCF2572B124}" srcOrd="0" destOrd="0" parTransId="{09AA138F-75B8-524B-ADA9-B2A9B3AAE092}" sibTransId="{B699BA43-1D09-9D49-A5AA-41ED92A042D1}"/>
    <dgm:cxn modelId="{CD0D5084-1B79-7547-B5FD-ACC7285A3117}" srcId="{A0904ADA-C200-714A-8DB2-0BDE75DA91EA}" destId="{90F18F49-0174-0F46-BCD4-595F7FB23BCD}" srcOrd="1" destOrd="0" parTransId="{717DBDB4-7292-F241-9591-E49CD4D398FB}" sibTransId="{2065F104-31E2-3944-9F6D-5831ED83B308}"/>
    <dgm:cxn modelId="{288B9187-FD56-644D-9B31-92092E3ADF63}" srcId="{D097D512-22B0-6949-818B-CADEDE1C760B}" destId="{BAA16AB7-7711-4E4B-9159-415293B9B212}" srcOrd="1" destOrd="0" parTransId="{42A5A10F-0D4C-1940-AB85-80988976D0B7}" sibTransId="{C994E6D4-3D57-8042-99AA-A55178117E45}"/>
    <dgm:cxn modelId="{37787B8F-7794-824C-B848-9C2DF188D226}" type="presOf" srcId="{FA3BB026-98F6-3549-9B02-AFCF2572B124}" destId="{5ADB61A8-346F-E741-9BF1-B83B2126A712}" srcOrd="0" destOrd="0" presId="urn:microsoft.com/office/officeart/2009/3/layout/PhasedProcess"/>
    <dgm:cxn modelId="{5A17EF99-5DCC-B940-84E9-3CC6A27FC023}" srcId="{A0904ADA-C200-714A-8DB2-0BDE75DA91EA}" destId="{78C58AF0-AC1D-4B4C-82EF-F153CA76C4D1}" srcOrd="2" destOrd="0" parTransId="{D3A26EA0-CB58-1846-9452-FD1897869B21}" sibTransId="{BA78D9F3-91AE-0746-A8D7-9BF7BABE289D}"/>
    <dgm:cxn modelId="{5408809C-ADD6-CA43-B1FC-97DAB000818B}" type="presOf" srcId="{AA05BB60-EC94-8844-9A75-30E3B66890E0}" destId="{E4E90902-E05E-AC46-9C89-E21396E8F6EF}" srcOrd="0" destOrd="0" presId="urn:microsoft.com/office/officeart/2009/3/layout/PhasedProcess"/>
    <dgm:cxn modelId="{CB2FA0C2-9114-8F46-92FD-738381ED7EC8}" type="presOf" srcId="{90F18F49-0174-0F46-BCD4-595F7FB23BCD}" destId="{C14A4D9D-E987-7545-A538-DC319ECF6051}" srcOrd="0" destOrd="0" presId="urn:microsoft.com/office/officeart/2009/3/layout/PhasedProcess"/>
    <dgm:cxn modelId="{384128D1-1767-1045-A455-BE673A665343}" srcId="{78C58AF0-AC1D-4B4C-82EF-F153CA76C4D1}" destId="{5F9E0529-8FD7-AB41-989B-154055A46178}" srcOrd="0" destOrd="0" parTransId="{34CCC416-ACDE-D747-94DD-456099DF62E1}" sibTransId="{F33A67C0-7F1C-7048-9977-3B151347899E}"/>
    <dgm:cxn modelId="{501A7FD5-C198-DD4B-B040-65332E08C546}" srcId="{D097D512-22B0-6949-818B-CADEDE1C760B}" destId="{1772E902-25BB-054A-AC04-83484DE14D08}" srcOrd="2" destOrd="0" parTransId="{134E63C9-F4B6-354C-AA15-E43903BC8D37}" sibTransId="{3892A90F-9FE7-B041-B3C4-392218BC04C4}"/>
    <dgm:cxn modelId="{1BD331D8-141B-5645-9077-62CB2C72150B}" type="presOf" srcId="{FA3BB026-98F6-3549-9B02-AFCF2572B124}" destId="{7C2384AC-259A-0346-B1F7-7422983BBBE0}" srcOrd="1" destOrd="0" presId="urn:microsoft.com/office/officeart/2009/3/layout/PhasedProcess"/>
    <dgm:cxn modelId="{A99FACE0-BBAA-6746-B653-DCE793611731}" type="presOf" srcId="{EC6DC7C3-62D7-FC48-9D74-5CC12996BEE6}" destId="{5A0B1C33-866B-F649-A5CE-3BD0B825E4CA}" srcOrd="1" destOrd="0" presId="urn:microsoft.com/office/officeart/2009/3/layout/PhasedProcess"/>
    <dgm:cxn modelId="{9F1B9CE4-8EEE-7C4F-B6B8-FCCCC14774A5}" type="presOf" srcId="{BAA16AB7-7711-4E4B-9159-415293B9B212}" destId="{C03AE993-47B8-6F46-8AEE-01D1498B63D1}" srcOrd="0" destOrd="0" presId="urn:microsoft.com/office/officeart/2009/3/layout/PhasedProcess"/>
    <dgm:cxn modelId="{525A56EB-5106-2B4F-9957-831603F353C5}" srcId="{D097D512-22B0-6949-818B-CADEDE1C760B}" destId="{AA05BB60-EC94-8844-9A75-30E3B66890E0}" srcOrd="0" destOrd="0" parTransId="{AE60D764-5397-7B4C-B174-415744FFABC4}" sibTransId="{849F2ECB-6516-6046-8752-40404A9BE19A}"/>
    <dgm:cxn modelId="{C68238EF-85FD-534B-95B9-9C5335874BFA}" type="presOf" srcId="{A0904ADA-C200-714A-8DB2-0BDE75DA91EA}" destId="{12B674D9-2E0A-014E-A404-EF91DFA3E17C}" srcOrd="0" destOrd="0" presId="urn:microsoft.com/office/officeart/2009/3/layout/PhasedProcess"/>
    <dgm:cxn modelId="{D5B366FB-F87D-E94F-8682-65E28991AD3A}" srcId="{A0904ADA-C200-714A-8DB2-0BDE75DA91EA}" destId="{D097D512-22B0-6949-818B-CADEDE1C760B}" srcOrd="0" destOrd="0" parTransId="{03B3F972-0103-D843-9F83-6826A01C0956}" sibTransId="{ABA76967-BA68-5B4D-A089-5C3FB82D8269}"/>
    <dgm:cxn modelId="{AEDF45D6-310A-E440-8497-1AC6E0619629}" type="presParOf" srcId="{12B674D9-2E0A-014E-A404-EF91DFA3E17C}" destId="{B4FB626B-FFA1-A340-B4AB-267EBB642FD6}" srcOrd="0" destOrd="0" presId="urn:microsoft.com/office/officeart/2009/3/layout/PhasedProcess"/>
    <dgm:cxn modelId="{31A7CA79-CD87-E34C-81A0-E8B3AF0F6619}" type="presParOf" srcId="{12B674D9-2E0A-014E-A404-EF91DFA3E17C}" destId="{B6793D74-B1EB-9449-B398-1B260FEE6E0E}" srcOrd="1" destOrd="0" presId="urn:microsoft.com/office/officeart/2009/3/layout/PhasedProcess"/>
    <dgm:cxn modelId="{D7D05E08-76C5-7946-AB62-FCF56531ED6C}" type="presParOf" srcId="{12B674D9-2E0A-014E-A404-EF91DFA3E17C}" destId="{C14A4D9D-E987-7545-A538-DC319ECF6051}" srcOrd="2" destOrd="0" presId="urn:microsoft.com/office/officeart/2009/3/layout/PhasedProcess"/>
    <dgm:cxn modelId="{762236FC-7C1D-7C43-8563-5A15C0458147}" type="presParOf" srcId="{12B674D9-2E0A-014E-A404-EF91DFA3E17C}" destId="{582ACF5B-6B9F-EC43-9090-82446AEE160C}" srcOrd="3" destOrd="0" presId="urn:microsoft.com/office/officeart/2009/3/layout/PhasedProcess"/>
    <dgm:cxn modelId="{2D9DA11D-B116-F74F-9A9D-1F4175B9E323}" type="presParOf" srcId="{12B674D9-2E0A-014E-A404-EF91DFA3E17C}" destId="{2E057BF0-CE2B-F447-B04B-709D73C1E1B9}" srcOrd="4" destOrd="0" presId="urn:microsoft.com/office/officeart/2009/3/layout/PhasedProcess"/>
    <dgm:cxn modelId="{CD8367DA-52A7-C14F-89CC-4B873264321F}" type="presParOf" srcId="{12B674D9-2E0A-014E-A404-EF91DFA3E17C}" destId="{4C8FC8BE-A7E3-A44D-8826-1757CFFEAAFE}" srcOrd="5" destOrd="0" presId="urn:microsoft.com/office/officeart/2009/3/layout/PhasedProcess"/>
    <dgm:cxn modelId="{ECFADAF2-1C05-DE4D-ACEC-A7D8998D29AD}" type="presParOf" srcId="{12B674D9-2E0A-014E-A404-EF91DFA3E17C}" destId="{F8924320-1A98-C140-A23B-C91555014830}" srcOrd="6" destOrd="0" presId="urn:microsoft.com/office/officeart/2009/3/layout/PhasedProcess"/>
    <dgm:cxn modelId="{D57E439F-482C-BF41-8DAD-EF8B66109A75}" type="presParOf" srcId="{F8924320-1A98-C140-A23B-C91555014830}" destId="{5ADB61A8-346F-E741-9BF1-B83B2126A712}" srcOrd="0" destOrd="0" presId="urn:microsoft.com/office/officeart/2009/3/layout/PhasedProcess"/>
    <dgm:cxn modelId="{C1424B30-F3E4-0B49-A281-E8319520B37D}" type="presParOf" srcId="{F8924320-1A98-C140-A23B-C91555014830}" destId="{7C2384AC-259A-0346-B1F7-7422983BBBE0}" srcOrd="1" destOrd="0" presId="urn:microsoft.com/office/officeart/2009/3/layout/PhasedProcess"/>
    <dgm:cxn modelId="{AFBA3DEE-F431-C647-BA02-E90ECDB20111}" type="presParOf" srcId="{F8924320-1A98-C140-A23B-C91555014830}" destId="{1BA8D3CE-6471-7847-8C68-98B2CA86E1DB}" srcOrd="2" destOrd="0" presId="urn:microsoft.com/office/officeart/2009/3/layout/PhasedProcess"/>
    <dgm:cxn modelId="{E2F3B9DC-9584-2E47-A1AD-7F5A23E7E981}" type="presParOf" srcId="{F8924320-1A98-C140-A23B-C91555014830}" destId="{5A0B1C33-866B-F649-A5CE-3BD0B825E4CA}" srcOrd="3" destOrd="0" presId="urn:microsoft.com/office/officeart/2009/3/layout/PhasedProcess"/>
    <dgm:cxn modelId="{E2F9BDC6-A4FF-7147-81F0-CF570661C157}" type="presParOf" srcId="{12B674D9-2E0A-014E-A404-EF91DFA3E17C}" destId="{A1A75D08-874C-1046-8169-074152F8A24B}" srcOrd="7" destOrd="0" presId="urn:microsoft.com/office/officeart/2009/3/layout/PhasedProcess"/>
    <dgm:cxn modelId="{8651BCD9-708A-114E-89FA-E144426486C0}" type="presParOf" srcId="{A1A75D08-874C-1046-8169-074152F8A24B}" destId="{E4E90902-E05E-AC46-9C89-E21396E8F6EF}" srcOrd="0" destOrd="0" presId="urn:microsoft.com/office/officeart/2009/3/layout/PhasedProcess"/>
    <dgm:cxn modelId="{AFF9C513-FA1B-BE47-A58E-20CC7355703B}" type="presParOf" srcId="{A1A75D08-874C-1046-8169-074152F8A24B}" destId="{C14AD60C-4158-7B4E-A87F-82CA6138D24E}" srcOrd="1" destOrd="0" presId="urn:microsoft.com/office/officeart/2009/3/layout/PhasedProcess"/>
    <dgm:cxn modelId="{83AE225D-CBA9-A24B-A2FF-FC720EC07B24}" type="presParOf" srcId="{A1A75D08-874C-1046-8169-074152F8A24B}" destId="{EFD8CA4A-C8D6-1C4F-B6B5-5EE9138CDD1E}" srcOrd="2" destOrd="0" presId="urn:microsoft.com/office/officeart/2009/3/layout/PhasedProcess"/>
    <dgm:cxn modelId="{C67B2037-CDC4-6946-8232-30AFEC5D6EE8}" type="presParOf" srcId="{A1A75D08-874C-1046-8169-074152F8A24B}" destId="{C03AE993-47B8-6F46-8AEE-01D1498B63D1}" srcOrd="3" destOrd="0" presId="urn:microsoft.com/office/officeart/2009/3/layout/PhasedProcess"/>
    <dgm:cxn modelId="{1F530404-69E8-0D49-8DB1-BEDA492F704D}" type="presParOf" srcId="{A1A75D08-874C-1046-8169-074152F8A24B}" destId="{4B4A9E0D-7D30-7D49-B0A2-E6709A88564C}" srcOrd="4" destOrd="0" presId="urn:microsoft.com/office/officeart/2009/3/layout/PhasedProcess"/>
    <dgm:cxn modelId="{E9FA0B6A-D8DA-C841-80B5-31ECC68BB097}" type="presParOf" srcId="{A1A75D08-874C-1046-8169-074152F8A24B}" destId="{9B4E2272-1451-D147-B871-ED62A4B58BAE}" srcOrd="5" destOrd="0" presId="urn:microsoft.com/office/officeart/2009/3/layout/PhasedProcess"/>
    <dgm:cxn modelId="{4991DAB7-5B4B-7247-A855-9CAD74C49A87}" type="presParOf" srcId="{12B674D9-2E0A-014E-A404-EF91DFA3E17C}" destId="{F6926AB2-4BB3-DF48-A131-551F1D479CB7}" srcOrd="8" destOrd="0" presId="urn:microsoft.com/office/officeart/2009/3/layout/PhasedProcess"/>
    <dgm:cxn modelId="{985394A6-30B4-5749-85D8-BABAD2BDD123}" type="presParOf" srcId="{12B674D9-2E0A-014E-A404-EF91DFA3E17C}" destId="{26F62AEB-6F1E-6E43-A88C-5B0BB9040A4C}" srcOrd="9" destOrd="0" presId="urn:microsoft.com/office/officeart/2009/3/layout/Phased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9369F2E-C1C8-EC43-86D1-389F267DCB00}" type="doc">
      <dgm:prSet loTypeId="urn:microsoft.com/office/officeart/2008/layout/HorizontalMultiLevelHierarchy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3E1A701-EDBF-834A-BDE1-904F60908D31}">
      <dgm:prSet phldrT="[Text]"/>
      <dgm:spPr/>
      <dgm:t>
        <a:bodyPr/>
        <a:lstStyle/>
        <a:p>
          <a:r>
            <a:rPr lang="en-GB" dirty="0"/>
            <a:t>SDG 13</a:t>
          </a:r>
        </a:p>
      </dgm:t>
    </dgm:pt>
    <dgm:pt modelId="{9C5F1435-CDC6-E947-A0D2-6210779BF8B2}" type="parTrans" cxnId="{F8006382-0D9D-244C-B58F-D9458AE7BEA4}">
      <dgm:prSet/>
      <dgm:spPr/>
      <dgm:t>
        <a:bodyPr/>
        <a:lstStyle/>
        <a:p>
          <a:endParaRPr lang="en-GB"/>
        </a:p>
      </dgm:t>
    </dgm:pt>
    <dgm:pt modelId="{5FD79992-B30D-EB43-A6F6-41D7F01E4B01}" type="sibTrans" cxnId="{F8006382-0D9D-244C-B58F-D9458AE7BEA4}">
      <dgm:prSet/>
      <dgm:spPr/>
      <dgm:t>
        <a:bodyPr/>
        <a:lstStyle/>
        <a:p>
          <a:endParaRPr lang="en-GB"/>
        </a:p>
      </dgm:t>
    </dgm:pt>
    <dgm:pt modelId="{F0754D34-5D4D-8443-B168-457C0BCEAB5C}">
      <dgm:prSet phldrT="[Text]"/>
      <dgm:spPr/>
      <dgm:t>
        <a:bodyPr/>
        <a:lstStyle/>
        <a:p>
          <a:r>
            <a:rPr lang="en-GB" dirty="0"/>
            <a:t>SDG 7: Energy  </a:t>
          </a:r>
        </a:p>
      </dgm:t>
    </dgm:pt>
    <dgm:pt modelId="{FA77901F-8303-5A4F-8A56-B8DA237BB652}" type="parTrans" cxnId="{7DE8406A-662A-674D-A324-09652F7742CD}">
      <dgm:prSet/>
      <dgm:spPr/>
      <dgm:t>
        <a:bodyPr/>
        <a:lstStyle/>
        <a:p>
          <a:endParaRPr lang="en-GB"/>
        </a:p>
      </dgm:t>
    </dgm:pt>
    <dgm:pt modelId="{596B7CEE-E0B9-3842-8CFE-F647ED2BCA43}" type="sibTrans" cxnId="{7DE8406A-662A-674D-A324-09652F7742CD}">
      <dgm:prSet/>
      <dgm:spPr/>
      <dgm:t>
        <a:bodyPr/>
        <a:lstStyle/>
        <a:p>
          <a:endParaRPr lang="en-GB"/>
        </a:p>
      </dgm:t>
    </dgm:pt>
    <dgm:pt modelId="{9700AEEB-2DED-8544-A45C-696A3EEA77F8}">
      <dgm:prSet phldrT="[Text]"/>
      <dgm:spPr/>
      <dgm:t>
        <a:bodyPr/>
        <a:lstStyle/>
        <a:p>
          <a:r>
            <a:rPr lang="en-GB" dirty="0"/>
            <a:t>SDG 1: Poverty  </a:t>
          </a:r>
        </a:p>
      </dgm:t>
    </dgm:pt>
    <dgm:pt modelId="{6F0CE272-F5C5-D346-AC1C-EC504EB77F01}" type="parTrans" cxnId="{C0CB3CAF-495F-DC46-865C-F91C9B745990}">
      <dgm:prSet/>
      <dgm:spPr/>
      <dgm:t>
        <a:bodyPr/>
        <a:lstStyle/>
        <a:p>
          <a:endParaRPr lang="en-GB"/>
        </a:p>
      </dgm:t>
    </dgm:pt>
    <dgm:pt modelId="{6F35C16C-07B8-6040-9029-D390458414D0}" type="sibTrans" cxnId="{C0CB3CAF-495F-DC46-865C-F91C9B745990}">
      <dgm:prSet/>
      <dgm:spPr/>
      <dgm:t>
        <a:bodyPr/>
        <a:lstStyle/>
        <a:p>
          <a:endParaRPr lang="en-GB"/>
        </a:p>
      </dgm:t>
    </dgm:pt>
    <dgm:pt modelId="{0A1DA034-5C89-4043-9228-3251BB457553}">
      <dgm:prSet phldrT="[Text]"/>
      <dgm:spPr/>
      <dgm:t>
        <a:bodyPr/>
        <a:lstStyle/>
        <a:p>
          <a:r>
            <a:rPr lang="en-GB" dirty="0"/>
            <a:t>SDG 3: Health</a:t>
          </a:r>
        </a:p>
      </dgm:t>
    </dgm:pt>
    <dgm:pt modelId="{2320B99E-A148-FC45-AF3E-5487F98C8445}" type="parTrans" cxnId="{0248250F-0335-AF43-B81B-43DB526C67AF}">
      <dgm:prSet/>
      <dgm:spPr/>
      <dgm:t>
        <a:bodyPr/>
        <a:lstStyle/>
        <a:p>
          <a:endParaRPr lang="en-GB"/>
        </a:p>
      </dgm:t>
    </dgm:pt>
    <dgm:pt modelId="{D7A68B6C-789D-D145-94BE-24324470D577}" type="sibTrans" cxnId="{0248250F-0335-AF43-B81B-43DB526C67AF}">
      <dgm:prSet/>
      <dgm:spPr/>
      <dgm:t>
        <a:bodyPr/>
        <a:lstStyle/>
        <a:p>
          <a:endParaRPr lang="en-GB"/>
        </a:p>
      </dgm:t>
    </dgm:pt>
    <dgm:pt modelId="{067DB7AE-8B76-7C43-832B-0AEB7A324928}">
      <dgm:prSet/>
      <dgm:spPr/>
      <dgm:t>
        <a:bodyPr/>
        <a:lstStyle/>
        <a:p>
          <a:r>
            <a:rPr lang="en-GB" dirty="0"/>
            <a:t>SDG 6: Water availability</a:t>
          </a:r>
        </a:p>
      </dgm:t>
    </dgm:pt>
    <dgm:pt modelId="{F0926134-C331-8C4B-B3ED-A8F076764FC3}" type="parTrans" cxnId="{E4552F24-0B41-2E43-896A-1B90F29CEF02}">
      <dgm:prSet/>
      <dgm:spPr/>
      <dgm:t>
        <a:bodyPr/>
        <a:lstStyle/>
        <a:p>
          <a:endParaRPr lang="en-GB"/>
        </a:p>
      </dgm:t>
    </dgm:pt>
    <dgm:pt modelId="{C85A0D55-46AC-6746-B84F-8A15F9AACD08}" type="sibTrans" cxnId="{E4552F24-0B41-2E43-896A-1B90F29CEF02}">
      <dgm:prSet/>
      <dgm:spPr/>
      <dgm:t>
        <a:bodyPr/>
        <a:lstStyle/>
        <a:p>
          <a:endParaRPr lang="en-GB"/>
        </a:p>
      </dgm:t>
    </dgm:pt>
    <dgm:pt modelId="{3B5BE8EC-1C9E-3E42-8486-5DD17CF2E4A6}">
      <dgm:prSet/>
      <dgm:spPr/>
      <dgm:t>
        <a:bodyPr/>
        <a:lstStyle/>
        <a:p>
          <a:r>
            <a:rPr lang="en-GB" dirty="0"/>
            <a:t>SDG 12: Sustainable consumption and production </a:t>
          </a:r>
        </a:p>
      </dgm:t>
    </dgm:pt>
    <dgm:pt modelId="{ECE78151-0659-374A-AFA7-CBE146345339}" type="parTrans" cxnId="{211C3A39-B2EE-E74F-A262-79B00EDEAF9D}">
      <dgm:prSet/>
      <dgm:spPr/>
      <dgm:t>
        <a:bodyPr/>
        <a:lstStyle/>
        <a:p>
          <a:endParaRPr lang="en-GB"/>
        </a:p>
      </dgm:t>
    </dgm:pt>
    <dgm:pt modelId="{08741C18-B0D4-C349-86EF-67FA6F6BEAF2}" type="sibTrans" cxnId="{211C3A39-B2EE-E74F-A262-79B00EDEAF9D}">
      <dgm:prSet/>
      <dgm:spPr/>
      <dgm:t>
        <a:bodyPr/>
        <a:lstStyle/>
        <a:p>
          <a:endParaRPr lang="en-GB"/>
        </a:p>
      </dgm:t>
    </dgm:pt>
    <dgm:pt modelId="{77848266-6524-D84F-8466-66C522FA61A0}">
      <dgm:prSet/>
      <dgm:spPr/>
      <dgm:t>
        <a:bodyPr/>
        <a:lstStyle/>
        <a:p>
          <a:r>
            <a:rPr lang="en-GB" dirty="0"/>
            <a:t>Ensure affordable, sustainable energy</a:t>
          </a:r>
        </a:p>
      </dgm:t>
    </dgm:pt>
    <dgm:pt modelId="{53C95DD8-33D9-7049-99B2-C1DA01005632}" type="parTrans" cxnId="{2296FA93-D931-D344-98FE-F10BD05AAA8E}">
      <dgm:prSet/>
      <dgm:spPr/>
      <dgm:t>
        <a:bodyPr/>
        <a:lstStyle/>
        <a:p>
          <a:endParaRPr lang="en-GB"/>
        </a:p>
      </dgm:t>
    </dgm:pt>
    <dgm:pt modelId="{2801040F-5C26-DA4C-86B3-59F2E9713191}" type="sibTrans" cxnId="{2296FA93-D931-D344-98FE-F10BD05AAA8E}">
      <dgm:prSet/>
      <dgm:spPr/>
      <dgm:t>
        <a:bodyPr/>
        <a:lstStyle/>
        <a:p>
          <a:endParaRPr lang="en-GB"/>
        </a:p>
      </dgm:t>
    </dgm:pt>
    <dgm:pt modelId="{7FE0D8DD-E028-674D-8255-7D350051C310}">
      <dgm:prSet/>
      <dgm:spPr/>
      <dgm:t>
        <a:bodyPr/>
        <a:lstStyle/>
        <a:p>
          <a:r>
            <a:rPr lang="en-GB"/>
            <a:t>50% reduction in poverty</a:t>
          </a:r>
        </a:p>
      </dgm:t>
    </dgm:pt>
    <dgm:pt modelId="{EE7404C5-6042-4D42-B069-BBE184059F89}" type="parTrans" cxnId="{11DE0F1F-CFDC-F74A-8F1C-2AC47DCFD628}">
      <dgm:prSet/>
      <dgm:spPr/>
      <dgm:t>
        <a:bodyPr/>
        <a:lstStyle/>
        <a:p>
          <a:endParaRPr lang="en-GB"/>
        </a:p>
      </dgm:t>
    </dgm:pt>
    <dgm:pt modelId="{6D6B91A4-C357-564D-BA9F-3297BE42EDBA}" type="sibTrans" cxnId="{11DE0F1F-CFDC-F74A-8F1C-2AC47DCFD628}">
      <dgm:prSet/>
      <dgm:spPr/>
      <dgm:t>
        <a:bodyPr/>
        <a:lstStyle/>
        <a:p>
          <a:endParaRPr lang="en-GB"/>
        </a:p>
      </dgm:t>
    </dgm:pt>
    <dgm:pt modelId="{B8F1E812-49A3-CA41-A9CA-F0EBAF74D717}">
      <dgm:prSet/>
      <dgm:spPr/>
      <dgm:t>
        <a:bodyPr/>
        <a:lstStyle/>
        <a:p>
          <a:r>
            <a:rPr lang="en-GB" dirty="0"/>
            <a:t>Reduce premature deaths due to non-communicable diseases</a:t>
          </a:r>
        </a:p>
      </dgm:t>
    </dgm:pt>
    <dgm:pt modelId="{FE8C415A-1345-8A4C-BE7B-C8E4DAE8C2E1}" type="parTrans" cxnId="{8C45D7C6-011F-2A4D-93A4-BA1F3F413035}">
      <dgm:prSet/>
      <dgm:spPr/>
      <dgm:t>
        <a:bodyPr/>
        <a:lstStyle/>
        <a:p>
          <a:endParaRPr lang="en-GB"/>
        </a:p>
      </dgm:t>
    </dgm:pt>
    <dgm:pt modelId="{C3D84522-7D9C-5D47-8E3B-7CD5A519F804}" type="sibTrans" cxnId="{8C45D7C6-011F-2A4D-93A4-BA1F3F413035}">
      <dgm:prSet/>
      <dgm:spPr/>
      <dgm:t>
        <a:bodyPr/>
        <a:lstStyle/>
        <a:p>
          <a:endParaRPr lang="en-GB"/>
        </a:p>
      </dgm:t>
    </dgm:pt>
    <dgm:pt modelId="{5B3576FD-8049-E14F-BEF6-354DBC557FA2}">
      <dgm:prSet/>
      <dgm:spPr/>
      <dgm:t>
        <a:bodyPr/>
        <a:lstStyle/>
        <a:p>
          <a:r>
            <a:rPr lang="en-GB" dirty="0"/>
            <a:t>Reduce waste generation by 50%</a:t>
          </a:r>
        </a:p>
      </dgm:t>
    </dgm:pt>
    <dgm:pt modelId="{43E21536-35F9-C746-BE7B-5E635AF67507}" type="parTrans" cxnId="{E6BA57C6-76A6-FB46-8D0C-C7F690305A97}">
      <dgm:prSet/>
      <dgm:spPr/>
      <dgm:t>
        <a:bodyPr/>
        <a:lstStyle/>
        <a:p>
          <a:endParaRPr lang="en-GB"/>
        </a:p>
      </dgm:t>
    </dgm:pt>
    <dgm:pt modelId="{DD72F2FA-9372-C947-BE16-5ECC84533701}" type="sibTrans" cxnId="{E6BA57C6-76A6-FB46-8D0C-C7F690305A97}">
      <dgm:prSet/>
      <dgm:spPr/>
      <dgm:t>
        <a:bodyPr/>
        <a:lstStyle/>
        <a:p>
          <a:endParaRPr lang="en-GB"/>
        </a:p>
      </dgm:t>
    </dgm:pt>
    <dgm:pt modelId="{067E484D-725A-DD49-B195-1624E677BCC2}" type="pres">
      <dgm:prSet presAssocID="{F9369F2E-C1C8-EC43-86D1-389F267DCB00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469DDFB8-0AB3-9D40-BAE2-EDF5E692B489}" type="pres">
      <dgm:prSet presAssocID="{23E1A701-EDBF-834A-BDE1-904F60908D31}" presName="root1" presStyleCnt="0"/>
      <dgm:spPr/>
    </dgm:pt>
    <dgm:pt modelId="{3341F0EA-C16C-CC45-932A-9FD151E8FDDA}" type="pres">
      <dgm:prSet presAssocID="{23E1A701-EDBF-834A-BDE1-904F60908D31}" presName="LevelOneTextNode" presStyleLbl="node0" presStyleIdx="0" presStyleCnt="1" custLinFactX="-100000" custLinFactNeighborX="-156874" custLinFactNeighborY="3765">
        <dgm:presLayoutVars>
          <dgm:chPref val="3"/>
        </dgm:presLayoutVars>
      </dgm:prSet>
      <dgm:spPr/>
    </dgm:pt>
    <dgm:pt modelId="{6272A0B1-6207-4E46-A9D1-30F2E7C49516}" type="pres">
      <dgm:prSet presAssocID="{23E1A701-EDBF-834A-BDE1-904F60908D31}" presName="level2hierChild" presStyleCnt="0"/>
      <dgm:spPr/>
    </dgm:pt>
    <dgm:pt modelId="{32D3DEEF-84D7-2A45-8853-9AE5F6166CCE}" type="pres">
      <dgm:prSet presAssocID="{FA77901F-8303-5A4F-8A56-B8DA237BB652}" presName="conn2-1" presStyleLbl="parChTrans1D2" presStyleIdx="0" presStyleCnt="5"/>
      <dgm:spPr/>
    </dgm:pt>
    <dgm:pt modelId="{0791752E-CCF8-854C-BBF8-CF3C6A71E208}" type="pres">
      <dgm:prSet presAssocID="{FA77901F-8303-5A4F-8A56-B8DA237BB652}" presName="connTx" presStyleLbl="parChTrans1D2" presStyleIdx="0" presStyleCnt="5"/>
      <dgm:spPr/>
    </dgm:pt>
    <dgm:pt modelId="{DFD45DA5-8688-B243-BA4A-411ADBCE0D90}" type="pres">
      <dgm:prSet presAssocID="{F0754D34-5D4D-8443-B168-457C0BCEAB5C}" presName="root2" presStyleCnt="0"/>
      <dgm:spPr/>
    </dgm:pt>
    <dgm:pt modelId="{1447599C-6875-1E44-B5DA-32059B473BE7}" type="pres">
      <dgm:prSet presAssocID="{F0754D34-5D4D-8443-B168-457C0BCEAB5C}" presName="LevelTwoTextNode" presStyleLbl="node2" presStyleIdx="0" presStyleCnt="5">
        <dgm:presLayoutVars>
          <dgm:chPref val="3"/>
        </dgm:presLayoutVars>
      </dgm:prSet>
      <dgm:spPr/>
    </dgm:pt>
    <dgm:pt modelId="{ABB5965C-EEE2-B84F-BEBF-85BEFC197865}" type="pres">
      <dgm:prSet presAssocID="{F0754D34-5D4D-8443-B168-457C0BCEAB5C}" presName="level3hierChild" presStyleCnt="0"/>
      <dgm:spPr/>
    </dgm:pt>
    <dgm:pt modelId="{DEC3BF03-E492-E34F-92A0-EDFAF17E97EA}" type="pres">
      <dgm:prSet presAssocID="{53C95DD8-33D9-7049-99B2-C1DA01005632}" presName="conn2-1" presStyleLbl="parChTrans1D3" presStyleIdx="0" presStyleCnt="4"/>
      <dgm:spPr/>
    </dgm:pt>
    <dgm:pt modelId="{40A26F0C-7707-5343-B119-C5273FDF0ABA}" type="pres">
      <dgm:prSet presAssocID="{53C95DD8-33D9-7049-99B2-C1DA01005632}" presName="connTx" presStyleLbl="parChTrans1D3" presStyleIdx="0" presStyleCnt="4"/>
      <dgm:spPr/>
    </dgm:pt>
    <dgm:pt modelId="{379C5D1F-3170-E44C-A781-C4594407042C}" type="pres">
      <dgm:prSet presAssocID="{77848266-6524-D84F-8466-66C522FA61A0}" presName="root2" presStyleCnt="0"/>
      <dgm:spPr/>
    </dgm:pt>
    <dgm:pt modelId="{F41BD79F-7453-A540-9B89-60A7EC4C5B2B}" type="pres">
      <dgm:prSet presAssocID="{77848266-6524-D84F-8466-66C522FA61A0}" presName="LevelTwoTextNode" presStyleLbl="node3" presStyleIdx="0" presStyleCnt="4">
        <dgm:presLayoutVars>
          <dgm:chPref val="3"/>
        </dgm:presLayoutVars>
      </dgm:prSet>
      <dgm:spPr/>
    </dgm:pt>
    <dgm:pt modelId="{98C5B2AC-3095-944B-BE53-C6798243CD5F}" type="pres">
      <dgm:prSet presAssocID="{77848266-6524-D84F-8466-66C522FA61A0}" presName="level3hierChild" presStyleCnt="0"/>
      <dgm:spPr/>
    </dgm:pt>
    <dgm:pt modelId="{D6F4C97E-EAF4-2F40-8626-931BE1779FAD}" type="pres">
      <dgm:prSet presAssocID="{6F0CE272-F5C5-D346-AC1C-EC504EB77F01}" presName="conn2-1" presStyleLbl="parChTrans1D2" presStyleIdx="1" presStyleCnt="5"/>
      <dgm:spPr/>
    </dgm:pt>
    <dgm:pt modelId="{56137E9C-92BE-6648-92A5-626670E63441}" type="pres">
      <dgm:prSet presAssocID="{6F0CE272-F5C5-D346-AC1C-EC504EB77F01}" presName="connTx" presStyleLbl="parChTrans1D2" presStyleIdx="1" presStyleCnt="5"/>
      <dgm:spPr/>
    </dgm:pt>
    <dgm:pt modelId="{2148D7F7-ADCC-8C48-93E3-3D86C523FDF9}" type="pres">
      <dgm:prSet presAssocID="{9700AEEB-2DED-8544-A45C-696A3EEA77F8}" presName="root2" presStyleCnt="0"/>
      <dgm:spPr/>
    </dgm:pt>
    <dgm:pt modelId="{9EE646CF-FCAE-ED4A-874C-C1DB97209A75}" type="pres">
      <dgm:prSet presAssocID="{9700AEEB-2DED-8544-A45C-696A3EEA77F8}" presName="LevelTwoTextNode" presStyleLbl="node2" presStyleIdx="1" presStyleCnt="5">
        <dgm:presLayoutVars>
          <dgm:chPref val="3"/>
        </dgm:presLayoutVars>
      </dgm:prSet>
      <dgm:spPr/>
    </dgm:pt>
    <dgm:pt modelId="{33702062-A379-FF47-866D-B8D0AAB12BDF}" type="pres">
      <dgm:prSet presAssocID="{9700AEEB-2DED-8544-A45C-696A3EEA77F8}" presName="level3hierChild" presStyleCnt="0"/>
      <dgm:spPr/>
    </dgm:pt>
    <dgm:pt modelId="{0973E6B5-018A-0645-A335-D374A6481A98}" type="pres">
      <dgm:prSet presAssocID="{EE7404C5-6042-4D42-B069-BBE184059F89}" presName="conn2-1" presStyleLbl="parChTrans1D3" presStyleIdx="1" presStyleCnt="4"/>
      <dgm:spPr/>
    </dgm:pt>
    <dgm:pt modelId="{89612F1F-C89A-2949-9AF9-8D086A9E3B54}" type="pres">
      <dgm:prSet presAssocID="{EE7404C5-6042-4D42-B069-BBE184059F89}" presName="connTx" presStyleLbl="parChTrans1D3" presStyleIdx="1" presStyleCnt="4"/>
      <dgm:spPr/>
    </dgm:pt>
    <dgm:pt modelId="{710FC031-9BE3-4A4D-A82F-14405FC7BCF7}" type="pres">
      <dgm:prSet presAssocID="{7FE0D8DD-E028-674D-8255-7D350051C310}" presName="root2" presStyleCnt="0"/>
      <dgm:spPr/>
    </dgm:pt>
    <dgm:pt modelId="{DE26CC16-16F2-AD49-B455-18B993983D18}" type="pres">
      <dgm:prSet presAssocID="{7FE0D8DD-E028-674D-8255-7D350051C310}" presName="LevelTwoTextNode" presStyleLbl="node3" presStyleIdx="1" presStyleCnt="4">
        <dgm:presLayoutVars>
          <dgm:chPref val="3"/>
        </dgm:presLayoutVars>
      </dgm:prSet>
      <dgm:spPr/>
    </dgm:pt>
    <dgm:pt modelId="{12DBFE4D-8B13-1B43-950D-45B607E6E16F}" type="pres">
      <dgm:prSet presAssocID="{7FE0D8DD-E028-674D-8255-7D350051C310}" presName="level3hierChild" presStyleCnt="0"/>
      <dgm:spPr/>
    </dgm:pt>
    <dgm:pt modelId="{061641CF-D641-314A-A371-A45C103A65A4}" type="pres">
      <dgm:prSet presAssocID="{2320B99E-A148-FC45-AF3E-5487F98C8445}" presName="conn2-1" presStyleLbl="parChTrans1D2" presStyleIdx="2" presStyleCnt="5"/>
      <dgm:spPr/>
    </dgm:pt>
    <dgm:pt modelId="{F952C860-1CDB-EE44-A4ED-B9F0F5739908}" type="pres">
      <dgm:prSet presAssocID="{2320B99E-A148-FC45-AF3E-5487F98C8445}" presName="connTx" presStyleLbl="parChTrans1D2" presStyleIdx="2" presStyleCnt="5"/>
      <dgm:spPr/>
    </dgm:pt>
    <dgm:pt modelId="{054725DC-EFD8-6040-8AE4-40074AFF0EFD}" type="pres">
      <dgm:prSet presAssocID="{0A1DA034-5C89-4043-9228-3251BB457553}" presName="root2" presStyleCnt="0"/>
      <dgm:spPr/>
    </dgm:pt>
    <dgm:pt modelId="{233874E5-8126-194A-9DE6-4785B565282E}" type="pres">
      <dgm:prSet presAssocID="{0A1DA034-5C89-4043-9228-3251BB457553}" presName="LevelTwoTextNode" presStyleLbl="node2" presStyleIdx="2" presStyleCnt="5">
        <dgm:presLayoutVars>
          <dgm:chPref val="3"/>
        </dgm:presLayoutVars>
      </dgm:prSet>
      <dgm:spPr/>
    </dgm:pt>
    <dgm:pt modelId="{F33D3BEF-0013-454B-92BB-9DAB79F017FA}" type="pres">
      <dgm:prSet presAssocID="{0A1DA034-5C89-4043-9228-3251BB457553}" presName="level3hierChild" presStyleCnt="0"/>
      <dgm:spPr/>
    </dgm:pt>
    <dgm:pt modelId="{F7C2251D-78D9-2D47-AED2-5B0C2AABCE22}" type="pres">
      <dgm:prSet presAssocID="{FE8C415A-1345-8A4C-BE7B-C8E4DAE8C2E1}" presName="conn2-1" presStyleLbl="parChTrans1D3" presStyleIdx="2" presStyleCnt="4"/>
      <dgm:spPr/>
    </dgm:pt>
    <dgm:pt modelId="{4F0A1088-F1A3-AD46-80BC-BE14A8266625}" type="pres">
      <dgm:prSet presAssocID="{FE8C415A-1345-8A4C-BE7B-C8E4DAE8C2E1}" presName="connTx" presStyleLbl="parChTrans1D3" presStyleIdx="2" presStyleCnt="4"/>
      <dgm:spPr/>
    </dgm:pt>
    <dgm:pt modelId="{3D93DF44-744C-EA48-9D97-65043C14C3A9}" type="pres">
      <dgm:prSet presAssocID="{B8F1E812-49A3-CA41-A9CA-F0EBAF74D717}" presName="root2" presStyleCnt="0"/>
      <dgm:spPr/>
    </dgm:pt>
    <dgm:pt modelId="{68BF7A65-F357-D54C-9A30-E06B5BF66B71}" type="pres">
      <dgm:prSet presAssocID="{B8F1E812-49A3-CA41-A9CA-F0EBAF74D717}" presName="LevelTwoTextNode" presStyleLbl="node3" presStyleIdx="2" presStyleCnt="4">
        <dgm:presLayoutVars>
          <dgm:chPref val="3"/>
        </dgm:presLayoutVars>
      </dgm:prSet>
      <dgm:spPr/>
    </dgm:pt>
    <dgm:pt modelId="{A96B0988-5E80-5447-8420-D61A516A4350}" type="pres">
      <dgm:prSet presAssocID="{B8F1E812-49A3-CA41-A9CA-F0EBAF74D717}" presName="level3hierChild" presStyleCnt="0"/>
      <dgm:spPr/>
    </dgm:pt>
    <dgm:pt modelId="{A07FFC20-1547-324B-A2D2-908DB8A91006}" type="pres">
      <dgm:prSet presAssocID="{F0926134-C331-8C4B-B3ED-A8F076764FC3}" presName="conn2-1" presStyleLbl="parChTrans1D2" presStyleIdx="3" presStyleCnt="5"/>
      <dgm:spPr/>
    </dgm:pt>
    <dgm:pt modelId="{AA759791-BBE9-E048-9DAC-4A1C3F889CF4}" type="pres">
      <dgm:prSet presAssocID="{F0926134-C331-8C4B-B3ED-A8F076764FC3}" presName="connTx" presStyleLbl="parChTrans1D2" presStyleIdx="3" presStyleCnt="5"/>
      <dgm:spPr/>
    </dgm:pt>
    <dgm:pt modelId="{EF37060C-AF06-9A41-8A21-9647E0056546}" type="pres">
      <dgm:prSet presAssocID="{067DB7AE-8B76-7C43-832B-0AEB7A324928}" presName="root2" presStyleCnt="0"/>
      <dgm:spPr/>
    </dgm:pt>
    <dgm:pt modelId="{7266E687-64E9-5E4D-9B56-ED5F9B43F66C}" type="pres">
      <dgm:prSet presAssocID="{067DB7AE-8B76-7C43-832B-0AEB7A324928}" presName="LevelTwoTextNode" presStyleLbl="node2" presStyleIdx="3" presStyleCnt="5">
        <dgm:presLayoutVars>
          <dgm:chPref val="3"/>
        </dgm:presLayoutVars>
      </dgm:prSet>
      <dgm:spPr/>
    </dgm:pt>
    <dgm:pt modelId="{2AF492D8-3295-A349-ADB4-321A55BDBDFA}" type="pres">
      <dgm:prSet presAssocID="{067DB7AE-8B76-7C43-832B-0AEB7A324928}" presName="level3hierChild" presStyleCnt="0"/>
      <dgm:spPr/>
    </dgm:pt>
    <dgm:pt modelId="{C6A8625A-C798-9A47-9F42-755F74ABB63A}" type="pres">
      <dgm:prSet presAssocID="{ECE78151-0659-374A-AFA7-CBE146345339}" presName="conn2-1" presStyleLbl="parChTrans1D2" presStyleIdx="4" presStyleCnt="5"/>
      <dgm:spPr/>
    </dgm:pt>
    <dgm:pt modelId="{5764970A-2B7D-9A4D-B5E0-84ECC00F4ABA}" type="pres">
      <dgm:prSet presAssocID="{ECE78151-0659-374A-AFA7-CBE146345339}" presName="connTx" presStyleLbl="parChTrans1D2" presStyleIdx="4" presStyleCnt="5"/>
      <dgm:spPr/>
    </dgm:pt>
    <dgm:pt modelId="{D7C3CBB6-4579-B148-B865-F4C8293896E6}" type="pres">
      <dgm:prSet presAssocID="{3B5BE8EC-1C9E-3E42-8486-5DD17CF2E4A6}" presName="root2" presStyleCnt="0"/>
      <dgm:spPr/>
    </dgm:pt>
    <dgm:pt modelId="{B74E3AA1-B716-CD4A-BD00-C6548A9AD1A2}" type="pres">
      <dgm:prSet presAssocID="{3B5BE8EC-1C9E-3E42-8486-5DD17CF2E4A6}" presName="LevelTwoTextNode" presStyleLbl="node2" presStyleIdx="4" presStyleCnt="5">
        <dgm:presLayoutVars>
          <dgm:chPref val="3"/>
        </dgm:presLayoutVars>
      </dgm:prSet>
      <dgm:spPr/>
    </dgm:pt>
    <dgm:pt modelId="{6F663951-8BB8-DB48-A077-EC687F83EF70}" type="pres">
      <dgm:prSet presAssocID="{3B5BE8EC-1C9E-3E42-8486-5DD17CF2E4A6}" presName="level3hierChild" presStyleCnt="0"/>
      <dgm:spPr/>
    </dgm:pt>
    <dgm:pt modelId="{C635F535-B983-BB47-A860-1FCE3E00FF3D}" type="pres">
      <dgm:prSet presAssocID="{43E21536-35F9-C746-BE7B-5E635AF67507}" presName="conn2-1" presStyleLbl="parChTrans1D3" presStyleIdx="3" presStyleCnt="4"/>
      <dgm:spPr/>
    </dgm:pt>
    <dgm:pt modelId="{9DC5F9D1-CD31-0145-9FA0-A60822937064}" type="pres">
      <dgm:prSet presAssocID="{43E21536-35F9-C746-BE7B-5E635AF67507}" presName="connTx" presStyleLbl="parChTrans1D3" presStyleIdx="3" presStyleCnt="4"/>
      <dgm:spPr/>
    </dgm:pt>
    <dgm:pt modelId="{486628F4-C1D9-9C45-94D6-7B0C60916251}" type="pres">
      <dgm:prSet presAssocID="{5B3576FD-8049-E14F-BEF6-354DBC557FA2}" presName="root2" presStyleCnt="0"/>
      <dgm:spPr/>
    </dgm:pt>
    <dgm:pt modelId="{57888BD6-279F-144F-BA1B-DB8168FCD6AD}" type="pres">
      <dgm:prSet presAssocID="{5B3576FD-8049-E14F-BEF6-354DBC557FA2}" presName="LevelTwoTextNode" presStyleLbl="node3" presStyleIdx="3" presStyleCnt="4">
        <dgm:presLayoutVars>
          <dgm:chPref val="3"/>
        </dgm:presLayoutVars>
      </dgm:prSet>
      <dgm:spPr/>
    </dgm:pt>
    <dgm:pt modelId="{BD6DEA57-28C1-5C48-9F70-D1F8D856DBF2}" type="pres">
      <dgm:prSet presAssocID="{5B3576FD-8049-E14F-BEF6-354DBC557FA2}" presName="level3hierChild" presStyleCnt="0"/>
      <dgm:spPr/>
    </dgm:pt>
  </dgm:ptLst>
  <dgm:cxnLst>
    <dgm:cxn modelId="{FD132D00-7301-DD41-9BF6-628505DEACA1}" type="presOf" srcId="{067DB7AE-8B76-7C43-832B-0AEB7A324928}" destId="{7266E687-64E9-5E4D-9B56-ED5F9B43F66C}" srcOrd="0" destOrd="0" presId="urn:microsoft.com/office/officeart/2008/layout/HorizontalMultiLevelHierarchy"/>
    <dgm:cxn modelId="{EA795F00-2916-F64F-A631-AB3F0DB52034}" type="presOf" srcId="{F0926134-C331-8C4B-B3ED-A8F076764FC3}" destId="{A07FFC20-1547-324B-A2D2-908DB8A91006}" srcOrd="0" destOrd="0" presId="urn:microsoft.com/office/officeart/2008/layout/HorizontalMultiLevelHierarchy"/>
    <dgm:cxn modelId="{45BB1502-A05E-1441-99BE-83940B8FCE04}" type="presOf" srcId="{2320B99E-A148-FC45-AF3E-5487F98C8445}" destId="{F952C860-1CDB-EE44-A4ED-B9F0F5739908}" srcOrd="1" destOrd="0" presId="urn:microsoft.com/office/officeart/2008/layout/HorizontalMultiLevelHierarchy"/>
    <dgm:cxn modelId="{0248250F-0335-AF43-B81B-43DB526C67AF}" srcId="{23E1A701-EDBF-834A-BDE1-904F60908D31}" destId="{0A1DA034-5C89-4043-9228-3251BB457553}" srcOrd="2" destOrd="0" parTransId="{2320B99E-A148-FC45-AF3E-5487F98C8445}" sibTransId="{D7A68B6C-789D-D145-94BE-24324470D577}"/>
    <dgm:cxn modelId="{5E829612-B4BD-464C-A0D5-CD4201575F6E}" type="presOf" srcId="{FE8C415A-1345-8A4C-BE7B-C8E4DAE8C2E1}" destId="{F7C2251D-78D9-2D47-AED2-5B0C2AABCE22}" srcOrd="0" destOrd="0" presId="urn:microsoft.com/office/officeart/2008/layout/HorizontalMultiLevelHierarchy"/>
    <dgm:cxn modelId="{11DE0F1F-CFDC-F74A-8F1C-2AC47DCFD628}" srcId="{9700AEEB-2DED-8544-A45C-696A3EEA77F8}" destId="{7FE0D8DD-E028-674D-8255-7D350051C310}" srcOrd="0" destOrd="0" parTransId="{EE7404C5-6042-4D42-B069-BBE184059F89}" sibTransId="{6D6B91A4-C357-564D-BA9F-3297BE42EDBA}"/>
    <dgm:cxn modelId="{E4552F24-0B41-2E43-896A-1B90F29CEF02}" srcId="{23E1A701-EDBF-834A-BDE1-904F60908D31}" destId="{067DB7AE-8B76-7C43-832B-0AEB7A324928}" srcOrd="3" destOrd="0" parTransId="{F0926134-C331-8C4B-B3ED-A8F076764FC3}" sibTransId="{C85A0D55-46AC-6746-B84F-8A15F9AACD08}"/>
    <dgm:cxn modelId="{57491332-DF2C-B144-B2D2-A38F16BCBFB0}" type="presOf" srcId="{F9369F2E-C1C8-EC43-86D1-389F267DCB00}" destId="{067E484D-725A-DD49-B195-1624E677BCC2}" srcOrd="0" destOrd="0" presId="urn:microsoft.com/office/officeart/2008/layout/HorizontalMultiLevelHierarchy"/>
    <dgm:cxn modelId="{770B5435-E361-9041-BB54-1E2BC6F837C7}" type="presOf" srcId="{3B5BE8EC-1C9E-3E42-8486-5DD17CF2E4A6}" destId="{B74E3AA1-B716-CD4A-BD00-C6548A9AD1A2}" srcOrd="0" destOrd="0" presId="urn:microsoft.com/office/officeart/2008/layout/HorizontalMultiLevelHierarchy"/>
    <dgm:cxn modelId="{211C3A39-B2EE-E74F-A262-79B00EDEAF9D}" srcId="{23E1A701-EDBF-834A-BDE1-904F60908D31}" destId="{3B5BE8EC-1C9E-3E42-8486-5DD17CF2E4A6}" srcOrd="4" destOrd="0" parTransId="{ECE78151-0659-374A-AFA7-CBE146345339}" sibTransId="{08741C18-B0D4-C349-86EF-67FA6F6BEAF2}"/>
    <dgm:cxn modelId="{F9AC555D-A6F8-9B49-928C-14B01D8CBC14}" type="presOf" srcId="{EE7404C5-6042-4D42-B069-BBE184059F89}" destId="{89612F1F-C89A-2949-9AF9-8D086A9E3B54}" srcOrd="1" destOrd="0" presId="urn:microsoft.com/office/officeart/2008/layout/HorizontalMultiLevelHierarchy"/>
    <dgm:cxn modelId="{7DE8406A-662A-674D-A324-09652F7742CD}" srcId="{23E1A701-EDBF-834A-BDE1-904F60908D31}" destId="{F0754D34-5D4D-8443-B168-457C0BCEAB5C}" srcOrd="0" destOrd="0" parTransId="{FA77901F-8303-5A4F-8A56-B8DA237BB652}" sibTransId="{596B7CEE-E0B9-3842-8CFE-F647ED2BCA43}"/>
    <dgm:cxn modelId="{E2188C6A-CC26-DF4A-855D-D14943C6AA21}" type="presOf" srcId="{43E21536-35F9-C746-BE7B-5E635AF67507}" destId="{C635F535-B983-BB47-A860-1FCE3E00FF3D}" srcOrd="0" destOrd="0" presId="urn:microsoft.com/office/officeart/2008/layout/HorizontalMultiLevelHierarchy"/>
    <dgm:cxn modelId="{798E4B6B-F122-C94E-9DB5-0E8331AE9A2C}" type="presOf" srcId="{77848266-6524-D84F-8466-66C522FA61A0}" destId="{F41BD79F-7453-A540-9B89-60A7EC4C5B2B}" srcOrd="0" destOrd="0" presId="urn:microsoft.com/office/officeart/2008/layout/HorizontalMultiLevelHierarchy"/>
    <dgm:cxn modelId="{7FBD1C4C-F5D2-CE43-B74B-83156077FBD5}" type="presOf" srcId="{53C95DD8-33D9-7049-99B2-C1DA01005632}" destId="{40A26F0C-7707-5343-B119-C5273FDF0ABA}" srcOrd="1" destOrd="0" presId="urn:microsoft.com/office/officeart/2008/layout/HorizontalMultiLevelHierarchy"/>
    <dgm:cxn modelId="{49E9C54C-1871-9C45-86D9-78A945D831B8}" type="presOf" srcId="{0A1DA034-5C89-4043-9228-3251BB457553}" destId="{233874E5-8126-194A-9DE6-4785B565282E}" srcOrd="0" destOrd="0" presId="urn:microsoft.com/office/officeart/2008/layout/HorizontalMultiLevelHierarchy"/>
    <dgm:cxn modelId="{19A21156-A07B-EF48-A018-5AF976995F76}" type="presOf" srcId="{B8F1E812-49A3-CA41-A9CA-F0EBAF74D717}" destId="{68BF7A65-F357-D54C-9A30-E06B5BF66B71}" srcOrd="0" destOrd="0" presId="urn:microsoft.com/office/officeart/2008/layout/HorizontalMultiLevelHierarchy"/>
    <dgm:cxn modelId="{F8006382-0D9D-244C-B58F-D9458AE7BEA4}" srcId="{F9369F2E-C1C8-EC43-86D1-389F267DCB00}" destId="{23E1A701-EDBF-834A-BDE1-904F60908D31}" srcOrd="0" destOrd="0" parTransId="{9C5F1435-CDC6-E947-A0D2-6210779BF8B2}" sibTransId="{5FD79992-B30D-EB43-A6F6-41D7F01E4B01}"/>
    <dgm:cxn modelId="{018CF782-D95F-7646-9D04-E28F846B425F}" type="presOf" srcId="{F0754D34-5D4D-8443-B168-457C0BCEAB5C}" destId="{1447599C-6875-1E44-B5DA-32059B473BE7}" srcOrd="0" destOrd="0" presId="urn:microsoft.com/office/officeart/2008/layout/HorizontalMultiLevelHierarchy"/>
    <dgm:cxn modelId="{682F4586-ABC7-A14D-B9A7-578D021E587D}" type="presOf" srcId="{ECE78151-0659-374A-AFA7-CBE146345339}" destId="{C6A8625A-C798-9A47-9F42-755F74ABB63A}" srcOrd="0" destOrd="0" presId="urn:microsoft.com/office/officeart/2008/layout/HorizontalMultiLevelHierarchy"/>
    <dgm:cxn modelId="{70660D91-4436-A344-A139-7A4E8FE4D49E}" type="presOf" srcId="{FE8C415A-1345-8A4C-BE7B-C8E4DAE8C2E1}" destId="{4F0A1088-F1A3-AD46-80BC-BE14A8266625}" srcOrd="1" destOrd="0" presId="urn:microsoft.com/office/officeart/2008/layout/HorizontalMultiLevelHierarchy"/>
    <dgm:cxn modelId="{2296FA93-D931-D344-98FE-F10BD05AAA8E}" srcId="{F0754D34-5D4D-8443-B168-457C0BCEAB5C}" destId="{77848266-6524-D84F-8466-66C522FA61A0}" srcOrd="0" destOrd="0" parTransId="{53C95DD8-33D9-7049-99B2-C1DA01005632}" sibTransId="{2801040F-5C26-DA4C-86B3-59F2E9713191}"/>
    <dgm:cxn modelId="{D97DDA95-D735-E345-BF61-D130A25B6305}" type="presOf" srcId="{F0926134-C331-8C4B-B3ED-A8F076764FC3}" destId="{AA759791-BBE9-E048-9DAC-4A1C3F889CF4}" srcOrd="1" destOrd="0" presId="urn:microsoft.com/office/officeart/2008/layout/HorizontalMultiLevelHierarchy"/>
    <dgm:cxn modelId="{76DBCA96-FF6F-5045-8F73-D8B28CD5E3AC}" type="presOf" srcId="{43E21536-35F9-C746-BE7B-5E635AF67507}" destId="{9DC5F9D1-CD31-0145-9FA0-A60822937064}" srcOrd="1" destOrd="0" presId="urn:microsoft.com/office/officeart/2008/layout/HorizontalMultiLevelHierarchy"/>
    <dgm:cxn modelId="{9C76909E-C271-3B40-87B9-A5F06637F795}" type="presOf" srcId="{9700AEEB-2DED-8544-A45C-696A3EEA77F8}" destId="{9EE646CF-FCAE-ED4A-874C-C1DB97209A75}" srcOrd="0" destOrd="0" presId="urn:microsoft.com/office/officeart/2008/layout/HorizontalMultiLevelHierarchy"/>
    <dgm:cxn modelId="{85418BA0-6F16-7E48-A3D1-D4533CC857DD}" type="presOf" srcId="{2320B99E-A148-FC45-AF3E-5487F98C8445}" destId="{061641CF-D641-314A-A371-A45C103A65A4}" srcOrd="0" destOrd="0" presId="urn:microsoft.com/office/officeart/2008/layout/HorizontalMultiLevelHierarchy"/>
    <dgm:cxn modelId="{87E55CA8-B0F8-C840-A611-18EE7A0E0D88}" type="presOf" srcId="{EE7404C5-6042-4D42-B069-BBE184059F89}" destId="{0973E6B5-018A-0645-A335-D374A6481A98}" srcOrd="0" destOrd="0" presId="urn:microsoft.com/office/officeart/2008/layout/HorizontalMultiLevelHierarchy"/>
    <dgm:cxn modelId="{4423E5AB-9B28-3A48-967B-C698DA6A9EC4}" type="presOf" srcId="{23E1A701-EDBF-834A-BDE1-904F60908D31}" destId="{3341F0EA-C16C-CC45-932A-9FD151E8FDDA}" srcOrd="0" destOrd="0" presId="urn:microsoft.com/office/officeart/2008/layout/HorizontalMultiLevelHierarchy"/>
    <dgm:cxn modelId="{C0CB3CAF-495F-DC46-865C-F91C9B745990}" srcId="{23E1A701-EDBF-834A-BDE1-904F60908D31}" destId="{9700AEEB-2DED-8544-A45C-696A3EEA77F8}" srcOrd="1" destOrd="0" parTransId="{6F0CE272-F5C5-D346-AC1C-EC504EB77F01}" sibTransId="{6F35C16C-07B8-6040-9029-D390458414D0}"/>
    <dgm:cxn modelId="{71949CB7-03FF-DF46-8B57-37044772B6D0}" type="presOf" srcId="{FA77901F-8303-5A4F-8A56-B8DA237BB652}" destId="{0791752E-CCF8-854C-BBF8-CF3C6A71E208}" srcOrd="1" destOrd="0" presId="urn:microsoft.com/office/officeart/2008/layout/HorizontalMultiLevelHierarchy"/>
    <dgm:cxn modelId="{480F34BF-F0A0-5947-98C9-4619EAB8BEBA}" type="presOf" srcId="{6F0CE272-F5C5-D346-AC1C-EC504EB77F01}" destId="{56137E9C-92BE-6648-92A5-626670E63441}" srcOrd="1" destOrd="0" presId="urn:microsoft.com/office/officeart/2008/layout/HorizontalMultiLevelHierarchy"/>
    <dgm:cxn modelId="{10F285BF-4B74-1C45-A5E3-8391BFA9A9C0}" type="presOf" srcId="{FA77901F-8303-5A4F-8A56-B8DA237BB652}" destId="{32D3DEEF-84D7-2A45-8853-9AE5F6166CCE}" srcOrd="0" destOrd="0" presId="urn:microsoft.com/office/officeart/2008/layout/HorizontalMultiLevelHierarchy"/>
    <dgm:cxn modelId="{E6BA57C6-76A6-FB46-8D0C-C7F690305A97}" srcId="{3B5BE8EC-1C9E-3E42-8486-5DD17CF2E4A6}" destId="{5B3576FD-8049-E14F-BEF6-354DBC557FA2}" srcOrd="0" destOrd="0" parTransId="{43E21536-35F9-C746-BE7B-5E635AF67507}" sibTransId="{DD72F2FA-9372-C947-BE16-5ECC84533701}"/>
    <dgm:cxn modelId="{8C45D7C6-011F-2A4D-93A4-BA1F3F413035}" srcId="{0A1DA034-5C89-4043-9228-3251BB457553}" destId="{B8F1E812-49A3-CA41-A9CA-F0EBAF74D717}" srcOrd="0" destOrd="0" parTransId="{FE8C415A-1345-8A4C-BE7B-C8E4DAE8C2E1}" sibTransId="{C3D84522-7D9C-5D47-8E3B-7CD5A519F804}"/>
    <dgm:cxn modelId="{16569BD4-FD2A-D146-969C-9CE3F6EC20B3}" type="presOf" srcId="{7FE0D8DD-E028-674D-8255-7D350051C310}" destId="{DE26CC16-16F2-AD49-B455-18B993983D18}" srcOrd="0" destOrd="0" presId="urn:microsoft.com/office/officeart/2008/layout/HorizontalMultiLevelHierarchy"/>
    <dgm:cxn modelId="{C88C14DB-9CA1-B447-99DA-C222AA8756E5}" type="presOf" srcId="{ECE78151-0659-374A-AFA7-CBE146345339}" destId="{5764970A-2B7D-9A4D-B5E0-84ECC00F4ABA}" srcOrd="1" destOrd="0" presId="urn:microsoft.com/office/officeart/2008/layout/HorizontalMultiLevelHierarchy"/>
    <dgm:cxn modelId="{619C1AEA-B5E2-B74D-8169-AD7C60BEA495}" type="presOf" srcId="{5B3576FD-8049-E14F-BEF6-354DBC557FA2}" destId="{57888BD6-279F-144F-BA1B-DB8168FCD6AD}" srcOrd="0" destOrd="0" presId="urn:microsoft.com/office/officeart/2008/layout/HorizontalMultiLevelHierarchy"/>
    <dgm:cxn modelId="{50F4A5EA-8E60-4F41-B51A-24CD77ECDD2F}" type="presOf" srcId="{6F0CE272-F5C5-D346-AC1C-EC504EB77F01}" destId="{D6F4C97E-EAF4-2F40-8626-931BE1779FAD}" srcOrd="0" destOrd="0" presId="urn:microsoft.com/office/officeart/2008/layout/HorizontalMultiLevelHierarchy"/>
    <dgm:cxn modelId="{4799CFF3-1D03-5C45-B97D-189C33CB1A63}" type="presOf" srcId="{53C95DD8-33D9-7049-99B2-C1DA01005632}" destId="{DEC3BF03-E492-E34F-92A0-EDFAF17E97EA}" srcOrd="0" destOrd="0" presId="urn:microsoft.com/office/officeart/2008/layout/HorizontalMultiLevelHierarchy"/>
    <dgm:cxn modelId="{7E99515E-149B-074F-B605-487C75885A76}" type="presParOf" srcId="{067E484D-725A-DD49-B195-1624E677BCC2}" destId="{469DDFB8-0AB3-9D40-BAE2-EDF5E692B489}" srcOrd="0" destOrd="0" presId="urn:microsoft.com/office/officeart/2008/layout/HorizontalMultiLevelHierarchy"/>
    <dgm:cxn modelId="{D43621E0-33FA-2B4E-BD87-75C86C7E494B}" type="presParOf" srcId="{469DDFB8-0AB3-9D40-BAE2-EDF5E692B489}" destId="{3341F0EA-C16C-CC45-932A-9FD151E8FDDA}" srcOrd="0" destOrd="0" presId="urn:microsoft.com/office/officeart/2008/layout/HorizontalMultiLevelHierarchy"/>
    <dgm:cxn modelId="{CF580BB5-40E8-B347-85DE-BFF97401DCCF}" type="presParOf" srcId="{469DDFB8-0AB3-9D40-BAE2-EDF5E692B489}" destId="{6272A0B1-6207-4E46-A9D1-30F2E7C49516}" srcOrd="1" destOrd="0" presId="urn:microsoft.com/office/officeart/2008/layout/HorizontalMultiLevelHierarchy"/>
    <dgm:cxn modelId="{9C259EE4-C601-8546-A1C3-1DD66CC36A2C}" type="presParOf" srcId="{6272A0B1-6207-4E46-A9D1-30F2E7C49516}" destId="{32D3DEEF-84D7-2A45-8853-9AE5F6166CCE}" srcOrd="0" destOrd="0" presId="urn:microsoft.com/office/officeart/2008/layout/HorizontalMultiLevelHierarchy"/>
    <dgm:cxn modelId="{C96F6E0A-2AEA-864F-B967-0EAD63C0AF14}" type="presParOf" srcId="{32D3DEEF-84D7-2A45-8853-9AE5F6166CCE}" destId="{0791752E-CCF8-854C-BBF8-CF3C6A71E208}" srcOrd="0" destOrd="0" presId="urn:microsoft.com/office/officeart/2008/layout/HorizontalMultiLevelHierarchy"/>
    <dgm:cxn modelId="{6D69E58C-D4EE-7646-A5CB-755024297D4F}" type="presParOf" srcId="{6272A0B1-6207-4E46-A9D1-30F2E7C49516}" destId="{DFD45DA5-8688-B243-BA4A-411ADBCE0D90}" srcOrd="1" destOrd="0" presId="urn:microsoft.com/office/officeart/2008/layout/HorizontalMultiLevelHierarchy"/>
    <dgm:cxn modelId="{C85CA6A4-A0B3-5841-9283-5A4F477B0B10}" type="presParOf" srcId="{DFD45DA5-8688-B243-BA4A-411ADBCE0D90}" destId="{1447599C-6875-1E44-B5DA-32059B473BE7}" srcOrd="0" destOrd="0" presId="urn:microsoft.com/office/officeart/2008/layout/HorizontalMultiLevelHierarchy"/>
    <dgm:cxn modelId="{A56A75DA-1B76-F840-BA53-793F26A7E997}" type="presParOf" srcId="{DFD45DA5-8688-B243-BA4A-411ADBCE0D90}" destId="{ABB5965C-EEE2-B84F-BEBF-85BEFC197865}" srcOrd="1" destOrd="0" presId="urn:microsoft.com/office/officeart/2008/layout/HorizontalMultiLevelHierarchy"/>
    <dgm:cxn modelId="{4788222D-1D24-B645-9EA6-3A4EC43569BE}" type="presParOf" srcId="{ABB5965C-EEE2-B84F-BEBF-85BEFC197865}" destId="{DEC3BF03-E492-E34F-92A0-EDFAF17E97EA}" srcOrd="0" destOrd="0" presId="urn:microsoft.com/office/officeart/2008/layout/HorizontalMultiLevelHierarchy"/>
    <dgm:cxn modelId="{B2F60559-0ED5-BE4E-85BC-B26F604C9D3E}" type="presParOf" srcId="{DEC3BF03-E492-E34F-92A0-EDFAF17E97EA}" destId="{40A26F0C-7707-5343-B119-C5273FDF0ABA}" srcOrd="0" destOrd="0" presId="urn:microsoft.com/office/officeart/2008/layout/HorizontalMultiLevelHierarchy"/>
    <dgm:cxn modelId="{AF6FCF84-BAA3-1640-807B-A793BA34D4AA}" type="presParOf" srcId="{ABB5965C-EEE2-B84F-BEBF-85BEFC197865}" destId="{379C5D1F-3170-E44C-A781-C4594407042C}" srcOrd="1" destOrd="0" presId="urn:microsoft.com/office/officeart/2008/layout/HorizontalMultiLevelHierarchy"/>
    <dgm:cxn modelId="{F0550F1E-02B3-F14F-A686-40DF082BCDE8}" type="presParOf" srcId="{379C5D1F-3170-E44C-A781-C4594407042C}" destId="{F41BD79F-7453-A540-9B89-60A7EC4C5B2B}" srcOrd="0" destOrd="0" presId="urn:microsoft.com/office/officeart/2008/layout/HorizontalMultiLevelHierarchy"/>
    <dgm:cxn modelId="{2E7541B6-8B4F-6347-9FE5-296BEA897358}" type="presParOf" srcId="{379C5D1F-3170-E44C-A781-C4594407042C}" destId="{98C5B2AC-3095-944B-BE53-C6798243CD5F}" srcOrd="1" destOrd="0" presId="urn:microsoft.com/office/officeart/2008/layout/HorizontalMultiLevelHierarchy"/>
    <dgm:cxn modelId="{E45BFBC5-25FC-6845-A807-9169EE65254D}" type="presParOf" srcId="{6272A0B1-6207-4E46-A9D1-30F2E7C49516}" destId="{D6F4C97E-EAF4-2F40-8626-931BE1779FAD}" srcOrd="2" destOrd="0" presId="urn:microsoft.com/office/officeart/2008/layout/HorizontalMultiLevelHierarchy"/>
    <dgm:cxn modelId="{E2C49B0E-7C36-9B45-B395-B6006A6489B2}" type="presParOf" srcId="{D6F4C97E-EAF4-2F40-8626-931BE1779FAD}" destId="{56137E9C-92BE-6648-92A5-626670E63441}" srcOrd="0" destOrd="0" presId="urn:microsoft.com/office/officeart/2008/layout/HorizontalMultiLevelHierarchy"/>
    <dgm:cxn modelId="{30949BB9-B5A0-6543-83AC-B64E766DB34B}" type="presParOf" srcId="{6272A0B1-6207-4E46-A9D1-30F2E7C49516}" destId="{2148D7F7-ADCC-8C48-93E3-3D86C523FDF9}" srcOrd="3" destOrd="0" presId="urn:microsoft.com/office/officeart/2008/layout/HorizontalMultiLevelHierarchy"/>
    <dgm:cxn modelId="{3D5FB58F-4780-924B-9806-B001E8C4AD00}" type="presParOf" srcId="{2148D7F7-ADCC-8C48-93E3-3D86C523FDF9}" destId="{9EE646CF-FCAE-ED4A-874C-C1DB97209A75}" srcOrd="0" destOrd="0" presId="urn:microsoft.com/office/officeart/2008/layout/HorizontalMultiLevelHierarchy"/>
    <dgm:cxn modelId="{DEE90A5B-5E2D-B24B-BFAF-6D744CBD9318}" type="presParOf" srcId="{2148D7F7-ADCC-8C48-93E3-3D86C523FDF9}" destId="{33702062-A379-FF47-866D-B8D0AAB12BDF}" srcOrd="1" destOrd="0" presId="urn:microsoft.com/office/officeart/2008/layout/HorizontalMultiLevelHierarchy"/>
    <dgm:cxn modelId="{24FF7411-52EF-674D-BC9D-6D223BDFB236}" type="presParOf" srcId="{33702062-A379-FF47-866D-B8D0AAB12BDF}" destId="{0973E6B5-018A-0645-A335-D374A6481A98}" srcOrd="0" destOrd="0" presId="urn:microsoft.com/office/officeart/2008/layout/HorizontalMultiLevelHierarchy"/>
    <dgm:cxn modelId="{8E22339F-397A-7345-B481-5C72F3EE5A29}" type="presParOf" srcId="{0973E6B5-018A-0645-A335-D374A6481A98}" destId="{89612F1F-C89A-2949-9AF9-8D086A9E3B54}" srcOrd="0" destOrd="0" presId="urn:microsoft.com/office/officeart/2008/layout/HorizontalMultiLevelHierarchy"/>
    <dgm:cxn modelId="{751261A8-2D7E-9441-AFC2-D534A0818613}" type="presParOf" srcId="{33702062-A379-FF47-866D-B8D0AAB12BDF}" destId="{710FC031-9BE3-4A4D-A82F-14405FC7BCF7}" srcOrd="1" destOrd="0" presId="urn:microsoft.com/office/officeart/2008/layout/HorizontalMultiLevelHierarchy"/>
    <dgm:cxn modelId="{DC117F56-DA48-3B49-AA16-21235ADC96AF}" type="presParOf" srcId="{710FC031-9BE3-4A4D-A82F-14405FC7BCF7}" destId="{DE26CC16-16F2-AD49-B455-18B993983D18}" srcOrd="0" destOrd="0" presId="urn:microsoft.com/office/officeart/2008/layout/HorizontalMultiLevelHierarchy"/>
    <dgm:cxn modelId="{C6827591-2D09-014E-866E-A92BBA688B2B}" type="presParOf" srcId="{710FC031-9BE3-4A4D-A82F-14405FC7BCF7}" destId="{12DBFE4D-8B13-1B43-950D-45B607E6E16F}" srcOrd="1" destOrd="0" presId="urn:microsoft.com/office/officeart/2008/layout/HorizontalMultiLevelHierarchy"/>
    <dgm:cxn modelId="{F623A5A0-403B-414B-B5CE-51E14F985AC2}" type="presParOf" srcId="{6272A0B1-6207-4E46-A9D1-30F2E7C49516}" destId="{061641CF-D641-314A-A371-A45C103A65A4}" srcOrd="4" destOrd="0" presId="urn:microsoft.com/office/officeart/2008/layout/HorizontalMultiLevelHierarchy"/>
    <dgm:cxn modelId="{4E58F20D-1624-824A-8713-964AC01BA62F}" type="presParOf" srcId="{061641CF-D641-314A-A371-A45C103A65A4}" destId="{F952C860-1CDB-EE44-A4ED-B9F0F5739908}" srcOrd="0" destOrd="0" presId="urn:microsoft.com/office/officeart/2008/layout/HorizontalMultiLevelHierarchy"/>
    <dgm:cxn modelId="{C7230C6F-268D-8346-968C-38860D0F4169}" type="presParOf" srcId="{6272A0B1-6207-4E46-A9D1-30F2E7C49516}" destId="{054725DC-EFD8-6040-8AE4-40074AFF0EFD}" srcOrd="5" destOrd="0" presId="urn:microsoft.com/office/officeart/2008/layout/HorizontalMultiLevelHierarchy"/>
    <dgm:cxn modelId="{C308146A-3F8D-EF4A-9F39-F347CBF3A0EF}" type="presParOf" srcId="{054725DC-EFD8-6040-8AE4-40074AFF0EFD}" destId="{233874E5-8126-194A-9DE6-4785B565282E}" srcOrd="0" destOrd="0" presId="urn:microsoft.com/office/officeart/2008/layout/HorizontalMultiLevelHierarchy"/>
    <dgm:cxn modelId="{373BB9BE-0428-064A-B0DD-9B88205BB235}" type="presParOf" srcId="{054725DC-EFD8-6040-8AE4-40074AFF0EFD}" destId="{F33D3BEF-0013-454B-92BB-9DAB79F017FA}" srcOrd="1" destOrd="0" presId="urn:microsoft.com/office/officeart/2008/layout/HorizontalMultiLevelHierarchy"/>
    <dgm:cxn modelId="{9C554226-EC20-564C-B5D6-228774448C93}" type="presParOf" srcId="{F33D3BEF-0013-454B-92BB-9DAB79F017FA}" destId="{F7C2251D-78D9-2D47-AED2-5B0C2AABCE22}" srcOrd="0" destOrd="0" presId="urn:microsoft.com/office/officeart/2008/layout/HorizontalMultiLevelHierarchy"/>
    <dgm:cxn modelId="{238E8064-FC72-2D4E-B226-52FE8FFB01A2}" type="presParOf" srcId="{F7C2251D-78D9-2D47-AED2-5B0C2AABCE22}" destId="{4F0A1088-F1A3-AD46-80BC-BE14A8266625}" srcOrd="0" destOrd="0" presId="urn:microsoft.com/office/officeart/2008/layout/HorizontalMultiLevelHierarchy"/>
    <dgm:cxn modelId="{BCFD166A-80CC-A742-BB62-023D67A502E4}" type="presParOf" srcId="{F33D3BEF-0013-454B-92BB-9DAB79F017FA}" destId="{3D93DF44-744C-EA48-9D97-65043C14C3A9}" srcOrd="1" destOrd="0" presId="urn:microsoft.com/office/officeart/2008/layout/HorizontalMultiLevelHierarchy"/>
    <dgm:cxn modelId="{DEC3CFB1-C5A4-CE43-921B-4181D83EE691}" type="presParOf" srcId="{3D93DF44-744C-EA48-9D97-65043C14C3A9}" destId="{68BF7A65-F357-D54C-9A30-E06B5BF66B71}" srcOrd="0" destOrd="0" presId="urn:microsoft.com/office/officeart/2008/layout/HorizontalMultiLevelHierarchy"/>
    <dgm:cxn modelId="{7B5438BA-5947-4642-BE13-53534D354A8E}" type="presParOf" srcId="{3D93DF44-744C-EA48-9D97-65043C14C3A9}" destId="{A96B0988-5E80-5447-8420-D61A516A4350}" srcOrd="1" destOrd="0" presId="urn:microsoft.com/office/officeart/2008/layout/HorizontalMultiLevelHierarchy"/>
    <dgm:cxn modelId="{1466D8AA-0447-144D-A292-09F100AEA680}" type="presParOf" srcId="{6272A0B1-6207-4E46-A9D1-30F2E7C49516}" destId="{A07FFC20-1547-324B-A2D2-908DB8A91006}" srcOrd="6" destOrd="0" presId="urn:microsoft.com/office/officeart/2008/layout/HorizontalMultiLevelHierarchy"/>
    <dgm:cxn modelId="{01CA5005-88DC-8F40-863E-88DE3F83487A}" type="presParOf" srcId="{A07FFC20-1547-324B-A2D2-908DB8A91006}" destId="{AA759791-BBE9-E048-9DAC-4A1C3F889CF4}" srcOrd="0" destOrd="0" presId="urn:microsoft.com/office/officeart/2008/layout/HorizontalMultiLevelHierarchy"/>
    <dgm:cxn modelId="{620ED1FE-B497-194A-93C0-06A0D7214B18}" type="presParOf" srcId="{6272A0B1-6207-4E46-A9D1-30F2E7C49516}" destId="{EF37060C-AF06-9A41-8A21-9647E0056546}" srcOrd="7" destOrd="0" presId="urn:microsoft.com/office/officeart/2008/layout/HorizontalMultiLevelHierarchy"/>
    <dgm:cxn modelId="{76511846-D08E-DD4E-847E-2B28E4DA1530}" type="presParOf" srcId="{EF37060C-AF06-9A41-8A21-9647E0056546}" destId="{7266E687-64E9-5E4D-9B56-ED5F9B43F66C}" srcOrd="0" destOrd="0" presId="urn:microsoft.com/office/officeart/2008/layout/HorizontalMultiLevelHierarchy"/>
    <dgm:cxn modelId="{0DBCC0D7-90A3-474D-AFF3-B48ACB357249}" type="presParOf" srcId="{EF37060C-AF06-9A41-8A21-9647E0056546}" destId="{2AF492D8-3295-A349-ADB4-321A55BDBDFA}" srcOrd="1" destOrd="0" presId="urn:microsoft.com/office/officeart/2008/layout/HorizontalMultiLevelHierarchy"/>
    <dgm:cxn modelId="{64D64564-6292-2442-A061-FF90F8728E61}" type="presParOf" srcId="{6272A0B1-6207-4E46-A9D1-30F2E7C49516}" destId="{C6A8625A-C798-9A47-9F42-755F74ABB63A}" srcOrd="8" destOrd="0" presId="urn:microsoft.com/office/officeart/2008/layout/HorizontalMultiLevelHierarchy"/>
    <dgm:cxn modelId="{E7CF41ED-57D3-0D4E-A9CD-F17C5D914348}" type="presParOf" srcId="{C6A8625A-C798-9A47-9F42-755F74ABB63A}" destId="{5764970A-2B7D-9A4D-B5E0-84ECC00F4ABA}" srcOrd="0" destOrd="0" presId="urn:microsoft.com/office/officeart/2008/layout/HorizontalMultiLevelHierarchy"/>
    <dgm:cxn modelId="{DB683992-358C-C44A-8F9F-DB3C0A6B4F70}" type="presParOf" srcId="{6272A0B1-6207-4E46-A9D1-30F2E7C49516}" destId="{D7C3CBB6-4579-B148-B865-F4C8293896E6}" srcOrd="9" destOrd="0" presId="urn:microsoft.com/office/officeart/2008/layout/HorizontalMultiLevelHierarchy"/>
    <dgm:cxn modelId="{00D40C9D-9A4E-904E-B244-4B85AD796ED4}" type="presParOf" srcId="{D7C3CBB6-4579-B148-B865-F4C8293896E6}" destId="{B74E3AA1-B716-CD4A-BD00-C6548A9AD1A2}" srcOrd="0" destOrd="0" presId="urn:microsoft.com/office/officeart/2008/layout/HorizontalMultiLevelHierarchy"/>
    <dgm:cxn modelId="{55DF8BDA-F25C-0548-B07F-A4D747EAD7AD}" type="presParOf" srcId="{D7C3CBB6-4579-B148-B865-F4C8293896E6}" destId="{6F663951-8BB8-DB48-A077-EC687F83EF70}" srcOrd="1" destOrd="0" presId="urn:microsoft.com/office/officeart/2008/layout/HorizontalMultiLevelHierarchy"/>
    <dgm:cxn modelId="{9EB8DC6D-C948-5D49-B8CC-499EEC9EB71C}" type="presParOf" srcId="{6F663951-8BB8-DB48-A077-EC687F83EF70}" destId="{C635F535-B983-BB47-A860-1FCE3E00FF3D}" srcOrd="0" destOrd="0" presId="urn:microsoft.com/office/officeart/2008/layout/HorizontalMultiLevelHierarchy"/>
    <dgm:cxn modelId="{763EEB9D-08F5-4644-B6AD-BE69EB22E754}" type="presParOf" srcId="{C635F535-B983-BB47-A860-1FCE3E00FF3D}" destId="{9DC5F9D1-CD31-0145-9FA0-A60822937064}" srcOrd="0" destOrd="0" presId="urn:microsoft.com/office/officeart/2008/layout/HorizontalMultiLevelHierarchy"/>
    <dgm:cxn modelId="{4AF06BA3-AF43-5C49-833E-1C396C0FD3ED}" type="presParOf" srcId="{6F663951-8BB8-DB48-A077-EC687F83EF70}" destId="{486628F4-C1D9-9C45-94D6-7B0C60916251}" srcOrd="1" destOrd="0" presId="urn:microsoft.com/office/officeart/2008/layout/HorizontalMultiLevelHierarchy"/>
    <dgm:cxn modelId="{FADD36B5-2330-7F41-9B5A-AC1DF739D95E}" type="presParOf" srcId="{486628F4-C1D9-9C45-94D6-7B0C60916251}" destId="{57888BD6-279F-144F-BA1B-DB8168FCD6AD}" srcOrd="0" destOrd="0" presId="urn:microsoft.com/office/officeart/2008/layout/HorizontalMultiLevelHierarchy"/>
    <dgm:cxn modelId="{CBA1634E-DCC6-8E4A-8456-F9204887C87F}" type="presParOf" srcId="{486628F4-C1D9-9C45-94D6-7B0C60916251}" destId="{BD6DEA57-28C1-5C48-9F70-D1F8D856DBF2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78C6E9-B898-430C-A43C-5078CB7333B7}">
      <dsp:nvSpPr>
        <dsp:cNvPr id="0" name=""/>
        <dsp:cNvSpPr/>
      </dsp:nvSpPr>
      <dsp:spPr>
        <a:xfrm>
          <a:off x="4480329" y="0"/>
          <a:ext cx="1585067" cy="570887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Local level</a:t>
          </a:r>
        </a:p>
      </dsp:txBody>
      <dsp:txXfrm>
        <a:off x="4480329" y="0"/>
        <a:ext cx="1585067" cy="1712662"/>
      </dsp:txXfrm>
    </dsp:sp>
    <dsp:sp modelId="{C0A4D681-B9EC-4AF9-8AFB-EFD041C3A8B1}">
      <dsp:nvSpPr>
        <dsp:cNvPr id="0" name=""/>
        <dsp:cNvSpPr/>
      </dsp:nvSpPr>
      <dsp:spPr>
        <a:xfrm>
          <a:off x="2239454" y="0"/>
          <a:ext cx="1717544" cy="5708876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England (urban and rural authorities)</a:t>
          </a:r>
        </a:p>
      </dsp:txBody>
      <dsp:txXfrm>
        <a:off x="2239454" y="0"/>
        <a:ext cx="1717544" cy="1712662"/>
      </dsp:txXfrm>
    </dsp:sp>
    <dsp:sp modelId="{B91BBB52-BC1E-45B9-917E-96C8B558E4B2}">
      <dsp:nvSpPr>
        <dsp:cNvPr id="0" name=""/>
        <dsp:cNvSpPr/>
      </dsp:nvSpPr>
      <dsp:spPr>
        <a:xfrm>
          <a:off x="443162" y="0"/>
          <a:ext cx="1505233" cy="5708876"/>
        </a:xfrm>
        <a:prstGeom prst="roundRect">
          <a:avLst>
            <a:gd name="adj" fmla="val 10000"/>
          </a:avLst>
        </a:prstGeom>
        <a:solidFill>
          <a:srgbClr val="FFFFCC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Country (principal authorities)</a:t>
          </a:r>
        </a:p>
      </dsp:txBody>
      <dsp:txXfrm>
        <a:off x="443162" y="0"/>
        <a:ext cx="1505233" cy="1712662"/>
      </dsp:txXfrm>
    </dsp:sp>
    <dsp:sp modelId="{CADF7B34-9968-4163-8188-4F7B0FB9E37F}">
      <dsp:nvSpPr>
        <dsp:cNvPr id="0" name=""/>
        <dsp:cNvSpPr/>
      </dsp:nvSpPr>
      <dsp:spPr>
        <a:xfrm>
          <a:off x="583037" y="2212592"/>
          <a:ext cx="1315484" cy="2143273"/>
        </a:xfrm>
        <a:prstGeom prst="roundRect">
          <a:avLst>
            <a:gd name="adj" fmla="val 10000"/>
          </a:avLst>
        </a:prstGeom>
        <a:solidFill>
          <a:srgbClr val="FFFF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chemeClr val="tx1"/>
              </a:solidFill>
            </a:rPr>
            <a:t>United Kingdom 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solidFill>
                <a:schemeClr val="tx1"/>
              </a:solidFill>
            </a:rPr>
            <a:t>- 353 in England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solidFill>
                <a:schemeClr val="tx1"/>
              </a:solidFill>
            </a:rPr>
            <a:t>- 22 in Wales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solidFill>
                <a:schemeClr val="tx1"/>
              </a:solidFill>
            </a:rPr>
            <a:t>- 32 in Scotland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solidFill>
                <a:schemeClr val="tx1"/>
              </a:solidFill>
            </a:rPr>
            <a:t>- 11 in Northern Ireland</a:t>
          </a:r>
        </a:p>
      </dsp:txBody>
      <dsp:txXfrm>
        <a:off x="621566" y="2251121"/>
        <a:ext cx="1238426" cy="2066215"/>
      </dsp:txXfrm>
    </dsp:sp>
    <dsp:sp modelId="{AC007BBE-82EC-4204-9CDD-12649CB25A1E}">
      <dsp:nvSpPr>
        <dsp:cNvPr id="0" name=""/>
        <dsp:cNvSpPr/>
      </dsp:nvSpPr>
      <dsp:spPr>
        <a:xfrm rot="18720577">
          <a:off x="1755302" y="2954209"/>
          <a:ext cx="866038" cy="16545"/>
        </a:xfrm>
        <a:custGeom>
          <a:avLst/>
          <a:gdLst/>
          <a:ahLst/>
          <a:cxnLst/>
          <a:rect l="0" t="0" r="0" b="0"/>
          <a:pathLst>
            <a:path>
              <a:moveTo>
                <a:pt x="0" y="8272"/>
              </a:moveTo>
              <a:lnTo>
                <a:pt x="866038" y="827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166671" y="2940830"/>
        <a:ext cx="43301" cy="43301"/>
      </dsp:txXfrm>
    </dsp:sp>
    <dsp:sp modelId="{2A68C136-D072-4C19-A002-BD644E4FA219}">
      <dsp:nvSpPr>
        <dsp:cNvPr id="0" name=""/>
        <dsp:cNvSpPr/>
      </dsp:nvSpPr>
      <dsp:spPr>
        <a:xfrm>
          <a:off x="2478122" y="1834308"/>
          <a:ext cx="1340893" cy="1612851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URBAN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- 125 single-tier authorities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- 16% geographical area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- 53% population</a:t>
          </a:r>
        </a:p>
      </dsp:txBody>
      <dsp:txXfrm>
        <a:off x="2517395" y="1873581"/>
        <a:ext cx="1262347" cy="1534305"/>
      </dsp:txXfrm>
    </dsp:sp>
    <dsp:sp modelId="{70656461-94C3-4C00-99B4-CF4E9989214C}">
      <dsp:nvSpPr>
        <dsp:cNvPr id="0" name=""/>
        <dsp:cNvSpPr/>
      </dsp:nvSpPr>
      <dsp:spPr>
        <a:xfrm rot="18805118">
          <a:off x="3634914" y="2204792"/>
          <a:ext cx="1177582" cy="16545"/>
        </a:xfrm>
        <a:custGeom>
          <a:avLst/>
          <a:gdLst/>
          <a:ahLst/>
          <a:cxnLst/>
          <a:rect l="0" t="0" r="0" b="0"/>
          <a:pathLst>
            <a:path>
              <a:moveTo>
                <a:pt x="0" y="8272"/>
              </a:moveTo>
              <a:lnTo>
                <a:pt x="1177582" y="827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4194266" y="2183625"/>
        <a:ext cx="58879" cy="58879"/>
      </dsp:txXfrm>
    </dsp:sp>
    <dsp:sp modelId="{AF70821A-6F87-4969-B9BA-5AE2E4FCECE6}">
      <dsp:nvSpPr>
        <dsp:cNvPr id="0" name=""/>
        <dsp:cNvSpPr/>
      </dsp:nvSpPr>
      <dsp:spPr>
        <a:xfrm>
          <a:off x="4628396" y="1523019"/>
          <a:ext cx="1049507" cy="524753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56 Unitary Councils</a:t>
          </a:r>
        </a:p>
      </dsp:txBody>
      <dsp:txXfrm>
        <a:off x="4643765" y="1538388"/>
        <a:ext cx="1018769" cy="494015"/>
      </dsp:txXfrm>
    </dsp:sp>
    <dsp:sp modelId="{F7D03F7A-1283-4104-974D-0522A2A1E646}">
      <dsp:nvSpPr>
        <dsp:cNvPr id="0" name=""/>
        <dsp:cNvSpPr/>
      </dsp:nvSpPr>
      <dsp:spPr>
        <a:xfrm rot="21339320">
          <a:off x="3817802" y="2600484"/>
          <a:ext cx="844215" cy="16545"/>
        </a:xfrm>
        <a:custGeom>
          <a:avLst/>
          <a:gdLst/>
          <a:ahLst/>
          <a:cxnLst/>
          <a:rect l="0" t="0" r="0" b="0"/>
          <a:pathLst>
            <a:path>
              <a:moveTo>
                <a:pt x="0" y="8272"/>
              </a:moveTo>
              <a:lnTo>
                <a:pt x="844215" y="827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4218804" y="2587651"/>
        <a:ext cx="42210" cy="42210"/>
      </dsp:txXfrm>
    </dsp:sp>
    <dsp:sp modelId="{A379253D-79C5-4D0C-8F97-1839A9EDE0E9}">
      <dsp:nvSpPr>
        <dsp:cNvPr id="0" name=""/>
        <dsp:cNvSpPr/>
      </dsp:nvSpPr>
      <dsp:spPr>
        <a:xfrm>
          <a:off x="4660804" y="2179087"/>
          <a:ext cx="1049507" cy="795385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36 Metropolitan Borough Councils</a:t>
          </a:r>
        </a:p>
      </dsp:txBody>
      <dsp:txXfrm>
        <a:off x="4684100" y="2202383"/>
        <a:ext cx="1002915" cy="748793"/>
      </dsp:txXfrm>
    </dsp:sp>
    <dsp:sp modelId="{24C490BC-838A-4E8D-A845-EE57D4F33BB7}">
      <dsp:nvSpPr>
        <dsp:cNvPr id="0" name=""/>
        <dsp:cNvSpPr/>
      </dsp:nvSpPr>
      <dsp:spPr>
        <a:xfrm rot="2820025">
          <a:off x="3620290" y="3089494"/>
          <a:ext cx="1249819" cy="16545"/>
        </a:xfrm>
        <a:custGeom>
          <a:avLst/>
          <a:gdLst/>
          <a:ahLst/>
          <a:cxnLst/>
          <a:rect l="0" t="0" r="0" b="0"/>
          <a:pathLst>
            <a:path>
              <a:moveTo>
                <a:pt x="0" y="8272"/>
              </a:moveTo>
              <a:lnTo>
                <a:pt x="1249819" y="827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4213954" y="3066521"/>
        <a:ext cx="62490" cy="62490"/>
      </dsp:txXfrm>
    </dsp:sp>
    <dsp:sp modelId="{72E84383-0667-45BD-B70F-BD0009079462}">
      <dsp:nvSpPr>
        <dsp:cNvPr id="0" name=""/>
        <dsp:cNvSpPr/>
      </dsp:nvSpPr>
      <dsp:spPr>
        <a:xfrm>
          <a:off x="4671383" y="3192156"/>
          <a:ext cx="1049507" cy="725288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33 London Borough Councils</a:t>
          </a:r>
        </a:p>
      </dsp:txBody>
      <dsp:txXfrm>
        <a:off x="4692626" y="3213399"/>
        <a:ext cx="1007021" cy="682802"/>
      </dsp:txXfrm>
    </dsp:sp>
    <dsp:sp modelId="{DAAE2055-659C-40D1-9593-13CC3201ED2A}">
      <dsp:nvSpPr>
        <dsp:cNvPr id="0" name=""/>
        <dsp:cNvSpPr/>
      </dsp:nvSpPr>
      <dsp:spPr>
        <a:xfrm rot="3917293">
          <a:off x="1503932" y="3891912"/>
          <a:ext cx="1356100" cy="16545"/>
        </a:xfrm>
        <a:custGeom>
          <a:avLst/>
          <a:gdLst/>
          <a:ahLst/>
          <a:cxnLst/>
          <a:rect l="0" t="0" r="0" b="0"/>
          <a:pathLst>
            <a:path>
              <a:moveTo>
                <a:pt x="0" y="8272"/>
              </a:moveTo>
              <a:lnTo>
                <a:pt x="1356100" y="827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148080" y="3866283"/>
        <a:ext cx="67805" cy="67805"/>
      </dsp:txXfrm>
    </dsp:sp>
    <dsp:sp modelId="{216CE107-9ECC-486B-A154-3D9D8BF78665}">
      <dsp:nvSpPr>
        <dsp:cNvPr id="0" name=""/>
        <dsp:cNvSpPr/>
      </dsp:nvSpPr>
      <dsp:spPr>
        <a:xfrm>
          <a:off x="2465444" y="3627423"/>
          <a:ext cx="1293035" cy="1777435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GB" sz="1400" kern="1200" dirty="0"/>
            <a:t>RURAL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GB" sz="1400" kern="1200" dirty="0"/>
            <a:t>- 228 two-tier authorities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GB" sz="1400" kern="1200" dirty="0"/>
            <a:t>- 84% geographical area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GB" sz="1400" kern="1200" dirty="0"/>
            <a:t>- 47% population</a:t>
          </a:r>
        </a:p>
      </dsp:txBody>
      <dsp:txXfrm>
        <a:off x="2503316" y="3665295"/>
        <a:ext cx="1217291" cy="1701691"/>
      </dsp:txXfrm>
    </dsp:sp>
    <dsp:sp modelId="{1DC55076-499F-4BC5-9D10-D83CE5A9858F}">
      <dsp:nvSpPr>
        <dsp:cNvPr id="0" name=""/>
        <dsp:cNvSpPr/>
      </dsp:nvSpPr>
      <dsp:spPr>
        <a:xfrm rot="20714061">
          <a:off x="3743708" y="4393868"/>
          <a:ext cx="894588" cy="16545"/>
        </a:xfrm>
        <a:custGeom>
          <a:avLst/>
          <a:gdLst/>
          <a:ahLst/>
          <a:cxnLst/>
          <a:rect l="0" t="0" r="0" b="0"/>
          <a:pathLst>
            <a:path>
              <a:moveTo>
                <a:pt x="0" y="8272"/>
              </a:moveTo>
              <a:lnTo>
                <a:pt x="894588" y="827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4168638" y="4379776"/>
        <a:ext cx="44729" cy="44729"/>
      </dsp:txXfrm>
    </dsp:sp>
    <dsp:sp modelId="{640334DE-A4E3-4D1E-8977-46A88031F36E}">
      <dsp:nvSpPr>
        <dsp:cNvPr id="0" name=""/>
        <dsp:cNvSpPr/>
      </dsp:nvSpPr>
      <dsp:spPr>
        <a:xfrm>
          <a:off x="4623526" y="4025764"/>
          <a:ext cx="1049507" cy="524753"/>
        </a:xfrm>
        <a:prstGeom prst="roundRect">
          <a:avLst>
            <a:gd name="adj" fmla="val 10000"/>
          </a:avLst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27 County Councils</a:t>
          </a:r>
        </a:p>
      </dsp:txBody>
      <dsp:txXfrm>
        <a:off x="4638895" y="4041133"/>
        <a:ext cx="1018769" cy="494015"/>
      </dsp:txXfrm>
    </dsp:sp>
    <dsp:sp modelId="{9E34B08B-5502-49EA-ABC2-BB3F3C09E8BC}">
      <dsp:nvSpPr>
        <dsp:cNvPr id="0" name=""/>
        <dsp:cNvSpPr/>
      </dsp:nvSpPr>
      <dsp:spPr>
        <a:xfrm rot="1407773">
          <a:off x="3719494" y="4695602"/>
          <a:ext cx="943016" cy="16545"/>
        </a:xfrm>
        <a:custGeom>
          <a:avLst/>
          <a:gdLst/>
          <a:ahLst/>
          <a:cxnLst/>
          <a:rect l="0" t="0" r="0" b="0"/>
          <a:pathLst>
            <a:path>
              <a:moveTo>
                <a:pt x="0" y="8272"/>
              </a:moveTo>
              <a:lnTo>
                <a:pt x="943016" y="827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4167427" y="4680299"/>
        <a:ext cx="47150" cy="47150"/>
      </dsp:txXfrm>
    </dsp:sp>
    <dsp:sp modelId="{BAAF156F-EEBB-4EA1-A79E-51E396C22287}">
      <dsp:nvSpPr>
        <dsp:cNvPr id="0" name=""/>
        <dsp:cNvSpPr/>
      </dsp:nvSpPr>
      <dsp:spPr>
        <a:xfrm>
          <a:off x="4623526" y="4629231"/>
          <a:ext cx="1049507" cy="5247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201 District Councils</a:t>
          </a:r>
        </a:p>
      </dsp:txBody>
      <dsp:txXfrm>
        <a:off x="4638895" y="4644600"/>
        <a:ext cx="1018769" cy="494015"/>
      </dsp:txXfrm>
    </dsp:sp>
    <dsp:sp modelId="{B8A42192-47FE-4878-9BDB-36848F53CFC6}">
      <dsp:nvSpPr>
        <dsp:cNvPr id="0" name=""/>
        <dsp:cNvSpPr/>
      </dsp:nvSpPr>
      <dsp:spPr>
        <a:xfrm rot="1457605">
          <a:off x="5613456" y="5160140"/>
          <a:ext cx="1345642" cy="16545"/>
        </a:xfrm>
        <a:custGeom>
          <a:avLst/>
          <a:gdLst/>
          <a:ahLst/>
          <a:cxnLst/>
          <a:rect l="0" t="0" r="0" b="0"/>
          <a:pathLst>
            <a:path>
              <a:moveTo>
                <a:pt x="0" y="8272"/>
              </a:moveTo>
              <a:lnTo>
                <a:pt x="1345642" y="8272"/>
              </a:lnTo>
            </a:path>
          </a:pathLst>
        </a:custGeom>
        <a:noFill/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6252636" y="5134772"/>
        <a:ext cx="67282" cy="67282"/>
      </dsp:txXfrm>
    </dsp:sp>
    <dsp:sp modelId="{36F216D1-4CF0-4F6A-A0AC-AA233E684E12}">
      <dsp:nvSpPr>
        <dsp:cNvPr id="0" name=""/>
        <dsp:cNvSpPr/>
      </dsp:nvSpPr>
      <dsp:spPr>
        <a:xfrm>
          <a:off x="6899520" y="5277887"/>
          <a:ext cx="1643959" cy="3346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Local taxation</a:t>
          </a:r>
        </a:p>
      </dsp:txBody>
      <dsp:txXfrm>
        <a:off x="6909322" y="5287689"/>
        <a:ext cx="1624355" cy="3150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0239D6-477A-4A23-9F32-C4836A270E9F}">
      <dsp:nvSpPr>
        <dsp:cNvPr id="0" name=""/>
        <dsp:cNvSpPr/>
      </dsp:nvSpPr>
      <dsp:spPr>
        <a:xfrm>
          <a:off x="2735244" y="1350055"/>
          <a:ext cx="2286014" cy="22715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/>
            <a:t>2008 Climate Change Act</a:t>
          </a:r>
          <a:r>
            <a:rPr lang="en-GB" sz="1800" kern="1200" dirty="0"/>
            <a:t>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80% emissions reductions by 2050 (1990 levels)</a:t>
          </a:r>
        </a:p>
      </dsp:txBody>
      <dsp:txXfrm>
        <a:off x="3070023" y="1682713"/>
        <a:ext cx="1616456" cy="1606213"/>
      </dsp:txXfrm>
    </dsp:sp>
    <dsp:sp modelId="{9839AF2B-8C86-417C-B9EF-34A5C7341C69}">
      <dsp:nvSpPr>
        <dsp:cNvPr id="0" name=""/>
        <dsp:cNvSpPr/>
      </dsp:nvSpPr>
      <dsp:spPr>
        <a:xfrm rot="14729322">
          <a:off x="3367841" y="1410527"/>
          <a:ext cx="54704" cy="31742"/>
        </a:xfrm>
        <a:custGeom>
          <a:avLst/>
          <a:gdLst/>
          <a:ahLst/>
          <a:cxnLst/>
          <a:rect l="0" t="0" r="0" b="0"/>
          <a:pathLst>
            <a:path>
              <a:moveTo>
                <a:pt x="0" y="15871"/>
              </a:moveTo>
              <a:lnTo>
                <a:pt x="54704" y="1587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600" kern="1200"/>
        </a:p>
      </dsp:txBody>
      <dsp:txXfrm rot="10800000">
        <a:off x="3393826" y="1425030"/>
        <a:ext cx="2735" cy="2735"/>
      </dsp:txXfrm>
    </dsp:sp>
    <dsp:sp modelId="{373B2589-0EDB-45A2-A10D-56882BEE8708}">
      <dsp:nvSpPr>
        <dsp:cNvPr id="0" name=""/>
        <dsp:cNvSpPr/>
      </dsp:nvSpPr>
      <dsp:spPr>
        <a:xfrm>
          <a:off x="2225515" y="-49140"/>
          <a:ext cx="1680749" cy="150665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Section 62: Reporting requirements for LAs</a:t>
          </a:r>
        </a:p>
      </dsp:txBody>
      <dsp:txXfrm>
        <a:off x="2471655" y="171504"/>
        <a:ext cx="1188469" cy="1065363"/>
      </dsp:txXfrm>
    </dsp:sp>
    <dsp:sp modelId="{AFC616FD-1C02-416A-BF06-0E88EE9788F5}">
      <dsp:nvSpPr>
        <dsp:cNvPr id="0" name=""/>
        <dsp:cNvSpPr/>
      </dsp:nvSpPr>
      <dsp:spPr>
        <a:xfrm rot="18897840">
          <a:off x="4609220" y="1484869"/>
          <a:ext cx="505746" cy="31742"/>
        </a:xfrm>
        <a:custGeom>
          <a:avLst/>
          <a:gdLst/>
          <a:ahLst/>
          <a:cxnLst/>
          <a:rect l="0" t="0" r="0" b="0"/>
          <a:pathLst>
            <a:path>
              <a:moveTo>
                <a:pt x="0" y="15871"/>
              </a:moveTo>
              <a:lnTo>
                <a:pt x="505746" y="1587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600" kern="1200"/>
        </a:p>
      </dsp:txBody>
      <dsp:txXfrm>
        <a:off x="4849450" y="1488097"/>
        <a:ext cx="25287" cy="25287"/>
      </dsp:txXfrm>
    </dsp:sp>
    <dsp:sp modelId="{DA173CF3-D55B-43B8-A99A-8D5953ED7CDE}">
      <dsp:nvSpPr>
        <dsp:cNvPr id="0" name=""/>
        <dsp:cNvSpPr/>
      </dsp:nvSpPr>
      <dsp:spPr>
        <a:xfrm>
          <a:off x="4767130" y="0"/>
          <a:ext cx="1670422" cy="151912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Section 13: Consider SD in policies and proposals</a:t>
          </a:r>
        </a:p>
      </dsp:txBody>
      <dsp:txXfrm>
        <a:off x="5011758" y="222471"/>
        <a:ext cx="1181166" cy="1074184"/>
      </dsp:txXfrm>
    </dsp:sp>
    <dsp:sp modelId="{7F9A604C-8D2C-4D5F-A0B9-9A25B270A551}">
      <dsp:nvSpPr>
        <dsp:cNvPr id="0" name=""/>
        <dsp:cNvSpPr/>
      </dsp:nvSpPr>
      <dsp:spPr>
        <a:xfrm rot="2479356">
          <a:off x="4709605" y="3287986"/>
          <a:ext cx="198119" cy="31742"/>
        </a:xfrm>
        <a:custGeom>
          <a:avLst/>
          <a:gdLst/>
          <a:ahLst/>
          <a:cxnLst/>
          <a:rect l="0" t="0" r="0" b="0"/>
          <a:pathLst>
            <a:path>
              <a:moveTo>
                <a:pt x="0" y="15871"/>
              </a:moveTo>
              <a:lnTo>
                <a:pt x="198119" y="1587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600" kern="1200"/>
        </a:p>
      </dsp:txBody>
      <dsp:txXfrm>
        <a:off x="4803712" y="3298904"/>
        <a:ext cx="9905" cy="9905"/>
      </dsp:txXfrm>
    </dsp:sp>
    <dsp:sp modelId="{6B500362-3480-4C4D-8FD0-1695BB307D3C}">
      <dsp:nvSpPr>
        <dsp:cNvPr id="0" name=""/>
        <dsp:cNvSpPr/>
      </dsp:nvSpPr>
      <dsp:spPr>
        <a:xfrm>
          <a:off x="4649857" y="3139748"/>
          <a:ext cx="1657961" cy="150667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Section 58: Adaptation to climate change</a:t>
          </a:r>
        </a:p>
      </dsp:txBody>
      <dsp:txXfrm>
        <a:off x="4892660" y="3360396"/>
        <a:ext cx="1172355" cy="1065383"/>
      </dsp:txXfrm>
    </dsp:sp>
    <dsp:sp modelId="{F39BC0BF-94F5-478A-8CDA-F6F948E0F100}">
      <dsp:nvSpPr>
        <dsp:cNvPr id="0" name=""/>
        <dsp:cNvSpPr/>
      </dsp:nvSpPr>
      <dsp:spPr>
        <a:xfrm rot="11601198">
          <a:off x="1992308" y="2115425"/>
          <a:ext cx="784827" cy="31742"/>
        </a:xfrm>
        <a:custGeom>
          <a:avLst/>
          <a:gdLst/>
          <a:ahLst/>
          <a:cxnLst/>
          <a:rect l="0" t="0" r="0" b="0"/>
          <a:pathLst>
            <a:path>
              <a:moveTo>
                <a:pt x="0" y="15871"/>
              </a:moveTo>
              <a:lnTo>
                <a:pt x="784827" y="1587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600" kern="1200"/>
        </a:p>
      </dsp:txBody>
      <dsp:txXfrm rot="10800000">
        <a:off x="2365101" y="2111675"/>
        <a:ext cx="39241" cy="39241"/>
      </dsp:txXfrm>
    </dsp:sp>
    <dsp:sp modelId="{D81ED019-D755-4C01-87EF-FC1CDC9674D6}">
      <dsp:nvSpPr>
        <dsp:cNvPr id="0" name=""/>
        <dsp:cNvSpPr/>
      </dsp:nvSpPr>
      <dsp:spPr>
        <a:xfrm>
          <a:off x="360036" y="1095603"/>
          <a:ext cx="1670381" cy="150667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Schedule 7: Renewable transport fuel obligations</a:t>
          </a:r>
        </a:p>
      </dsp:txBody>
      <dsp:txXfrm>
        <a:off x="604658" y="1316251"/>
        <a:ext cx="1181137" cy="106538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FB626B-FFA1-A340-B4AB-267EBB642FD6}">
      <dsp:nvSpPr>
        <dsp:cNvPr id="0" name=""/>
        <dsp:cNvSpPr/>
      </dsp:nvSpPr>
      <dsp:spPr>
        <a:xfrm rot="5400000">
          <a:off x="197" y="483544"/>
          <a:ext cx="2568383" cy="2568778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6793D74-B1EB-9449-B398-1B260FEE6E0E}">
      <dsp:nvSpPr>
        <dsp:cNvPr id="0" name=""/>
        <dsp:cNvSpPr/>
      </dsp:nvSpPr>
      <dsp:spPr>
        <a:xfrm rot="16200000">
          <a:off x="2643590" y="483544"/>
          <a:ext cx="2568383" cy="2568778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14A4D9D-E987-7545-A538-DC319ECF6051}">
      <dsp:nvSpPr>
        <dsp:cNvPr id="0" name=""/>
        <dsp:cNvSpPr/>
      </dsp:nvSpPr>
      <dsp:spPr>
        <a:xfrm>
          <a:off x="2919095" y="2927880"/>
          <a:ext cx="1950095" cy="5138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Interviews</a:t>
          </a:r>
        </a:p>
      </dsp:txBody>
      <dsp:txXfrm>
        <a:off x="2919095" y="2927880"/>
        <a:ext cx="1950095" cy="513841"/>
      </dsp:txXfrm>
    </dsp:sp>
    <dsp:sp modelId="{582ACF5B-6B9F-EC43-9090-82446AEE160C}">
      <dsp:nvSpPr>
        <dsp:cNvPr id="0" name=""/>
        <dsp:cNvSpPr/>
      </dsp:nvSpPr>
      <dsp:spPr>
        <a:xfrm rot="5400000">
          <a:off x="2561203" y="483544"/>
          <a:ext cx="2568383" cy="2568778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E057BF0-CE2B-F447-B04B-709D73C1E1B9}">
      <dsp:nvSpPr>
        <dsp:cNvPr id="0" name=""/>
        <dsp:cNvSpPr/>
      </dsp:nvSpPr>
      <dsp:spPr>
        <a:xfrm rot="16200000">
          <a:off x="5203819" y="483544"/>
          <a:ext cx="2568383" cy="2568778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C8FC8BE-A7E3-A44D-8826-1757CFFEAAFE}">
      <dsp:nvSpPr>
        <dsp:cNvPr id="0" name=""/>
        <dsp:cNvSpPr/>
      </dsp:nvSpPr>
      <dsp:spPr>
        <a:xfrm>
          <a:off x="5414241" y="2917341"/>
          <a:ext cx="1950095" cy="5138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Mapping of Alignment</a:t>
          </a:r>
        </a:p>
      </dsp:txBody>
      <dsp:txXfrm>
        <a:off x="5414241" y="2917341"/>
        <a:ext cx="1950095" cy="513841"/>
      </dsp:txXfrm>
    </dsp:sp>
    <dsp:sp modelId="{5ADB61A8-346F-E741-9BF1-B83B2126A712}">
      <dsp:nvSpPr>
        <dsp:cNvPr id="0" name=""/>
        <dsp:cNvSpPr/>
      </dsp:nvSpPr>
      <dsp:spPr>
        <a:xfrm>
          <a:off x="2884632" y="1220720"/>
          <a:ext cx="1176772" cy="1176772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Roles</a:t>
          </a:r>
        </a:p>
      </dsp:txBody>
      <dsp:txXfrm>
        <a:off x="3048957" y="1359487"/>
        <a:ext cx="678499" cy="899238"/>
      </dsp:txXfrm>
    </dsp:sp>
    <dsp:sp modelId="{1BA8D3CE-6471-7847-8C68-98B2CA86E1DB}">
      <dsp:nvSpPr>
        <dsp:cNvPr id="0" name=""/>
        <dsp:cNvSpPr/>
      </dsp:nvSpPr>
      <dsp:spPr>
        <a:xfrm>
          <a:off x="3732757" y="1220720"/>
          <a:ext cx="1176772" cy="1176772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SDGs</a:t>
          </a:r>
        </a:p>
      </dsp:txBody>
      <dsp:txXfrm>
        <a:off x="4066706" y="1359487"/>
        <a:ext cx="678499" cy="899238"/>
      </dsp:txXfrm>
    </dsp:sp>
    <dsp:sp modelId="{E4E90902-E05E-AC46-9C89-E21396E8F6EF}">
      <dsp:nvSpPr>
        <dsp:cNvPr id="0" name=""/>
        <dsp:cNvSpPr/>
      </dsp:nvSpPr>
      <dsp:spPr>
        <a:xfrm>
          <a:off x="345996" y="402973"/>
          <a:ext cx="1397792" cy="1445515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Climate action</a:t>
          </a:r>
        </a:p>
      </dsp:txBody>
      <dsp:txXfrm>
        <a:off x="550698" y="614664"/>
        <a:ext cx="988388" cy="1022133"/>
      </dsp:txXfrm>
    </dsp:sp>
    <dsp:sp modelId="{C14AD60C-4158-7B4E-A87F-82CA6138D24E}">
      <dsp:nvSpPr>
        <dsp:cNvPr id="0" name=""/>
        <dsp:cNvSpPr/>
      </dsp:nvSpPr>
      <dsp:spPr>
        <a:xfrm>
          <a:off x="506394" y="1604237"/>
          <a:ext cx="399752" cy="399592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EFD8CA4A-C8D6-1C4F-B6B5-5EE9138CDD1E}">
      <dsp:nvSpPr>
        <dsp:cNvPr id="0" name=""/>
        <dsp:cNvSpPr/>
      </dsp:nvSpPr>
      <dsp:spPr>
        <a:xfrm>
          <a:off x="1687141" y="1083919"/>
          <a:ext cx="232600" cy="232448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03AE993-47B8-6F46-8AEE-01D1498B63D1}">
      <dsp:nvSpPr>
        <dsp:cNvPr id="0" name=""/>
        <dsp:cNvSpPr/>
      </dsp:nvSpPr>
      <dsp:spPr>
        <a:xfrm>
          <a:off x="1600703" y="1409912"/>
          <a:ext cx="813814" cy="813834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SDG</a:t>
          </a:r>
        </a:p>
      </dsp:txBody>
      <dsp:txXfrm>
        <a:off x="1719883" y="1529095"/>
        <a:ext cx="575454" cy="575468"/>
      </dsp:txXfrm>
    </dsp:sp>
    <dsp:sp modelId="{4B4A9E0D-7D30-7D49-B0A2-E6709A88564C}">
      <dsp:nvSpPr>
        <dsp:cNvPr id="0" name=""/>
        <dsp:cNvSpPr/>
      </dsp:nvSpPr>
      <dsp:spPr>
        <a:xfrm>
          <a:off x="1685805" y="2273519"/>
          <a:ext cx="232600" cy="232448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9B4E2272-1451-D147-B871-ED62A4B58BAE}">
      <dsp:nvSpPr>
        <dsp:cNvPr id="0" name=""/>
        <dsp:cNvSpPr/>
      </dsp:nvSpPr>
      <dsp:spPr>
        <a:xfrm>
          <a:off x="374995" y="1659539"/>
          <a:ext cx="1705910" cy="1244726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Adaptation</a:t>
          </a:r>
        </a:p>
      </dsp:txBody>
      <dsp:txXfrm>
        <a:off x="624820" y="1841825"/>
        <a:ext cx="1206260" cy="880154"/>
      </dsp:txXfrm>
    </dsp:sp>
    <dsp:sp modelId="{F6926AB2-4BB3-DF48-A131-551F1D479CB7}">
      <dsp:nvSpPr>
        <dsp:cNvPr id="0" name=""/>
        <dsp:cNvSpPr/>
      </dsp:nvSpPr>
      <dsp:spPr>
        <a:xfrm>
          <a:off x="5541721" y="1014601"/>
          <a:ext cx="1500073" cy="149980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Potential areas</a:t>
          </a:r>
        </a:p>
      </dsp:txBody>
      <dsp:txXfrm>
        <a:off x="5761402" y="1234242"/>
        <a:ext cx="1060711" cy="1060520"/>
      </dsp:txXfrm>
    </dsp:sp>
    <dsp:sp modelId="{26F62AEB-6F1E-6E43-A88C-5B0BB9040A4C}">
      <dsp:nvSpPr>
        <dsp:cNvPr id="0" name=""/>
        <dsp:cNvSpPr/>
      </dsp:nvSpPr>
      <dsp:spPr>
        <a:xfrm>
          <a:off x="373675" y="2927880"/>
          <a:ext cx="1950095" cy="5138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Text analysis</a:t>
          </a:r>
        </a:p>
      </dsp:txBody>
      <dsp:txXfrm>
        <a:off x="373675" y="2927880"/>
        <a:ext cx="1950095" cy="51384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35F535-B983-BB47-A860-1FCE3E00FF3D}">
      <dsp:nvSpPr>
        <dsp:cNvPr id="0" name=""/>
        <dsp:cNvSpPr/>
      </dsp:nvSpPr>
      <dsp:spPr>
        <a:xfrm>
          <a:off x="4574806" y="4141849"/>
          <a:ext cx="49938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99388" y="4572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4812015" y="4175084"/>
        <a:ext cx="24969" cy="24969"/>
      </dsp:txXfrm>
    </dsp:sp>
    <dsp:sp modelId="{C6A8625A-C798-9A47-9F42-755F74ABB63A}">
      <dsp:nvSpPr>
        <dsp:cNvPr id="0" name=""/>
        <dsp:cNvSpPr/>
      </dsp:nvSpPr>
      <dsp:spPr>
        <a:xfrm>
          <a:off x="761262" y="2435262"/>
          <a:ext cx="1316602" cy="17523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58301" y="0"/>
              </a:lnTo>
              <a:lnTo>
                <a:pt x="658301" y="1752306"/>
              </a:lnTo>
              <a:lnTo>
                <a:pt x="1316602" y="175230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700" kern="1200"/>
        </a:p>
      </dsp:txBody>
      <dsp:txXfrm>
        <a:off x="1364768" y="3256620"/>
        <a:ext cx="109590" cy="109590"/>
      </dsp:txXfrm>
    </dsp:sp>
    <dsp:sp modelId="{A07FFC20-1547-324B-A2D2-908DB8A91006}">
      <dsp:nvSpPr>
        <dsp:cNvPr id="0" name=""/>
        <dsp:cNvSpPr/>
      </dsp:nvSpPr>
      <dsp:spPr>
        <a:xfrm>
          <a:off x="761262" y="2435262"/>
          <a:ext cx="1316602" cy="8007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58301" y="0"/>
              </a:lnTo>
              <a:lnTo>
                <a:pt x="658301" y="800728"/>
              </a:lnTo>
              <a:lnTo>
                <a:pt x="1316602" y="80072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1381039" y="2797102"/>
        <a:ext cx="77048" cy="77048"/>
      </dsp:txXfrm>
    </dsp:sp>
    <dsp:sp modelId="{F7C2251D-78D9-2D47-AED2-5B0C2AABCE22}">
      <dsp:nvSpPr>
        <dsp:cNvPr id="0" name=""/>
        <dsp:cNvSpPr/>
      </dsp:nvSpPr>
      <dsp:spPr>
        <a:xfrm>
          <a:off x="4574806" y="2238692"/>
          <a:ext cx="49938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99388" y="4572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4812015" y="2271927"/>
        <a:ext cx="24969" cy="24969"/>
      </dsp:txXfrm>
    </dsp:sp>
    <dsp:sp modelId="{061641CF-D641-314A-A371-A45C103A65A4}">
      <dsp:nvSpPr>
        <dsp:cNvPr id="0" name=""/>
        <dsp:cNvSpPr/>
      </dsp:nvSpPr>
      <dsp:spPr>
        <a:xfrm>
          <a:off x="761262" y="2284412"/>
          <a:ext cx="1316602" cy="150850"/>
        </a:xfrm>
        <a:custGeom>
          <a:avLst/>
          <a:gdLst/>
          <a:ahLst/>
          <a:cxnLst/>
          <a:rect l="0" t="0" r="0" b="0"/>
          <a:pathLst>
            <a:path>
              <a:moveTo>
                <a:pt x="0" y="150850"/>
              </a:moveTo>
              <a:lnTo>
                <a:pt x="658301" y="150850"/>
              </a:lnTo>
              <a:lnTo>
                <a:pt x="658301" y="0"/>
              </a:lnTo>
              <a:lnTo>
                <a:pt x="1316602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1386433" y="2326707"/>
        <a:ext cx="66260" cy="66260"/>
      </dsp:txXfrm>
    </dsp:sp>
    <dsp:sp modelId="{0973E6B5-018A-0645-A335-D374A6481A98}">
      <dsp:nvSpPr>
        <dsp:cNvPr id="0" name=""/>
        <dsp:cNvSpPr/>
      </dsp:nvSpPr>
      <dsp:spPr>
        <a:xfrm>
          <a:off x="4574806" y="1287114"/>
          <a:ext cx="49938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99388" y="4572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4812015" y="1320349"/>
        <a:ext cx="24969" cy="24969"/>
      </dsp:txXfrm>
    </dsp:sp>
    <dsp:sp modelId="{D6F4C97E-EAF4-2F40-8626-931BE1779FAD}">
      <dsp:nvSpPr>
        <dsp:cNvPr id="0" name=""/>
        <dsp:cNvSpPr/>
      </dsp:nvSpPr>
      <dsp:spPr>
        <a:xfrm>
          <a:off x="761262" y="1332834"/>
          <a:ext cx="1316602" cy="1102428"/>
        </a:xfrm>
        <a:custGeom>
          <a:avLst/>
          <a:gdLst/>
          <a:ahLst/>
          <a:cxnLst/>
          <a:rect l="0" t="0" r="0" b="0"/>
          <a:pathLst>
            <a:path>
              <a:moveTo>
                <a:pt x="0" y="1102428"/>
              </a:moveTo>
              <a:lnTo>
                <a:pt x="658301" y="1102428"/>
              </a:lnTo>
              <a:lnTo>
                <a:pt x="658301" y="0"/>
              </a:lnTo>
              <a:lnTo>
                <a:pt x="1316602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600" kern="1200"/>
        </a:p>
      </dsp:txBody>
      <dsp:txXfrm>
        <a:off x="1376633" y="1841118"/>
        <a:ext cx="85860" cy="85860"/>
      </dsp:txXfrm>
    </dsp:sp>
    <dsp:sp modelId="{DEC3BF03-E492-E34F-92A0-EDFAF17E97EA}">
      <dsp:nvSpPr>
        <dsp:cNvPr id="0" name=""/>
        <dsp:cNvSpPr/>
      </dsp:nvSpPr>
      <dsp:spPr>
        <a:xfrm>
          <a:off x="4574806" y="335535"/>
          <a:ext cx="49938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99388" y="4572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4812015" y="368771"/>
        <a:ext cx="24969" cy="24969"/>
      </dsp:txXfrm>
    </dsp:sp>
    <dsp:sp modelId="{32D3DEEF-84D7-2A45-8853-9AE5F6166CCE}">
      <dsp:nvSpPr>
        <dsp:cNvPr id="0" name=""/>
        <dsp:cNvSpPr/>
      </dsp:nvSpPr>
      <dsp:spPr>
        <a:xfrm>
          <a:off x="761262" y="381255"/>
          <a:ext cx="1316602" cy="2054006"/>
        </a:xfrm>
        <a:custGeom>
          <a:avLst/>
          <a:gdLst/>
          <a:ahLst/>
          <a:cxnLst/>
          <a:rect l="0" t="0" r="0" b="0"/>
          <a:pathLst>
            <a:path>
              <a:moveTo>
                <a:pt x="0" y="2054006"/>
              </a:moveTo>
              <a:lnTo>
                <a:pt x="658301" y="2054006"/>
              </a:lnTo>
              <a:lnTo>
                <a:pt x="658301" y="0"/>
              </a:lnTo>
              <a:lnTo>
                <a:pt x="1316602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800" kern="1200"/>
        </a:p>
      </dsp:txBody>
      <dsp:txXfrm>
        <a:off x="1358569" y="1347265"/>
        <a:ext cx="121987" cy="121987"/>
      </dsp:txXfrm>
    </dsp:sp>
    <dsp:sp modelId="{3341F0EA-C16C-CC45-932A-9FD151E8FDDA}">
      <dsp:nvSpPr>
        <dsp:cNvPr id="0" name=""/>
        <dsp:cNvSpPr/>
      </dsp:nvSpPr>
      <dsp:spPr>
        <a:xfrm rot="16200000">
          <a:off x="-1622691" y="2054631"/>
          <a:ext cx="4006645" cy="7612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000" kern="1200" dirty="0"/>
            <a:t>SDG 13</a:t>
          </a:r>
        </a:p>
      </dsp:txBody>
      <dsp:txXfrm>
        <a:off x="-1622691" y="2054631"/>
        <a:ext cx="4006645" cy="761262"/>
      </dsp:txXfrm>
    </dsp:sp>
    <dsp:sp modelId="{1447599C-6875-1E44-B5DA-32059B473BE7}">
      <dsp:nvSpPr>
        <dsp:cNvPr id="0" name=""/>
        <dsp:cNvSpPr/>
      </dsp:nvSpPr>
      <dsp:spPr>
        <a:xfrm>
          <a:off x="2077864" y="624"/>
          <a:ext cx="2496941" cy="7612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SDG 7: Energy  </a:t>
          </a:r>
        </a:p>
      </dsp:txBody>
      <dsp:txXfrm>
        <a:off x="2077864" y="624"/>
        <a:ext cx="2496941" cy="761262"/>
      </dsp:txXfrm>
    </dsp:sp>
    <dsp:sp modelId="{F41BD79F-7453-A540-9B89-60A7EC4C5B2B}">
      <dsp:nvSpPr>
        <dsp:cNvPr id="0" name=""/>
        <dsp:cNvSpPr/>
      </dsp:nvSpPr>
      <dsp:spPr>
        <a:xfrm>
          <a:off x="5074194" y="624"/>
          <a:ext cx="2496941" cy="7612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Ensure affordable, sustainable energy</a:t>
          </a:r>
        </a:p>
      </dsp:txBody>
      <dsp:txXfrm>
        <a:off x="5074194" y="624"/>
        <a:ext cx="2496941" cy="761262"/>
      </dsp:txXfrm>
    </dsp:sp>
    <dsp:sp modelId="{9EE646CF-FCAE-ED4A-874C-C1DB97209A75}">
      <dsp:nvSpPr>
        <dsp:cNvPr id="0" name=""/>
        <dsp:cNvSpPr/>
      </dsp:nvSpPr>
      <dsp:spPr>
        <a:xfrm>
          <a:off x="2077864" y="952202"/>
          <a:ext cx="2496941" cy="7612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SDG 1: Poverty  </a:t>
          </a:r>
        </a:p>
      </dsp:txBody>
      <dsp:txXfrm>
        <a:off x="2077864" y="952202"/>
        <a:ext cx="2496941" cy="761262"/>
      </dsp:txXfrm>
    </dsp:sp>
    <dsp:sp modelId="{DE26CC16-16F2-AD49-B455-18B993983D18}">
      <dsp:nvSpPr>
        <dsp:cNvPr id="0" name=""/>
        <dsp:cNvSpPr/>
      </dsp:nvSpPr>
      <dsp:spPr>
        <a:xfrm>
          <a:off x="5074194" y="952202"/>
          <a:ext cx="2496941" cy="7612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50% reduction in poverty</a:t>
          </a:r>
        </a:p>
      </dsp:txBody>
      <dsp:txXfrm>
        <a:off x="5074194" y="952202"/>
        <a:ext cx="2496941" cy="761262"/>
      </dsp:txXfrm>
    </dsp:sp>
    <dsp:sp modelId="{233874E5-8126-194A-9DE6-4785B565282E}">
      <dsp:nvSpPr>
        <dsp:cNvPr id="0" name=""/>
        <dsp:cNvSpPr/>
      </dsp:nvSpPr>
      <dsp:spPr>
        <a:xfrm>
          <a:off x="2077864" y="1903781"/>
          <a:ext cx="2496941" cy="7612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SDG 3: Health</a:t>
          </a:r>
        </a:p>
      </dsp:txBody>
      <dsp:txXfrm>
        <a:off x="2077864" y="1903781"/>
        <a:ext cx="2496941" cy="761262"/>
      </dsp:txXfrm>
    </dsp:sp>
    <dsp:sp modelId="{68BF7A65-F357-D54C-9A30-E06B5BF66B71}">
      <dsp:nvSpPr>
        <dsp:cNvPr id="0" name=""/>
        <dsp:cNvSpPr/>
      </dsp:nvSpPr>
      <dsp:spPr>
        <a:xfrm>
          <a:off x="5074194" y="1903781"/>
          <a:ext cx="2496941" cy="7612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Reduce premature deaths due to non-communicable diseases</a:t>
          </a:r>
        </a:p>
      </dsp:txBody>
      <dsp:txXfrm>
        <a:off x="5074194" y="1903781"/>
        <a:ext cx="2496941" cy="761262"/>
      </dsp:txXfrm>
    </dsp:sp>
    <dsp:sp modelId="{7266E687-64E9-5E4D-9B56-ED5F9B43F66C}">
      <dsp:nvSpPr>
        <dsp:cNvPr id="0" name=""/>
        <dsp:cNvSpPr/>
      </dsp:nvSpPr>
      <dsp:spPr>
        <a:xfrm>
          <a:off x="2077864" y="2855359"/>
          <a:ext cx="2496941" cy="7612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SDG 6: Water availability</a:t>
          </a:r>
        </a:p>
      </dsp:txBody>
      <dsp:txXfrm>
        <a:off x="2077864" y="2855359"/>
        <a:ext cx="2496941" cy="761262"/>
      </dsp:txXfrm>
    </dsp:sp>
    <dsp:sp modelId="{B74E3AA1-B716-CD4A-BD00-C6548A9AD1A2}">
      <dsp:nvSpPr>
        <dsp:cNvPr id="0" name=""/>
        <dsp:cNvSpPr/>
      </dsp:nvSpPr>
      <dsp:spPr>
        <a:xfrm>
          <a:off x="2077864" y="3806937"/>
          <a:ext cx="2496941" cy="7612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SDG 12: Sustainable consumption and production </a:t>
          </a:r>
        </a:p>
      </dsp:txBody>
      <dsp:txXfrm>
        <a:off x="2077864" y="3806937"/>
        <a:ext cx="2496941" cy="761262"/>
      </dsp:txXfrm>
    </dsp:sp>
    <dsp:sp modelId="{57888BD6-279F-144F-BA1B-DB8168FCD6AD}">
      <dsp:nvSpPr>
        <dsp:cNvPr id="0" name=""/>
        <dsp:cNvSpPr/>
      </dsp:nvSpPr>
      <dsp:spPr>
        <a:xfrm>
          <a:off x="5074194" y="3806937"/>
          <a:ext cx="2496941" cy="7612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Reduce waste generation by 50%</a:t>
          </a:r>
        </a:p>
      </dsp:txBody>
      <dsp:txXfrm>
        <a:off x="5074194" y="3806937"/>
        <a:ext cx="2496941" cy="7612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PhasedProcess">
  <dgm:title val=""/>
  <dgm:desc val=""/>
  <dgm:catLst>
    <dgm:cat type="process" pri="1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clrData>
  <dgm:layoutNode name="Name0">
    <dgm:varLst>
      <dgm:chMax val="3"/>
      <dgm:chPref val="3"/>
      <dgm:bulletEnabled val="1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gte" val="3">
        <dgm:alg type="composite">
          <dgm:param type="ar" val="2.8316"/>
        </dgm:alg>
        <dgm:choose name="Name3">
          <dgm:if name="Name4" func="var" arg="dir" op="equ" val="norm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parentText3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rightChild" refType="primFontSz" refFor="des" refForName="parentText1" op="lte"/>
              <dgm:constr type="primFontSz" for="des" forName="rightChild" refType="primFontSz" refFor="des" refForName="parentText2" op="lte"/>
              <dgm:constr type="primFontSz" for="des" forName="rightChild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0567"/>
              <dgm:constr type="t" for="ch" forName="leftComposite" refType="h" fact="0.1159"/>
              <dgm:constr type="w" for="ch" forName="leftComposite" refType="w" fact="0.2455"/>
              <dgm:constr type="h" for="ch" forName="leftComposite" refType="h" fact="0.6953"/>
              <dgm:constr type="l" for="ch" forName="middleComposite" refType="w" fact="0.365"/>
              <dgm:constr type="t" for="ch" forName="middleComposite" refType="h" fact="0.1545"/>
              <dgm:constr type="w" for="ch" forName="middleComposite" refType="w" fact="0.2728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3305"/>
              <dgm:constr type="h" for="ch" forName="arc1" refType="h" fact="0.9357"/>
              <dgm:constr type="l" for="ch" forName="arc2" refType="w" fact="0.3295"/>
              <dgm:constr type="t" for="ch" forName="arc2" refType="h" fact="0"/>
              <dgm:constr type="w" for="ch" forName="arc2" refType="w" fact="0.3305"/>
              <dgm:constr type="h" for="ch" forName="arc2" refType="h" fact="0.9357"/>
              <dgm:constr type="l" for="ch" forName="arc3" refType="w" fact="0.3401"/>
              <dgm:constr type="t" for="ch" forName="arc3" refType="h" fact="0"/>
              <dgm:constr type="w" for="ch" forName="arc3" refType="w" fact="0.3305"/>
              <dgm:constr type="h" for="ch" forName="arc3" refType="h" fact="0.9357"/>
              <dgm:constr type="l" for="ch" forName="arc4" refType="w" fact="0.6695"/>
              <dgm:constr type="t" for="ch" forName="arc4" refType="h" fact="0"/>
              <dgm:constr type="w" for="ch" forName="arc4" refType="w" fact="0.3305"/>
              <dgm:constr type="h" for="ch" forName="arc4" refType="h" fact="0.9357"/>
              <dgm:constr type="l" for="ch" forName="rightChild" refType="w" fact="0.713"/>
              <dgm:constr type="t" for="ch" forName="rightChild" refType="h" fact="0.1934"/>
              <dgm:constr type="w" for="ch" forName="rightChild" refType="w" fact="0.193"/>
              <dgm:constr type="h" for="ch" forName="rightChild" refType="h" fact="0.5464"/>
              <dgm:constr type="l" for="ch" forName="parentText1" refType="w" fact="0.0621"/>
              <dgm:constr type="t" for="ch" forName="parentText1" refType="h" fact="0.8128"/>
              <dgm:constr type="w" for="ch" forName="parentText1" refType="w" fact="0.2509"/>
              <dgm:constr type="h" for="ch" forName="parentText1" refType="h" fact="0.1872"/>
              <dgm:constr type="l" for="ch" forName="parentText2" refType="w" fact="0.3792"/>
              <dgm:constr type="t" for="ch" forName="parentText2" refType="h" fact="0.8128"/>
              <dgm:constr type="w" for="ch" forName="parentText2" refType="w" fact="0.2509"/>
              <dgm:constr type="h" for="ch" forName="parentText2" refType="h" fact="0.1872"/>
              <dgm:constr type="l" for="ch" forName="parentText3" refType="w" fact="0.6845"/>
              <dgm:constr type="t" for="ch" forName="parentText3" refType="h" fact="0.8128"/>
              <dgm:constr type="w" for="ch" forName="parentText3" refType="w" fact="0.2509"/>
              <dgm:constr type="h" for="ch" forName="parentText3" refType="h" fact="0.1872"/>
            </dgm:constrLst>
          </dgm:if>
          <dgm:else name="Name5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parentText3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rightChild" refType="primFontSz" refFor="des" refForName="parentText1" op="lte"/>
              <dgm:constr type="primFontSz" for="des" forName="rightChild" refType="primFontSz" refFor="des" refForName="parentText2" op="lte"/>
              <dgm:constr type="primFontSz" for="des" forName="rightChild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72"/>
              <dgm:constr type="t" for="ch" forName="leftComposite" refType="h" fact="0.1159"/>
              <dgm:constr type="w" for="ch" forName="leftComposite" refType="w" fact="0.2455"/>
              <dgm:constr type="h" for="ch" forName="leftComposite" refType="h" fact="0.6953"/>
              <dgm:constr type="l" for="ch" forName="middleComposite" refType="w" fact="0.365"/>
              <dgm:constr type="t" for="ch" forName="middleComposite" refType="h" fact="0.1545"/>
              <dgm:constr type="w" for="ch" forName="middleComposite" refType="w" fact="0.2728"/>
              <dgm:constr type="h" for="ch" forName="middleComposite" refType="h" fact="0.6567"/>
              <dgm:constr type="l" for="ch" forName="rightChild" refType="w" fact="0.09"/>
              <dgm:constr type="t" for="ch" forName="rightChild" refType="h" fact="0.1934"/>
              <dgm:constr type="w" for="ch" forName="rightChild" refType="w" fact="0.193"/>
              <dgm:constr type="h" for="ch" forName="rightChild" refType="h" fact="0.5464"/>
              <dgm:constr type="l" for="ch" forName="arc1" refType="w" fact="0"/>
              <dgm:constr type="t" for="ch" forName="arc1" refType="h" fact="0"/>
              <dgm:constr type="w" for="ch" forName="arc1" refType="w" fact="0.3305"/>
              <dgm:constr type="h" for="ch" forName="arc1" refType="h" fact="0.9357"/>
              <dgm:constr type="l" for="ch" forName="arc2" refType="w" fact="0.3295"/>
              <dgm:constr type="t" for="ch" forName="arc2" refType="h" fact="0"/>
              <dgm:constr type="w" for="ch" forName="arc2" refType="w" fact="0.3305"/>
              <dgm:constr type="h" for="ch" forName="arc2" refType="h" fact="0.9357"/>
              <dgm:constr type="l" for="ch" forName="arc3" refType="w" fact="0.3401"/>
              <dgm:constr type="t" for="ch" forName="arc3" refType="h" fact="0"/>
              <dgm:constr type="w" for="ch" forName="arc3" refType="w" fact="0.3305"/>
              <dgm:constr type="h" for="ch" forName="arc3" refType="h" fact="0.9357"/>
              <dgm:constr type="l" for="ch" forName="arc4" refType="w" fact="0.6695"/>
              <dgm:constr type="t" for="ch" forName="arc4" refType="h" fact="0"/>
              <dgm:constr type="w" for="ch" forName="arc4" refType="w" fact="0.3305"/>
              <dgm:constr type="h" for="ch" forName="arc4" refType="h" fact="0.9357"/>
              <dgm:constr type="l" for="ch" forName="parentText1" refType="w" fact="0.7"/>
              <dgm:constr type="t" for="ch" forName="parentText1" refType="h" fact="0.8128"/>
              <dgm:constr type="w" for="ch" forName="parentText1" refType="w" fact="0.2509"/>
              <dgm:constr type="h" for="ch" forName="parentText1" refType="h" fact="0.1872"/>
              <dgm:constr type="l" for="ch" forName="parentText2" refType="w" fact="0.3792"/>
              <dgm:constr type="t" for="ch" forName="parentText2" refType="h" fact="0.8128"/>
              <dgm:constr type="w" for="ch" forName="parentText2" refType="w" fact="0.2509"/>
              <dgm:constr type="h" for="ch" forName="parentText2" refType="h" fact="0.1872"/>
              <dgm:constr type="l" for="ch" forName="parentText3" refType="w" fact="0.062"/>
              <dgm:constr type="t" for="ch" forName="parentText3" refType="h" fact="0.8128"/>
              <dgm:constr type="w" for="ch" forName="parentText3" refType="w" fact="0.2509"/>
              <dgm:constr type="h" for="ch" forName="parentText3" refType="h" fact="0.1872"/>
            </dgm:constrLst>
          </dgm:else>
        </dgm:choose>
      </dgm:if>
      <dgm:if name="Name6" axis="ch" ptType="node" func="cnt" op="gte" val="2">
        <dgm:alg type="composite">
          <dgm:param type="ar" val="1.8986"/>
        </dgm:alg>
        <dgm:choose name="Name7">
          <dgm:if name="Name8" func="var" arg="dir" op="equ" val="norm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0941"/>
              <dgm:constr type="t" for="ch" forName="leftComposite" refType="h" fact="0.1159"/>
              <dgm:constr type="w" for="ch" forName="leftComposite" refType="w" fact="0.3469"/>
              <dgm:constr type="h" for="ch" forName="leftComposite" refType="h" fact="0.6953"/>
              <dgm:constr type="l" for="ch" forName="middleComposite" refType="w" fact="0.5782"/>
              <dgm:constr type="t" for="ch" forName="middleComposite" refType="h" fact="0.1159"/>
              <dgm:constr type="w" for="ch" forName="middleComposite" refType="w" fact="0.3389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4928"/>
              <dgm:constr type="h" for="ch" forName="arc1" refType="h" fact="0.9357"/>
              <dgm:constr type="l" for="ch" forName="arc3" refType="w" fact="0.5072"/>
              <dgm:constr type="t" for="ch" forName="arc3" refType="h" fact="0"/>
              <dgm:constr type="w" for="ch" forName="arc3" refType="w" fact="0.4928"/>
              <dgm:constr type="h" for="ch" forName="arc3" refType="h" fact="0.9357"/>
              <dgm:constr type="l" for="ch" forName="parentText1" refType="w" fact="0.0926"/>
              <dgm:constr type="t" for="ch" forName="parentText1" refType="h" fact="0.8128"/>
              <dgm:constr type="w" for="ch" forName="parentText1" refType="w" fact="0.3742"/>
              <dgm:constr type="h" for="ch" forName="parentText1" refType="h" fact="0.1872"/>
              <dgm:constr type="l" for="ch" forName="parentText2" refType="w" fact="0.5655"/>
              <dgm:constr type="t" for="ch" forName="parentText2" refType="h" fact="0.8128"/>
              <dgm:constr type="w" for="ch" forName="parentText2" refType="w" fact="0.3742"/>
              <dgm:constr type="h" for="ch" forName="parentText2" refType="h" fact="0.1872"/>
            </dgm:constrLst>
          </dgm:if>
          <dgm:else name="Name9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592"/>
              <dgm:constr type="t" for="ch" forName="leftComposite" refType="h" fact="0.1159"/>
              <dgm:constr type="w" for="ch" forName="leftComposite" refType="w" fact="0.3469"/>
              <dgm:constr type="h" for="ch" forName="leftComposite" refType="h" fact="0.6953"/>
              <dgm:constr type="l" for="ch" forName="middleComposite" refType="w" fact="0.0941"/>
              <dgm:constr type="t" for="ch" forName="middleComposite" refType="h" fact="0.1159"/>
              <dgm:constr type="w" for="ch" forName="middleComposite" refType="w" fact="0.3389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4928"/>
              <dgm:constr type="h" for="ch" forName="arc1" refType="h" fact="0.9357"/>
              <dgm:constr type="l" for="ch" forName="arc3" refType="w" fact="0.5072"/>
              <dgm:constr type="t" for="ch" forName="arc3" refType="h" fact="0"/>
              <dgm:constr type="w" for="ch" forName="arc3" refType="w" fact="0.4928"/>
              <dgm:constr type="h" for="ch" forName="arc3" refType="h" fact="0.9357"/>
              <dgm:constr type="l" for="ch" forName="parentText2" refType="w" fact="0.0926"/>
              <dgm:constr type="t" for="ch" forName="parentText2" refType="h" fact="0.8128"/>
              <dgm:constr type="w" for="ch" forName="parentText2" refType="w" fact="0.3742"/>
              <dgm:constr type="h" for="ch" forName="parentText2" refType="h" fact="0.1872"/>
              <dgm:constr type="l" for="ch" forName="parentText1" refType="w" fact="0.5655"/>
              <dgm:constr type="t" for="ch" forName="parentText1" refType="h" fact="0.8128"/>
              <dgm:constr type="w" for="ch" forName="parentText1" refType="w" fact="0.3742"/>
              <dgm:constr type="h" for="ch" forName="parentText1" refType="h" fact="0.1872"/>
            </dgm:constrLst>
          </dgm:else>
        </dgm:choose>
      </dgm:if>
      <dgm:else name="Name10">
        <dgm:alg type="composite">
          <dgm:param type="ar" val="0.8036"/>
        </dgm:alg>
        <dgm:constrLst>
          <dgm:constr type="primFontSz" for="des" forName="parentText1" val="65"/>
          <dgm:constr type="primFontSz" for="des" forName="childText1_1" val="65"/>
          <dgm:constr type="primFontSz" for="des" forName="childText1_1" refType="primFontSz" refFor="des" refForName="parentText1" op="lte"/>
          <dgm:constr type="primFontSz" for="des" forName="childText1_2" refType="primFontSz" refFor="des" refForName="parentText1" op="lte"/>
          <dgm:constr type="primFontSz" for="des" forName="childText1_3" refType="primFontSz" refFor="des" refForName="parentText1" op="lte"/>
          <dgm:constr type="primFontSz" for="des" forName="childText1_4" refType="primFontSz" refFor="des" refForName="parentText1" op="lte"/>
          <dgm:constr type="primFontSz" for="des" forName="childText1_1" refType="primFontSz" refFor="des" refForName="parentText2" op="lte"/>
          <dgm:constr type="primFontSz" for="des" forName="childText1_2" refType="primFontSz" refFor="des" refForName="parentText2" op="lte"/>
          <dgm:constr type="primFontSz" for="des" forName="childText1_3" refType="primFontSz" refFor="des" refForName="parentText2" op="lte"/>
          <dgm:constr type="primFontSz" for="des" forName="childText1_4" refType="primFontSz" refFor="des" refForName="parentText2" op="lte"/>
          <dgm:constr type="primFontSz" for="des" forName="childText1_1" refType="primFontSz" refFor="des" refForName="parentText3" op="lte"/>
          <dgm:constr type="primFontSz" for="des" forName="childText1_2" refType="primFontSz" refFor="des" refForName="parentText3" op="lte"/>
          <dgm:constr type="primFontSz" for="des" forName="childText1_3" refType="primFontSz" refFor="des" refForName="parentText3" op="lte"/>
          <dgm:constr type="primFontSz" for="des" forName="childText1_4" refType="primFontSz" refFor="des" refForName="parentText3" op="lte"/>
          <dgm:constr type="primFontSz" for="des" forName="childText1_2" refType="primFontSz" refFor="des" refForName="childText1_1" op="equ"/>
          <dgm:constr type="primFontSz" for="des" forName="childText1_3" refType="primFontSz" refFor="des" refForName="childText1_1" op="equ"/>
          <dgm:constr type="primFontSz" for="des" forName="childText1_4" refType="primFontSz" refFor="des" refForName="childText1_1" op="equ"/>
          <dgm:constr type="l" for="ch" forName="leftComposite" refType="w" fact="0"/>
          <dgm:constr type="t" for="ch" forName="leftComposite" refType="h" fact="0.1159"/>
          <dgm:constr type="w" for="ch" forName="leftComposite" refType="w"/>
          <dgm:constr type="h" for="ch" forName="leftComposite" refType="h" fact="0.6953"/>
          <dgm:constr type="l" for="ch" forName="parentText1" refType="w" fact="0"/>
          <dgm:constr type="t" for="ch" forName="parentText1" refType="h" fact="0.8128"/>
          <dgm:constr type="w" for="ch" forName="parentText1" refType="w"/>
          <dgm:constr type="h" for="ch" forName="parentText1" refType="h" fact="0.1872"/>
        </dgm:constrLst>
      </dgm:else>
    </dgm:choose>
    <dgm:choose name="Name11">
      <dgm:if name="Name12" axis="ch" ptType="node" func="cnt" op="gte" val="1">
        <dgm:choose name="Name13">
          <dgm:if name="Name14" axis="ch" ptType="node" func="cnt" op="gte" val="2">
            <dgm:layoutNode name="arc1">
              <dgm:alg type="sp"/>
              <dgm:shape xmlns:r="http://schemas.openxmlformats.org/officeDocument/2006/relationships" rot="9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arc3">
              <dgm:alg type="sp"/>
              <dgm:shape xmlns:r="http://schemas.openxmlformats.org/officeDocument/2006/relationships" rot="27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parentText2" styleLbl="revTx">
              <dgm:varLst>
                <dgm:chMax val="4"/>
                <dgm:chPref val="3"/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ch 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15"/>
        </dgm:choose>
        <dgm:choose name="Name16">
          <dgm:if name="Name17" axis="ch" ptType="node" func="cnt" op="gte" val="3">
            <dgm:layoutNode name="arc2">
              <dgm:alg type="sp"/>
              <dgm:shape xmlns:r="http://schemas.openxmlformats.org/officeDocument/2006/relationships" rot="9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arc4">
              <dgm:alg type="sp"/>
              <dgm:shape xmlns:r="http://schemas.openxmlformats.org/officeDocument/2006/relationships" rot="27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parentText3" styleLbl="revTx">
              <dgm:varLst>
                <dgm:chMax val="1"/>
                <dgm:chPref val="1"/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ch self" ptType="node node" st="3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18"/>
        </dgm:choose>
      </dgm:if>
      <dgm:else name="Name19"/>
    </dgm:choose>
    <dgm:layoutNode name="middleComposite">
      <dgm:choose name="Name20">
        <dgm:if name="Name21" axis="ch ch" ptType="node node" st="2 1" cnt="1 0" func="cnt" op="lte" val="1">
          <dgm:alg type="composite">
            <dgm:param type="ar" val="1"/>
          </dgm:alg>
        </dgm:if>
        <dgm:if name="Name22" axis="ch ch" ptType="node node" st="2 1" cnt="1 0" func="cnt" op="equ" val="2">
          <dgm:alg type="composite">
            <dgm:param type="ar" val="1.792"/>
          </dgm:alg>
        </dgm:if>
        <dgm:if name="Name23" axis="ch ch" ptType="node node" st="2 1" cnt="1 0" func="cnt" op="equ" val="3">
          <dgm:alg type="composite">
            <dgm:param type="ar" val="1"/>
          </dgm:alg>
        </dgm:if>
        <dgm:else name="Name24">
          <dgm:alg type="composite">
            <dgm:param type="ar" val="1"/>
          </dgm:alg>
        </dgm:else>
      </dgm:choose>
      <dgm:shape xmlns:r="http://schemas.openxmlformats.org/officeDocument/2006/relationships" r:blip="">
        <dgm:adjLst/>
      </dgm:shape>
      <dgm:presOf/>
      <dgm:choose name="Name25">
        <dgm:if name="Name26" axis="ch ch" ptType="node node" st="2 1" cnt="1 0" func="cnt" op="lte" val="1">
          <dgm:constrLst>
            <dgm:constr type="ctrX" for="ch" forName="circ1" refType="w" fact="0.5"/>
            <dgm:constr type="ctrY" for="ch" forName="circ1" refType="h" fact="0.5"/>
            <dgm:constr type="w" for="ch" forName="circ1" refType="w"/>
            <dgm:constr type="h" for="ch" forName="circ1" refType="h"/>
            <dgm:constr type="l" for="ch" forName="circ1Tx" refType="w" fact="0.2"/>
            <dgm:constr type="t" for="ch" forName="circ1Tx" refType="h" fact="0.1"/>
            <dgm:constr type="w" for="ch" forName="circ1Tx" refType="w" fact="0.6"/>
            <dgm:constr type="h" for="ch" forName="circ1Tx" refType="h" fact="0.8"/>
          </dgm:constrLst>
        </dgm:if>
        <dgm:if name="Name27" axis="ch ch" ptType="node node" st="2 1" cnt="1 0" func="cnt" op="equ" val="2">
          <dgm:constrLst>
            <dgm:constr type="ctrX" for="ch" forName="circ1" refType="w" fact="0.3"/>
            <dgm:constr type="ctrY" for="ch" forName="circ1" refType="h" fact="0.5"/>
            <dgm:constr type="w" for="ch" forName="circ1" refType="w" fact="0.555"/>
            <dgm:constr type="h" for="ch" forName="circ1" refType="h" fact="0.99456"/>
            <dgm:constr type="l" for="ch" forName="circ1Tx" refType="w" fact="0.1"/>
            <dgm:constr type="t" for="ch" forName="circ1Tx" refType="h" fact="0.12"/>
            <dgm:constr type="w" for="ch" forName="circ1Tx" refType="w" fact="0.32"/>
            <dgm:constr type="h" for="ch" forName="circ1Tx" refType="h" fact="0.76"/>
            <dgm:constr type="ctrX" for="ch" forName="circ2" refType="w" fact="0.7"/>
            <dgm:constr type="ctrY" for="ch" forName="circ2" refType="h" fact="0.5"/>
            <dgm:constr type="w" for="ch" forName="circ2" refType="w" fact="0.555"/>
            <dgm:constr type="h" for="ch" forName="circ2" refType="h" fact="0.99456"/>
            <dgm:constr type="l" for="ch" forName="circ2Tx" refType="w" fact="0.58"/>
            <dgm:constr type="t" for="ch" forName="circ2Tx" refType="h" fact="0.12"/>
            <dgm:constr type="w" for="ch" forName="circ2Tx" refType="w" fact="0.32"/>
            <dgm:constr type="h" for="ch" forName="circ2Tx" refType="h" fact="0.76"/>
          </dgm:constrLst>
        </dgm:if>
        <dgm:if name="Name28" axis="ch ch" ptType="node node" st="2 1" cnt="1 0" func="cnt" op="equ" val="3">
          <dgm:constrLst>
            <dgm:constr type="ctrX" for="ch" forName="circ1" refType="w" fact="0.5"/>
            <dgm:constr type="ctrY" for="ch" forName="circ1" refType="w" fact="0.25"/>
            <dgm:constr type="w" for="ch" forName="circ1" refType="w" fact="0.6"/>
            <dgm:constr type="h" for="ch" forName="circ1" refType="h" fact="0.6"/>
            <dgm:constr type="l" for="ch" forName="circ1Tx" refType="w" fact="0.28"/>
            <dgm:constr type="t" for="ch" forName="circ1Tx" refType="h" fact="0.055"/>
            <dgm:constr type="w" for="ch" forName="circ1Tx" refType="w" fact="0.44"/>
            <dgm:constr type="h" for="ch" forName="circ1Tx" refType="h" fact="0.27"/>
            <dgm:constr type="ctrX" for="ch" forName="circ2" refType="w" fact="0.7165"/>
            <dgm:constr type="ctrY" for="ch" forName="circ2" refType="w" fact="0.625"/>
            <dgm:constr type="w" for="ch" forName="circ2" refType="w" fact="0.6"/>
            <dgm:constr type="h" for="ch" forName="circ2" refType="h" fact="0.6"/>
            <dgm:constr type="l" for="ch" forName="circ2Tx" refType="w" fact="0.6"/>
            <dgm:constr type="t" for="ch" forName="circ2Tx" refType="h" fact="0.48"/>
            <dgm:constr type="w" for="ch" forName="circ2Tx" refType="w" fact="0.36"/>
            <dgm:constr type="h" for="ch" forName="circ2Tx" refType="h" fact="0.33"/>
            <dgm:constr type="ctrX" for="ch" forName="circ3" refType="w" fact="0.2835"/>
            <dgm:constr type="ctrY" for="ch" forName="circ3" refType="w" fact="0.625"/>
            <dgm:constr type="w" for="ch" forName="circ3" refType="w" fact="0.6"/>
            <dgm:constr type="h" for="ch" forName="circ3" refType="h" fact="0.6"/>
            <dgm:constr type="l" for="ch" forName="circ3Tx" refType="w" fact="0.04"/>
            <dgm:constr type="t" for="ch" forName="circ3Tx" refType="h" fact="0.48"/>
            <dgm:constr type="w" for="ch" forName="circ3Tx" refType="w" fact="0.36"/>
            <dgm:constr type="h" for="ch" forName="circ3Tx" refType="h" fact="0.33"/>
          </dgm:constrLst>
        </dgm:if>
        <dgm:else name="Name29">
          <dgm:constrLst>
            <dgm:constr type="ctrX" for="ch" forName="circ1" refType="w" fact="0.5"/>
            <dgm:constr type="ctrY" for="ch" forName="circ1" refType="w" fact="0.27"/>
            <dgm:constr type="w" for="ch" forName="circ1" refType="w" fact="0.52"/>
            <dgm:constr type="h" for="ch" forName="circ1" refType="h" fact="0.52"/>
            <dgm:constr type="l" for="ch" forName="circ1Tx" refType="w" fact="0.3"/>
            <dgm:constr type="t" for="ch" forName="circ1Tx" refType="h" fact="0.08"/>
            <dgm:constr type="w" for="ch" forName="circ1Tx" refType="w" fact="0.4"/>
            <dgm:constr type="h" for="ch" forName="circ1Tx" refType="h" fact="0.165"/>
            <dgm:constr type="ctrX" for="ch" forName="circ2" refType="w" fact="0.73"/>
            <dgm:constr type="ctrY" for="ch" forName="circ2" refType="w" fact="0.5"/>
            <dgm:constr type="w" for="ch" forName="circ2" refType="w" fact="0.52"/>
            <dgm:constr type="h" for="ch" forName="circ2" refType="h" fact="0.52"/>
            <dgm:constr type="r" for="ch" forName="circ2Tx" refType="w" fact="0.95"/>
            <dgm:constr type="t" for="ch" forName="circ2Tx" refType="h" fact="0.3"/>
            <dgm:constr type="w" for="ch" forName="circ2Tx" refType="w" fact="0.2"/>
            <dgm:constr type="h" for="ch" forName="circ2Tx" refType="h" fact="0.4"/>
            <dgm:constr type="ctrX" for="ch" forName="circ3" refType="w" fact="0.5"/>
            <dgm:constr type="ctrY" for="ch" forName="circ3" refType="w" fact="0.73"/>
            <dgm:constr type="w" for="ch" forName="circ3" refType="w" fact="0.52"/>
            <dgm:constr type="h" for="ch" forName="circ3" refType="h" fact="0.52"/>
            <dgm:constr type="l" for="ch" forName="circ3Tx" refType="w" fact="0.3"/>
            <dgm:constr type="b" for="ch" forName="circ3Tx" refType="h" fact="0.92"/>
            <dgm:constr type="w" for="ch" forName="circ3Tx" refType="w" fact="0.4"/>
            <dgm:constr type="h" for="ch" forName="circ3Tx" refType="h" fact="0.165"/>
            <dgm:constr type="ctrX" for="ch" forName="circ4" refType="w" fact="0.27"/>
            <dgm:constr type="ctrY" for="ch" forName="circ4" refType="h" fact="0.5"/>
            <dgm:constr type="w" for="ch" forName="circ4" refType="w" fact="0.52"/>
            <dgm:constr type="h" for="ch" forName="circ4" refType="h" fact="0.52"/>
            <dgm:constr type="l" for="ch" forName="circ4Tx" refType="w" fact="0.05"/>
            <dgm:constr type="t" for="ch" forName="circ4Tx" refType="h" fact="0.3"/>
            <dgm:constr type="w" for="ch" forName="circ4Tx" refType="w" fact="0.2"/>
            <dgm:constr type="h" for="ch" forName="circ4Tx" refType="h" fact="0.4"/>
          </dgm:constrLst>
        </dgm:else>
      </dgm:choose>
      <dgm:ruleLst/>
      <dgm:forEach name="Name30" axis="ch ch" ptType="node node" st="2 1" cnt="1 1">
        <dgm:layoutNode name="circ1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1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1" axis="ch ch" ptType="node node" st="2 2" cnt="1 1">
        <dgm:layoutNode name="circ2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2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2" axis="ch ch" ptType="node node" st="2 3" cnt="1 1">
        <dgm:layoutNode name="circ3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3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3" axis="ch ch" ptType="node node" st="2 4" cnt="1 1">
        <dgm:layoutNode name="circ4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4Tx" styleLbl="revTx">
          <dgm:varLst>
            <dgm:chMax val="0"/>
            <dgm:chPref val="0"/>
            <dgm:bulletEnabled val="1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</dgm:layoutNode>
    <dgm:layoutNode name="leftComposite">
      <dgm:choose name="Name34">
        <dgm:if name="Name35" axis="ch ch" ptType="node node" st="1 1" cnt="1 0" func="cnt" op="lte" val="1">
          <dgm:alg type="composite">
            <dgm:param type="ar" val="1.3085"/>
          </dgm:alg>
          <dgm:constrLst>
            <dgm:constr type="l" for="ch" forName="childText1_1" refType="w" fact="0.2124"/>
            <dgm:constr type="t" for="ch" forName="childText1_1" refType="h" fact="0"/>
            <dgm:constr type="w" for="ch" forName="childText1_1" refType="w" fact="0.5759"/>
            <dgm:constr type="h" for="ch" forName="childText1_1" refType="h" fact="0.7535"/>
            <dgm:constr type="l" for="ch" forName="ellipse1" refType="w" fact="0"/>
            <dgm:constr type="t" for="ch" forName="ellipse1" refType="h" fact="0.63"/>
            <dgm:constr type="w" for="ch" forName="ellipse1" refType="w" fact="0.2828"/>
            <dgm:constr type="h" for="ch" forName="ellipse1" refType="h" fact="0.37"/>
            <dgm:constr type="l" for="ch" forName="ellipse2" refType="w" fact="0.82"/>
            <dgm:constr type="t" for="ch" forName="ellipse2" refType="h" fact="0.17"/>
            <dgm:constr type="w" for="ch" forName="ellipse2" refType="w" fact="0.1645"/>
            <dgm:constr type="h" for="ch" forName="ellipse2" refType="h" fact="0.2153"/>
          </dgm:constrLst>
        </dgm:if>
        <dgm:if name="Name36" axis="ch ch" ptType="node node" st="1 1" cnt="1 0" func="cnt" op="equ" val="2">
          <dgm:alg type="composite">
            <dgm:param type="ar" val="0.8917"/>
          </dgm:alg>
          <dgm:constrLst>
            <dgm:constr type="l" for="ch" forName="childText1_1" refType="w" fact="0.1864"/>
            <dgm:constr type="t" for="ch" forName="childText1_1" refType="h" fact="0"/>
            <dgm:constr type="w" for="ch" forName="childText1_1" refType="w" fact="0.5055"/>
            <dgm:constr type="h" for="ch" forName="childText1_1" refType="h" fact="0.4507"/>
            <dgm:constr type="l" for="ch" forName="childText1_2" refType="w" fact="0.4945"/>
            <dgm:constr type="t" for="ch" forName="childText1_2" refType="h" fact="0.3929"/>
            <dgm:constr type="w" for="ch" forName="childText1_2" refType="w" fact="0.5055"/>
            <dgm:constr type="h" for="ch" forName="childText1_2" refType="h" fact="0.4507"/>
            <dgm:constr type="l" for="ch" forName="ellipse1" refType="w" fact="0"/>
            <dgm:constr type="t" for="ch" forName="ellipse1" refType="h" fact="0.3768"/>
            <dgm:constr type="w" for="ch" forName="ellipse1" refType="w" fact="0.2482"/>
            <dgm:constr type="h" for="ch" forName="ellipse1" refType="h" fact="0.2213"/>
            <dgm:constr type="l" for="ch" forName="ellipse3" refType="w" fact="0.5474"/>
            <dgm:constr type="t" for="ch" forName="ellipse3" refType="h" fact="0.8712"/>
            <dgm:constr type="w" for="ch" forName="ellipse3" refType="w" fact="0.1444"/>
            <dgm:constr type="h" for="ch" forName="ellipse3" refType="h" fact="0.1288"/>
            <dgm:constr type="l" for="ch" forName="ellipse2" refType="w" fact="0.7333"/>
            <dgm:constr type="t" for="ch" forName="ellipse2" refType="h" fact="0.0887"/>
            <dgm:constr type="w" for="ch" forName="ellipse2" refType="w" fact="0.1444"/>
            <dgm:constr type="h" for="ch" forName="ellipse2" refType="h" fact="0.1288"/>
          </dgm:constrLst>
        </dgm:if>
        <dgm:if name="Name37" axis="ch ch" ptType="node node" st="1 1" cnt="1 0" func="cnt" op="equ" val="3">
          <dgm:alg type="composite">
            <dgm:param type="ar" val="1.0811"/>
          </dgm:alg>
          <dgm:constrLst>
            <dgm:constr type="l" for="ch" forName="childText1_3" refType="w" fact="0.1649"/>
            <dgm:constr type="t" for="ch" forName="childText1_3" refType="h" fact="0.5389"/>
            <dgm:constr type="w" for="ch" forName="childText1_3" refType="w" fact="0.4265"/>
            <dgm:constr type="h" for="ch" forName="childText1_3" refType="h" fact="0.4611"/>
            <dgm:constr type="l" for="ch" forName="childText1_1" refType="w" fact="0.1573"/>
            <dgm:constr type="t" for="ch" forName="childText1_1" refType="h" fact="0"/>
            <dgm:constr type="w" for="ch" forName="childText1_1" refType="w" fact="0.4265"/>
            <dgm:constr type="h" for="ch" forName="childText1_1" refType="h" fact="0.4611"/>
            <dgm:constr type="l" for="ch" forName="childText1_2" refType="w" fact="0.5735"/>
            <dgm:constr type="t" for="ch" forName="childText1_2" refType="h" fact="0.2754"/>
            <dgm:constr type="w" for="ch" forName="childText1_2" refType="w" fact="0.4265"/>
            <dgm:constr type="h" for="ch" forName="childText1_2" refType="h" fact="0.4611"/>
            <dgm:constr type="l" for="ch" forName="ellipse1" refType="w" fact="0"/>
            <dgm:constr type="t" for="ch" forName="ellipse1" refType="h" fact="0.3855"/>
            <dgm:constr type="w" for="ch" forName="ellipse1" refType="w" fact="0.2095"/>
            <dgm:constr type="h" for="ch" forName="ellipse1" refType="h" fact="0.2264"/>
            <dgm:constr type="l" for="ch" forName="ellipse3" refType="w" fact="0.6181"/>
            <dgm:constr type="t" for="ch" forName="ellipse3" refType="h" fact="0.7647"/>
            <dgm:constr type="w" for="ch" forName="ellipse3" refType="w" fact="0.1219"/>
            <dgm:constr type="h" for="ch" forName="ellipse3" refType="h" fact="0.1317"/>
            <dgm:constr type="l" for="ch" forName="ellipse2" refType="w" fact="0.6188"/>
            <dgm:constr type="t" for="ch" forName="ellipse2" refType="h" fact="0.0907"/>
            <dgm:constr type="w" for="ch" forName="ellipse2" refType="w" fact="0.1219"/>
            <dgm:constr type="h" for="ch" forName="ellipse2" refType="h" fact="0.1317"/>
          </dgm:constrLst>
        </dgm:if>
        <dgm:else name="Name38">
          <dgm:alg type="composite">
            <dgm:param type="ar" val="0.9472"/>
          </dgm:alg>
          <dgm:constrLst>
            <dgm:constr type="l" for="ch" forName="childText1_3" refType="w" fact="0"/>
            <dgm:constr type="t" for="ch" forName="childText1_3" refType="h" fact="0.6035"/>
            <dgm:constr type="w" for="ch" forName="childText1_3" refType="w" fact="0.4186"/>
            <dgm:constr type="h" for="ch" forName="childText1_3" refType="h" fact="0.3965"/>
            <dgm:constr type="l" for="ch" forName="childText1_1" refType="w" fact="0.0981"/>
            <dgm:constr type="t" for="ch" forName="childText1_1" refType="h" fact="0"/>
            <dgm:constr type="w" for="ch" forName="childText1_1" refType="w" fact="0.4186"/>
            <dgm:constr type="h" for="ch" forName="childText1_1" refType="h" fact="0.3965"/>
            <dgm:constr type="l" for="ch" forName="childText1_2" refType="w" fact="0.5385"/>
            <dgm:constr type="t" for="ch" forName="childText1_2" refType="h" fact="0.1304"/>
            <dgm:constr type="w" for="ch" forName="childText1_2" refType="w" fact="0.4186"/>
            <dgm:constr type="h" for="ch" forName="childText1_2" refType="h" fact="0.3965"/>
            <dgm:constr type="l" for="ch" forName="ellipse4" refType="w" fact="0.3222"/>
            <dgm:constr type="t" for="ch" forName="ellipse4" refType="h" fact="0.4232"/>
            <dgm:constr type="w" for="ch" forName="ellipse4" refType="w" fact="0.2056"/>
            <dgm:constr type="h" for="ch" forName="ellipse4" refType="h" fact="0.1947"/>
            <dgm:constr type="l" for="ch" forName="ellipse1" refType="w" fact="0.1489"/>
            <dgm:constr type="t" for="ch" forName="ellipse1" refType="h" fact="0.4502"/>
            <dgm:constr type="w" for="ch" forName="ellipse1" refType="w" fact="0.1196"/>
            <dgm:constr type="h" for="ch" forName="ellipse1" refType="h" fact="0.1133"/>
            <dgm:constr type="l" for="ch" forName="ellipse2" refType="w" fact="0.5384"/>
            <dgm:constr type="t" for="ch" forName="ellipse2" refType="h" fact="0.0124"/>
            <dgm:constr type="w" for="ch" forName="ellipse2" refType="w" fact="0.1196"/>
            <dgm:constr type="h" for="ch" forName="ellipse2" refType="h" fact="0.1133"/>
            <dgm:constr type="l" for="ch" forName="childText1_4" refType="w" fact="0.4625"/>
            <dgm:constr type="t" for="ch" forName="childText1_4" refType="h" fact="0.5719"/>
            <dgm:constr type="w" for="ch" forName="childText1_4" refType="w" fact="0.4186"/>
            <dgm:constr type="h" for="ch" forName="childText1_4" refType="h" fact="0.3965"/>
            <dgm:constr type="l" for="ch" forName="ellipse3" refType="w" fact="0.8804"/>
            <dgm:constr type="t" for="ch" forName="ellipse3" refType="h" fact="0.5329"/>
            <dgm:constr type="w" for="ch" forName="ellipse3" refType="w" fact="0.1196"/>
            <dgm:constr type="h" for="ch" forName="ellipse3" refType="h" fact="0.1133"/>
            <dgm:constr type="l" for="ch" forName="ellipse5" refType="w" fact="0.0146"/>
            <dgm:constr type="t" for="ch" forName="ellipse5" refType="h" fact="0.5228"/>
            <dgm:constr type="w" for="ch" forName="ellipse5" refType="w" fact="0.0899"/>
            <dgm:constr type="h" for="ch" forName="ellipse5" refType="h" fact="0.0851"/>
          </dgm:constrLst>
        </dgm:else>
      </dgm:choose>
      <dgm:forEach name="Name39" axis="ch ch" ptType="node node" st="1 1" cnt="1 1">
        <dgm:layoutNode name="childText1_1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1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ellipse2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Name40" axis="ch ch" ptType="node node" st="1 2" cnt="1 1">
        <dgm:layoutNode name="childText1_2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3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Name41" axis="ch ch" ptType="node node" st="1 3" cnt="1 1">
        <dgm:layoutNode name="childText1_3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forEach>
      <dgm:forEach name="Name42" axis="ch ch" ptType="node node" st="1 4" cnt="1 1">
        <dgm:layoutNode name="childText1_4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4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ellipse5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layoutNode>
    <dgm:choose name="Name43">
      <dgm:if name="Name44" axis="ch ch" ptType="node node" st="3 1" cnt="1 0" func="cnt" op="gte" val="1">
        <dgm:layoutNode name="rightChild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ch des" ptType="node node" st="3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45"/>
    </dgm:choose>
    <dgm:layoutNode name="parentText1" styleLbl="revTx">
      <dgm:varLst>
        <dgm:chMax val="4"/>
        <dgm:chPref val="3"/>
        <dgm:bulletEnabled val="1"/>
      </dgm:varLst>
      <dgm:alg type="tx"/>
      <dgm:shape xmlns:r="http://schemas.openxmlformats.org/officeDocument/2006/relationships" type="rect" r:blip="">
        <dgm:adjLst/>
      </dgm:shape>
      <dgm:presOf axis="ch self" ptType="node node" st="1 1" cnt="1 0"/>
      <dgm:constrLst>
        <dgm:constr type="lMarg" refType="primFontSz" fact="0.3"/>
        <dgm:constr type="rMarg" refType="primFontSz" fact="0.3"/>
        <dgm:constr type="tMarg" refType="primFontSz" fact="0.3"/>
        <dgm:constr type="bMarg" refType="primFontSz" fact="0.3"/>
      </dgm:constrLst>
      <dgm:ruleLst>
        <dgm:rule type="primFontSz" val="5" fact="NaN" max="NaN"/>
      </dgm:ruleLst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C6A329-3A40-48BC-BE1E-C64A060BFB43}" type="datetimeFigureOut">
              <a:rPr lang="en-GB" smtClean="0"/>
              <a:t>05/09/2019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15907"/>
            <a:ext cx="533527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5876F9-79FC-4BA8-88AA-CC043AF6A8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0141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876F9-79FC-4BA8-88AA-CC043AF6A86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16673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5876F9-79FC-4BA8-88AA-CC043AF6A86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8193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9592" y="213285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3B4E96-076A-B94F-BF2E-B14F070599F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0"/>
            <a:ext cx="1199116" cy="983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0365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0768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02699" y="6154847"/>
            <a:ext cx="2133600" cy="365125"/>
          </a:xfrm>
          <a:prstGeom prst="rect">
            <a:avLst/>
          </a:prstGeom>
        </p:spPr>
        <p:txBody>
          <a:bodyPr/>
          <a:lstStyle/>
          <a:p>
            <a:fld id="{180F9272-2F54-4040-A5C2-CB52B6731A09}" type="datetimeFigureOut">
              <a:rPr lang="en-GB" smtClean="0"/>
              <a:t>05/09/2019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1760" y="6309320"/>
            <a:ext cx="4104456" cy="41215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88224" y="6124215"/>
            <a:ext cx="2133600" cy="365125"/>
          </a:xfrm>
          <a:prstGeom prst="rect">
            <a:avLst/>
          </a:prstGeom>
        </p:spPr>
        <p:txBody>
          <a:bodyPr/>
          <a:lstStyle/>
          <a:p>
            <a:fld id="{3A640827-35C6-4A7F-A451-A81909C7F1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308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0"/>
            <a:ext cx="8388424" cy="1412776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7664" y="1412776"/>
            <a:ext cx="8388424" cy="4569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8579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1034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6946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3248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7892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2022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71113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07739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://www.dmu.ac.uk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5576" y="25802"/>
            <a:ext cx="8369934" cy="14466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9633" y="1628801"/>
            <a:ext cx="8368935" cy="45332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7" name="Picture 2" descr="De Montfort University Leicester">
            <a:hlinkClick r:id="rId13" tooltip="Go to De Montfort University Home Page from here"/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338" y="26552"/>
            <a:ext cx="1427299" cy="607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ooter Placeholder 4"/>
          <p:cNvSpPr txBox="1">
            <a:spLocks/>
          </p:cNvSpPr>
          <p:nvPr userDrawn="1"/>
        </p:nvSpPr>
        <p:spPr>
          <a:xfrm rot="16200000">
            <a:off x="-2521586" y="3601299"/>
            <a:ext cx="5733903" cy="690731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>
                <a:solidFill>
                  <a:srgbClr val="0070C0"/>
                </a:solidFill>
              </a:rPr>
              <a:t>Conference on Energising the SDGs through appropriate technology and governance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755576" y="6120922"/>
            <a:ext cx="8394988" cy="6926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1" name="Picture 10" descr="https://www.un.org/sustainabledevelopment/wp-content/uploads/2015/01/E_SDG_logo_No-UN-Emblem_square_rgb.png"/>
          <p:cNvPicPr/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0" y="0"/>
            <a:ext cx="1487805" cy="1051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5624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bristolgreencapital.org/wp-content/uploads/2018/07/Bristol-Method_Driving-the-SDGs-agenda-at-city-level-in-Bristol_17-Jul-2018.pdf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altLang="en-US" dirty="0"/>
              <a:t>Preliminary analysis of City Climate Plans: Case studies of UK cities and next steps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3608" y="3861048"/>
            <a:ext cx="7848872" cy="2016224"/>
          </a:xfrm>
        </p:spPr>
        <p:txBody>
          <a:bodyPr>
            <a:normAutofit fontScale="92500" lnSpcReduction="10000"/>
          </a:bodyPr>
          <a:lstStyle/>
          <a:p>
            <a:r>
              <a:rPr lang="en-GB" altLang="en-US" sz="2400" dirty="0"/>
              <a:t>Subhes Bhattacharyya and Leticia Ozawa-</a:t>
            </a:r>
            <a:r>
              <a:rPr lang="en-GB" altLang="en-US" sz="2400" dirty="0" err="1"/>
              <a:t>Meida</a:t>
            </a:r>
            <a:endParaRPr lang="en-GB" altLang="en-US" sz="2400" dirty="0"/>
          </a:p>
          <a:p>
            <a:r>
              <a:rPr lang="en-GB" altLang="en-US" sz="2400" dirty="0"/>
              <a:t>Institute of Energy and Sustainable Development</a:t>
            </a:r>
          </a:p>
          <a:p>
            <a:r>
              <a:rPr lang="en-GB" altLang="en-US" sz="2400" dirty="0"/>
              <a:t>De Montfort University, UK</a:t>
            </a:r>
          </a:p>
          <a:p>
            <a:endParaRPr lang="en-GB" altLang="en-US" sz="2400" dirty="0"/>
          </a:p>
          <a:p>
            <a:r>
              <a:rPr lang="en-GB" altLang="en-US" sz="2400" dirty="0"/>
              <a:t>6</a:t>
            </a:r>
            <a:r>
              <a:rPr lang="en-GB" altLang="en-US" sz="2400" baseline="30000" dirty="0"/>
              <a:t>th</a:t>
            </a:r>
            <a:r>
              <a:rPr lang="en-GB" altLang="en-US" sz="2400" dirty="0"/>
              <a:t> September 2019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7931004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A35EA-AE23-42A4-A693-56B3291CB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Initial DMU text analysis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A8D4DF-FE59-43C2-B1E7-34D2CEA2C3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9736" y="1268760"/>
            <a:ext cx="4040188" cy="939994"/>
          </a:xfrm>
        </p:spPr>
        <p:txBody>
          <a:bodyPr>
            <a:normAutofit lnSpcReduction="10000"/>
          </a:bodyPr>
          <a:lstStyle/>
          <a:p>
            <a:r>
              <a:rPr lang="en-GB" sz="1800" dirty="0"/>
              <a:t>Nottingham Community Climate Change strategy 2012-2020 </a:t>
            </a:r>
          </a:p>
          <a:p>
            <a:r>
              <a:rPr lang="en-GB" sz="1800" b="0" dirty="0"/>
              <a:t>(16,323 total words)</a:t>
            </a:r>
            <a:endParaRPr lang="en-GB" sz="1000" b="0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3E5FDCA-A33A-4718-ADCF-B02486645EA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79736" y="2564904"/>
            <a:ext cx="4040188" cy="3326731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805E33C-B5C0-4E37-9602-31956F572C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869151" y="1334618"/>
            <a:ext cx="4280519" cy="874136"/>
          </a:xfrm>
        </p:spPr>
        <p:txBody>
          <a:bodyPr>
            <a:noAutofit/>
          </a:bodyPr>
          <a:lstStyle/>
          <a:p>
            <a:r>
              <a:rPr lang="en-GB" sz="1800" dirty="0"/>
              <a:t>Bristol Our Resilience Future A Framework for Climate Change and Energy security</a:t>
            </a:r>
          </a:p>
          <a:p>
            <a:r>
              <a:rPr lang="en-GB" sz="1800" b="0" dirty="0"/>
              <a:t>(21,949 total words)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0B2BE4D-7718-4EC3-9D29-50BF018B16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2577" y="2564904"/>
            <a:ext cx="4280519" cy="3326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1981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1163108D-9D72-4C49-9F7A-8136C7753E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55576" y="360150"/>
            <a:ext cx="8388424" cy="1323439"/>
          </a:xfrm>
        </p:spPr>
        <p:txBody>
          <a:bodyPr>
            <a:normAutofit/>
          </a:bodyPr>
          <a:lstStyle/>
          <a:p>
            <a:r>
              <a:rPr lang="en-GB" altLang="en-US" sz="4000" dirty="0"/>
              <a:t>Text analysis (word frequency)</a:t>
            </a:r>
            <a:br>
              <a:rPr lang="en-GB" altLang="en-US" sz="4000" dirty="0"/>
            </a:br>
            <a:r>
              <a:rPr lang="en-GB" altLang="en-US" sz="2000" dirty="0"/>
              <a:t>Comparison of selected cities</a:t>
            </a:r>
            <a:endParaRPr lang="en-GB" altLang="en-US" sz="4000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5F66FBC-FE5D-4F6E-8381-105D0DB01538}"/>
              </a:ext>
            </a:extLst>
          </p:cNvPr>
          <p:cNvSpPr/>
          <p:nvPr/>
        </p:nvSpPr>
        <p:spPr bwMode="auto">
          <a:xfrm>
            <a:off x="1921660" y="1998153"/>
            <a:ext cx="3600000" cy="3600000"/>
          </a:xfrm>
          <a:prstGeom prst="ellipse">
            <a:avLst/>
          </a:prstGeom>
          <a:solidFill>
            <a:srgbClr val="FF0000">
              <a:alpha val="25882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GB" b="1" dirty="0">
                <a:solidFill>
                  <a:schemeClr val="tx1"/>
                </a:solidFill>
                <a:latin typeface="+mj-lt"/>
              </a:rPr>
              <a:t>Bristol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1C1EFD5-756C-49CF-AF52-83A1B822A052}"/>
              </a:ext>
            </a:extLst>
          </p:cNvPr>
          <p:cNvSpPr/>
          <p:nvPr/>
        </p:nvSpPr>
        <p:spPr bwMode="auto">
          <a:xfrm>
            <a:off x="4186769" y="1998153"/>
            <a:ext cx="3600000" cy="3520754"/>
          </a:xfrm>
          <a:prstGeom prst="ellipse">
            <a:avLst/>
          </a:prstGeom>
          <a:solidFill>
            <a:schemeClr val="tx2">
              <a:lumMod val="60000"/>
              <a:lumOff val="40000"/>
              <a:alpha val="33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GB" b="1" dirty="0">
                <a:solidFill>
                  <a:schemeClr val="tx1"/>
                </a:solidFill>
                <a:latin typeface="+mj-lt"/>
              </a:rPr>
              <a:t>Nottingham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B9680C7-1A4A-4408-934C-BDACDE74D699}"/>
              </a:ext>
            </a:extLst>
          </p:cNvPr>
          <p:cNvSpPr txBox="1"/>
          <p:nvPr/>
        </p:nvSpPr>
        <p:spPr>
          <a:xfrm>
            <a:off x="4259007" y="3191162"/>
            <a:ext cx="1160446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2000" dirty="0">
                <a:solidFill>
                  <a:schemeClr val="tx1"/>
                </a:solidFill>
                <a:latin typeface="+mj-lt"/>
              </a:rPr>
              <a:t>energy</a:t>
            </a:r>
          </a:p>
          <a:p>
            <a:pPr algn="ctr">
              <a:defRPr/>
            </a:pPr>
            <a:r>
              <a:rPr lang="en-GB" sz="2000" dirty="0">
                <a:latin typeface="+mj-lt"/>
              </a:rPr>
              <a:t>c</a:t>
            </a:r>
            <a:r>
              <a:rPr lang="en-GB" sz="2000" dirty="0">
                <a:solidFill>
                  <a:schemeClr val="tx1"/>
                </a:solidFill>
                <a:latin typeface="+mj-lt"/>
              </a:rPr>
              <a:t>arbon</a:t>
            </a:r>
          </a:p>
          <a:p>
            <a:pPr algn="ctr">
              <a:defRPr/>
            </a:pPr>
            <a:r>
              <a:rPr lang="en-GB" sz="2000" dirty="0">
                <a:latin typeface="+mj-lt"/>
              </a:rPr>
              <a:t>t</a:t>
            </a:r>
            <a:r>
              <a:rPr lang="en-GB" sz="2000" dirty="0">
                <a:solidFill>
                  <a:schemeClr val="tx1"/>
                </a:solidFill>
                <a:latin typeface="+mj-lt"/>
              </a:rPr>
              <a:t>ransport</a:t>
            </a:r>
          </a:p>
          <a:p>
            <a:pPr algn="ctr">
              <a:defRPr/>
            </a:pPr>
            <a:r>
              <a:rPr lang="en-GB" sz="2000" dirty="0">
                <a:latin typeface="+mj-lt"/>
              </a:rPr>
              <a:t>heat</a:t>
            </a:r>
            <a:endParaRPr lang="en-GB" sz="2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C067616-D929-41FB-A033-556C25DCFB5E}"/>
              </a:ext>
            </a:extLst>
          </p:cNvPr>
          <p:cNvSpPr txBox="1"/>
          <p:nvPr/>
        </p:nvSpPr>
        <p:spPr>
          <a:xfrm>
            <a:off x="5701647" y="3632209"/>
            <a:ext cx="1961434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000" dirty="0">
                <a:latin typeface="+mj-lt"/>
              </a:rPr>
              <a:t>p</a:t>
            </a:r>
            <a:r>
              <a:rPr lang="en-GB" sz="2000" dirty="0">
                <a:solidFill>
                  <a:schemeClr val="tx1"/>
                </a:solidFill>
                <a:latin typeface="+mj-lt"/>
              </a:rPr>
              <a:t>eople/residents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42C1D63-2B03-4A24-9605-3A14A6706DB2}"/>
              </a:ext>
            </a:extLst>
          </p:cNvPr>
          <p:cNvSpPr txBox="1"/>
          <p:nvPr/>
        </p:nvSpPr>
        <p:spPr>
          <a:xfrm>
            <a:off x="2242909" y="2908553"/>
            <a:ext cx="2160588" cy="396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2000" dirty="0">
                <a:latin typeface="+mj-lt"/>
              </a:rPr>
              <a:t>industrial</a:t>
            </a:r>
            <a:endParaRPr lang="en-GB" sz="2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41BC264-05EA-4E87-8F6D-5A32F9CB0B00}"/>
              </a:ext>
            </a:extLst>
          </p:cNvPr>
          <p:cNvSpPr txBox="1"/>
          <p:nvPr/>
        </p:nvSpPr>
        <p:spPr>
          <a:xfrm>
            <a:off x="3120714" y="3280491"/>
            <a:ext cx="74081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000" dirty="0">
                <a:solidFill>
                  <a:schemeClr val="tx1"/>
                </a:solidFill>
                <a:latin typeface="+mj-lt"/>
              </a:rPr>
              <a:t>cost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68574DF-2976-4AFD-B0EE-26B8497E65C8}"/>
              </a:ext>
            </a:extLst>
          </p:cNvPr>
          <p:cNvSpPr txBox="1"/>
          <p:nvPr/>
        </p:nvSpPr>
        <p:spPr>
          <a:xfrm>
            <a:off x="2022527" y="3599715"/>
            <a:ext cx="1438275" cy="396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2000" dirty="0">
                <a:solidFill>
                  <a:schemeClr val="tx1"/>
                </a:solidFill>
                <a:latin typeface="+mj-lt"/>
              </a:rPr>
              <a:t>investment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84D3D04-348F-49AD-8BCA-2767006EEE07}"/>
              </a:ext>
            </a:extLst>
          </p:cNvPr>
          <p:cNvSpPr txBox="1"/>
          <p:nvPr/>
        </p:nvSpPr>
        <p:spPr>
          <a:xfrm>
            <a:off x="5459402" y="2825682"/>
            <a:ext cx="116044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000" dirty="0">
                <a:solidFill>
                  <a:schemeClr val="tx1"/>
                </a:solidFill>
                <a:latin typeface="+mj-lt"/>
              </a:rPr>
              <a:t>schools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024CBAF-FD7E-40B6-8BE8-1A3B82315CA9}"/>
              </a:ext>
            </a:extLst>
          </p:cNvPr>
          <p:cNvSpPr txBox="1"/>
          <p:nvPr/>
        </p:nvSpPr>
        <p:spPr>
          <a:xfrm>
            <a:off x="5551145" y="4131250"/>
            <a:ext cx="142398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000" dirty="0">
                <a:solidFill>
                  <a:schemeClr val="tx1"/>
                </a:solidFill>
                <a:latin typeface="+mj-lt"/>
              </a:rPr>
              <a:t>partnership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1916587-7924-4960-B54E-CF17C9F91594}"/>
              </a:ext>
            </a:extLst>
          </p:cNvPr>
          <p:cNvSpPr txBox="1"/>
          <p:nvPr/>
        </p:nvSpPr>
        <p:spPr>
          <a:xfrm>
            <a:off x="5963471" y="4573155"/>
            <a:ext cx="165708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000" dirty="0">
                <a:solidFill>
                  <a:schemeClr val="tx1"/>
                </a:solidFill>
                <a:latin typeface="+mj-lt"/>
              </a:rPr>
              <a:t>sustainable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463E67F-FEA3-4FA9-9DDB-B37B32C11F62}"/>
              </a:ext>
            </a:extLst>
          </p:cNvPr>
          <p:cNvSpPr txBox="1"/>
          <p:nvPr/>
        </p:nvSpPr>
        <p:spPr>
          <a:xfrm>
            <a:off x="2812450" y="3993145"/>
            <a:ext cx="1438275" cy="396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2000" dirty="0">
                <a:solidFill>
                  <a:schemeClr val="tx1"/>
                </a:solidFill>
                <a:latin typeface="+mj-lt"/>
              </a:rPr>
              <a:t>domestic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253B55A-E156-45B0-B230-8FDC0ED461BC}"/>
              </a:ext>
            </a:extLst>
          </p:cNvPr>
          <p:cNvSpPr txBox="1"/>
          <p:nvPr/>
        </p:nvSpPr>
        <p:spPr>
          <a:xfrm>
            <a:off x="2229911" y="4516927"/>
            <a:ext cx="1438275" cy="396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2000" dirty="0">
                <a:solidFill>
                  <a:schemeClr val="tx1"/>
                </a:solidFill>
                <a:latin typeface="+mj-lt"/>
              </a:rPr>
              <a:t>commercial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CE8183A-04EC-40BE-BC7D-23C8FFEF6BBE}"/>
              </a:ext>
            </a:extLst>
          </p:cNvPr>
          <p:cNvSpPr txBox="1"/>
          <p:nvPr/>
        </p:nvSpPr>
        <p:spPr>
          <a:xfrm>
            <a:off x="2949048" y="4973265"/>
            <a:ext cx="1438275" cy="396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2000" dirty="0">
                <a:solidFill>
                  <a:schemeClr val="tx1"/>
                </a:solidFill>
                <a:latin typeface="+mj-lt"/>
              </a:rPr>
              <a:t>resilient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72678B4-8330-42C5-BA28-3F7F58A06A47}"/>
              </a:ext>
            </a:extLst>
          </p:cNvPr>
          <p:cNvSpPr txBox="1"/>
          <p:nvPr/>
        </p:nvSpPr>
        <p:spPr>
          <a:xfrm>
            <a:off x="6164271" y="3191162"/>
            <a:ext cx="142398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000" dirty="0">
                <a:solidFill>
                  <a:schemeClr val="tx1"/>
                </a:solidFill>
                <a:latin typeface="+mj-lt"/>
              </a:rPr>
              <a:t>community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D873EB1-8AE6-4132-B0B1-BB72AA0A588A}"/>
              </a:ext>
            </a:extLst>
          </p:cNvPr>
          <p:cNvSpPr txBox="1"/>
          <p:nvPr/>
        </p:nvSpPr>
        <p:spPr>
          <a:xfrm>
            <a:off x="5267532" y="4913802"/>
            <a:ext cx="165708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000" dirty="0">
                <a:solidFill>
                  <a:schemeClr val="tx1"/>
                </a:solidFill>
                <a:latin typeface="+mj-lt"/>
              </a:rPr>
              <a:t>behaviour</a:t>
            </a:r>
          </a:p>
        </p:txBody>
      </p:sp>
    </p:spTree>
    <p:extLst>
      <p:ext uri="{BB962C8B-B14F-4D97-AF65-F5344CB8AC3E}">
        <p14:creationId xmlns:p14="http://schemas.microsoft.com/office/powerpoint/2010/main" val="3421342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6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839B0-FF59-4080-BE74-29738FBF8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0"/>
            <a:ext cx="8388424" cy="1412776"/>
          </a:xfrm>
        </p:spPr>
        <p:txBody>
          <a:bodyPr/>
          <a:lstStyle/>
          <a:p>
            <a:r>
              <a:rPr lang="en-GB" dirty="0"/>
              <a:t>Initial DMU text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0949AE-7DC1-47A8-882C-9C774E2507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9240" y="1320812"/>
            <a:ext cx="8388424" cy="4680519"/>
          </a:xfrm>
        </p:spPr>
        <p:txBody>
          <a:bodyPr>
            <a:normAutofit/>
          </a:bodyPr>
          <a:lstStyle/>
          <a:p>
            <a:r>
              <a:rPr lang="en-GB" sz="2800" dirty="0"/>
              <a:t>Selection of 4-5 keywords for each SDG (DMU)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4DCEDB-4FC6-4BBF-9F3B-C762168DC7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916832"/>
            <a:ext cx="8388424" cy="489654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80E6064-177B-4F87-B602-9E1487B4F164}"/>
              </a:ext>
            </a:extLst>
          </p:cNvPr>
          <p:cNvSpPr txBox="1"/>
          <p:nvPr/>
        </p:nvSpPr>
        <p:spPr>
          <a:xfrm>
            <a:off x="7283626" y="2204864"/>
            <a:ext cx="1680862" cy="203132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SDG13: Climate action</a:t>
            </a:r>
          </a:p>
          <a:p>
            <a:r>
              <a:rPr lang="en-GB" dirty="0">
                <a:solidFill>
                  <a:schemeClr val="bg1"/>
                </a:solidFill>
              </a:rPr>
              <a:t>Adaptive</a:t>
            </a:r>
          </a:p>
          <a:p>
            <a:r>
              <a:rPr lang="en-GB" dirty="0">
                <a:solidFill>
                  <a:schemeClr val="bg1"/>
                </a:solidFill>
              </a:rPr>
              <a:t>Flood</a:t>
            </a:r>
          </a:p>
          <a:p>
            <a:r>
              <a:rPr lang="en-GB" dirty="0">
                <a:solidFill>
                  <a:schemeClr val="bg1"/>
                </a:solidFill>
              </a:rPr>
              <a:t>Impact</a:t>
            </a:r>
          </a:p>
          <a:p>
            <a:r>
              <a:rPr lang="en-GB" dirty="0">
                <a:solidFill>
                  <a:schemeClr val="bg1"/>
                </a:solidFill>
              </a:rPr>
              <a:t>Carbon</a:t>
            </a:r>
          </a:p>
          <a:p>
            <a:r>
              <a:rPr lang="en-GB" dirty="0">
                <a:solidFill>
                  <a:schemeClr val="bg1"/>
                </a:solidFill>
              </a:rPr>
              <a:t>Emissions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C45DEAC-8C66-4FF7-BC66-F91A9EB85EA2}"/>
              </a:ext>
            </a:extLst>
          </p:cNvPr>
          <p:cNvSpPr txBox="1"/>
          <p:nvPr/>
        </p:nvSpPr>
        <p:spPr>
          <a:xfrm>
            <a:off x="4541912" y="2204864"/>
            <a:ext cx="1765176" cy="2031325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r>
              <a:rPr lang="en-GB" b="1" dirty="0"/>
              <a:t>SDG7: Affordable and clean energy</a:t>
            </a:r>
          </a:p>
          <a:p>
            <a:r>
              <a:rPr lang="en-GB" dirty="0"/>
              <a:t>Energy</a:t>
            </a:r>
          </a:p>
          <a:p>
            <a:r>
              <a:rPr lang="en-GB" dirty="0"/>
              <a:t>Renewable</a:t>
            </a:r>
          </a:p>
          <a:p>
            <a:r>
              <a:rPr lang="en-GB" dirty="0"/>
              <a:t>Energy efficiency</a:t>
            </a:r>
          </a:p>
          <a:p>
            <a:r>
              <a:rPr lang="en-GB" dirty="0"/>
              <a:t>Solar </a:t>
            </a:r>
          </a:p>
        </p:txBody>
      </p:sp>
    </p:spTree>
    <p:extLst>
      <p:ext uri="{BB962C8B-B14F-4D97-AF65-F5344CB8AC3E}">
        <p14:creationId xmlns:p14="http://schemas.microsoft.com/office/powerpoint/2010/main" val="763985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1163108D-9D72-4C49-9F7A-8136C7753E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55576" y="360150"/>
            <a:ext cx="8388424" cy="1323439"/>
          </a:xfrm>
        </p:spPr>
        <p:txBody>
          <a:bodyPr>
            <a:normAutofit/>
          </a:bodyPr>
          <a:lstStyle/>
          <a:p>
            <a:r>
              <a:rPr lang="en-GB" altLang="en-US" sz="4000" dirty="0"/>
              <a:t>Text analysis (keywords)</a:t>
            </a:r>
            <a:br>
              <a:rPr lang="en-GB" altLang="en-US" sz="4000" dirty="0"/>
            </a:br>
            <a:r>
              <a:rPr lang="en-GB" altLang="en-US" sz="2000" dirty="0"/>
              <a:t>Comparison of selected cities</a:t>
            </a:r>
            <a:endParaRPr lang="en-GB" altLang="en-US" sz="4000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5F66FBC-FE5D-4F6E-8381-105D0DB01538}"/>
              </a:ext>
            </a:extLst>
          </p:cNvPr>
          <p:cNvSpPr/>
          <p:nvPr/>
        </p:nvSpPr>
        <p:spPr bwMode="auto">
          <a:xfrm>
            <a:off x="1921660" y="1998153"/>
            <a:ext cx="3600000" cy="3600000"/>
          </a:xfrm>
          <a:prstGeom prst="ellipse">
            <a:avLst/>
          </a:prstGeom>
          <a:solidFill>
            <a:srgbClr val="FF0000">
              <a:alpha val="26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GB" b="1" dirty="0">
                <a:solidFill>
                  <a:schemeClr val="tx1"/>
                </a:solidFill>
                <a:latin typeface="+mj-lt"/>
              </a:rPr>
              <a:t>Bristol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1C1EFD5-756C-49CF-AF52-83A1B822A052}"/>
              </a:ext>
            </a:extLst>
          </p:cNvPr>
          <p:cNvSpPr/>
          <p:nvPr/>
        </p:nvSpPr>
        <p:spPr bwMode="auto">
          <a:xfrm>
            <a:off x="4186769" y="1998153"/>
            <a:ext cx="3600000" cy="3520754"/>
          </a:xfrm>
          <a:prstGeom prst="ellipse">
            <a:avLst/>
          </a:prstGeom>
          <a:solidFill>
            <a:schemeClr val="tx2">
              <a:lumMod val="60000"/>
              <a:lumOff val="40000"/>
              <a:alpha val="26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GB" b="1" dirty="0">
                <a:solidFill>
                  <a:schemeClr val="tx1"/>
                </a:solidFill>
                <a:latin typeface="+mj-lt"/>
              </a:rPr>
              <a:t>Nottingham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B9680C7-1A4A-4408-934C-BDACDE74D699}"/>
              </a:ext>
            </a:extLst>
          </p:cNvPr>
          <p:cNvSpPr txBox="1"/>
          <p:nvPr/>
        </p:nvSpPr>
        <p:spPr>
          <a:xfrm>
            <a:off x="4398735" y="3324432"/>
            <a:ext cx="881973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2000" dirty="0">
                <a:solidFill>
                  <a:schemeClr val="tx1"/>
                </a:solidFill>
                <a:latin typeface="+mj-lt"/>
              </a:rPr>
              <a:t>SDG7</a:t>
            </a:r>
          </a:p>
          <a:p>
            <a:pPr algn="ctr">
              <a:defRPr/>
            </a:pPr>
            <a:endParaRPr lang="en-GB" sz="2000" dirty="0">
              <a:latin typeface="+mj-lt"/>
            </a:endParaRPr>
          </a:p>
          <a:p>
            <a:pPr algn="ctr">
              <a:defRPr/>
            </a:pPr>
            <a:r>
              <a:rPr lang="en-GB" sz="2000" dirty="0">
                <a:solidFill>
                  <a:schemeClr val="tx1"/>
                </a:solidFill>
                <a:latin typeface="+mj-lt"/>
              </a:rPr>
              <a:t>SDG13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C067616-D929-41FB-A033-556C25DCFB5E}"/>
              </a:ext>
            </a:extLst>
          </p:cNvPr>
          <p:cNvSpPr txBox="1"/>
          <p:nvPr/>
        </p:nvSpPr>
        <p:spPr>
          <a:xfrm>
            <a:off x="6026051" y="3533832"/>
            <a:ext cx="177961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000" dirty="0">
                <a:latin typeface="+mj-lt"/>
              </a:rPr>
              <a:t>SDG6 (water efficiency)</a:t>
            </a:r>
            <a:endParaRPr lang="en-GB" sz="2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42C1D63-2B03-4A24-9605-3A14A6706DB2}"/>
              </a:ext>
            </a:extLst>
          </p:cNvPr>
          <p:cNvSpPr txBox="1"/>
          <p:nvPr/>
        </p:nvSpPr>
        <p:spPr>
          <a:xfrm>
            <a:off x="2242909" y="2908553"/>
            <a:ext cx="2160588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2000" dirty="0">
                <a:latin typeface="+mj-lt"/>
              </a:rPr>
              <a:t>SDG9 (industry and technology)</a:t>
            </a:r>
            <a:endParaRPr lang="en-GB" sz="2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68574DF-2976-4AFD-B0EE-26B8497E65C8}"/>
              </a:ext>
            </a:extLst>
          </p:cNvPr>
          <p:cNvSpPr txBox="1"/>
          <p:nvPr/>
        </p:nvSpPr>
        <p:spPr>
          <a:xfrm>
            <a:off x="2112562" y="3684261"/>
            <a:ext cx="207420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000" dirty="0">
                <a:solidFill>
                  <a:schemeClr val="tx1"/>
                </a:solidFill>
                <a:latin typeface="+mj-lt"/>
              </a:rPr>
              <a:t>SDG11 (transport &amp; housing)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84D3D04-348F-49AD-8BCA-2767006EEE07}"/>
              </a:ext>
            </a:extLst>
          </p:cNvPr>
          <p:cNvSpPr txBox="1"/>
          <p:nvPr/>
        </p:nvSpPr>
        <p:spPr>
          <a:xfrm>
            <a:off x="5459402" y="2825682"/>
            <a:ext cx="196143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000" dirty="0">
                <a:solidFill>
                  <a:schemeClr val="tx1"/>
                </a:solidFill>
                <a:latin typeface="+mj-lt"/>
              </a:rPr>
              <a:t>SDG4 (schools and skills)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D873EB1-8AE6-4132-B0B1-BB72AA0A588A}"/>
              </a:ext>
            </a:extLst>
          </p:cNvPr>
          <p:cNvSpPr txBox="1"/>
          <p:nvPr/>
        </p:nvSpPr>
        <p:spPr>
          <a:xfrm>
            <a:off x="5307565" y="4280015"/>
            <a:ext cx="247920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000" dirty="0">
                <a:solidFill>
                  <a:schemeClr val="tx1"/>
                </a:solidFill>
                <a:latin typeface="+mj-lt"/>
              </a:rPr>
              <a:t>SDG17 (partnerships)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875B228-30B9-4CFC-B188-AA1F37F4E7D6}"/>
              </a:ext>
            </a:extLst>
          </p:cNvPr>
          <p:cNvSpPr txBox="1"/>
          <p:nvPr/>
        </p:nvSpPr>
        <p:spPr>
          <a:xfrm>
            <a:off x="5307564" y="4745573"/>
            <a:ext cx="232736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000" dirty="0">
                <a:solidFill>
                  <a:schemeClr val="tx1"/>
                </a:solidFill>
                <a:latin typeface="+mj-lt"/>
              </a:rPr>
              <a:t>SDG1 (social / resilience)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6578E56-1881-4178-A0C9-57C16CC28F73}"/>
              </a:ext>
            </a:extLst>
          </p:cNvPr>
          <p:cNvSpPr txBox="1"/>
          <p:nvPr/>
        </p:nvSpPr>
        <p:spPr>
          <a:xfrm>
            <a:off x="2497793" y="4526568"/>
            <a:ext cx="207420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000" dirty="0">
                <a:solidFill>
                  <a:schemeClr val="tx1"/>
                </a:solidFill>
                <a:latin typeface="+mj-lt"/>
              </a:rPr>
              <a:t>SDG3 (health)</a:t>
            </a:r>
          </a:p>
        </p:txBody>
      </p:sp>
    </p:spTree>
    <p:extLst>
      <p:ext uri="{BB962C8B-B14F-4D97-AF65-F5344CB8AC3E}">
        <p14:creationId xmlns:p14="http://schemas.microsoft.com/office/powerpoint/2010/main" val="1956953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8" grpId="0"/>
      <p:bldP spid="19" grpId="0"/>
      <p:bldP spid="26" grpId="0"/>
      <p:bldP spid="27" grpId="0"/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DC01C-5475-4DD0-8EB1-31D8AE4AB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7496" y="332656"/>
            <a:ext cx="7596336" cy="1080120"/>
          </a:xfrm>
        </p:spPr>
        <p:txBody>
          <a:bodyPr>
            <a:normAutofit fontScale="90000"/>
          </a:bodyPr>
          <a:lstStyle/>
          <a:p>
            <a:r>
              <a:rPr lang="en-GB" dirty="0"/>
              <a:t>Towards a common methodology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B87452-AC7F-4261-A5A5-D24E8566EE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1976" y="1340768"/>
            <a:ext cx="8064896" cy="4680520"/>
          </a:xfrm>
        </p:spPr>
        <p:txBody>
          <a:bodyPr>
            <a:normAutofit/>
          </a:bodyPr>
          <a:lstStyle/>
          <a:p>
            <a:r>
              <a:rPr lang="en-GB" sz="2800" dirty="0"/>
              <a:t>Further text analysis to be able to compare UK and Japanese cities</a:t>
            </a:r>
          </a:p>
          <a:p>
            <a:r>
              <a:rPr lang="en-GB" sz="2800" dirty="0"/>
              <a:t>Selection of 10 keywords per each SDG (IGES)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400" dirty="0"/>
              <a:t>Based on targets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400" dirty="0"/>
              <a:t>Pros: More comprehensive and less subjective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400" dirty="0"/>
              <a:t>Cons: 170 keywords, </a:t>
            </a:r>
            <a:r>
              <a:rPr lang="en-GB" sz="2400" u="sng" dirty="0"/>
              <a:t>no interlinkages considered yet</a:t>
            </a:r>
          </a:p>
          <a:p>
            <a:r>
              <a:rPr lang="en-GB" sz="2800" dirty="0"/>
              <a:t>For initial common analysis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400" dirty="0"/>
              <a:t>Only focus on SDG13, SDG7 and SDG11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400" dirty="0"/>
              <a:t>Only focus on Climate Action Plans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400" dirty="0"/>
              <a:t>Complemented with interviews (if possible)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6296578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BD86D2-24F7-1F42-B89F-4BB1CA451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576" y="188640"/>
            <a:ext cx="8388424" cy="1412776"/>
          </a:xfrm>
        </p:spPr>
        <p:txBody>
          <a:bodyPr/>
          <a:lstStyle/>
          <a:p>
            <a:r>
              <a:rPr lang="en-US" dirty="0"/>
              <a:t>Nottingham (SDG keywords)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1833488-10E5-4010-8256-0DB92E847D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5616" y="1320817"/>
            <a:ext cx="7920880" cy="4772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8850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39F83A-E0D0-45DE-AFD2-9188CDF7D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116632"/>
            <a:ext cx="8388424" cy="1296144"/>
          </a:xfrm>
        </p:spPr>
        <p:txBody>
          <a:bodyPr>
            <a:normAutofit/>
          </a:bodyPr>
          <a:lstStyle/>
          <a:p>
            <a:r>
              <a:rPr lang="en-GB" dirty="0"/>
              <a:t>Nottingham (word tree)</a:t>
            </a:r>
            <a:br>
              <a:rPr lang="en-GB" dirty="0"/>
            </a:br>
            <a:r>
              <a:rPr lang="en-GB" sz="3200" dirty="0"/>
              <a:t>Example: waste (SDG11)</a:t>
            </a:r>
            <a:endParaRPr lang="en-GB" dirty="0"/>
          </a:p>
        </p:txBody>
      </p:sp>
      <p:pic>
        <p:nvPicPr>
          <p:cNvPr id="5" name="Content Placeholder 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DF1B28F6-348F-47E5-BB2A-D30368CF26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340768"/>
            <a:ext cx="8388424" cy="5517232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FBDA9DA-C446-425D-AFD0-3BBE670107E0}"/>
              </a:ext>
            </a:extLst>
          </p:cNvPr>
          <p:cNvSpPr txBox="1"/>
          <p:nvPr/>
        </p:nvSpPr>
        <p:spPr>
          <a:xfrm>
            <a:off x="4283968" y="1772816"/>
            <a:ext cx="1590888" cy="1477328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Energy from waste</a:t>
            </a:r>
          </a:p>
          <a:p>
            <a:r>
              <a:rPr lang="en-GB" dirty="0"/>
              <a:t>(electricity and district heating)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53287A-E1D7-4DC9-B93A-CBEE8D963A80}"/>
              </a:ext>
            </a:extLst>
          </p:cNvPr>
          <p:cNvSpPr txBox="1"/>
          <p:nvPr/>
        </p:nvSpPr>
        <p:spPr>
          <a:xfrm>
            <a:off x="1115616" y="5661248"/>
            <a:ext cx="1872207" cy="646331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Food and garden waste - compost</a:t>
            </a:r>
          </a:p>
        </p:txBody>
      </p:sp>
    </p:spTree>
    <p:extLst>
      <p:ext uri="{BB962C8B-B14F-4D97-AF65-F5344CB8AC3E}">
        <p14:creationId xmlns:p14="http://schemas.microsoft.com/office/powerpoint/2010/main" val="31956846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39F83A-E0D0-45DE-AFD2-9188CDF7D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Nottingham (word tree)</a:t>
            </a:r>
            <a:br>
              <a:rPr lang="en-GB" dirty="0"/>
            </a:br>
            <a:r>
              <a:rPr lang="en-GB" sz="3200" dirty="0"/>
              <a:t>Example: carbon (SDG13)</a:t>
            </a:r>
            <a:endParaRPr lang="en-GB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9FE29BA-A55E-4E3A-B3D6-7237E317A0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8064" y="1412776"/>
            <a:ext cx="3888432" cy="4824536"/>
          </a:xfrm>
        </p:spPr>
        <p:txBody>
          <a:bodyPr>
            <a:normAutofit fontScale="92500" lnSpcReduction="20000"/>
          </a:bodyPr>
          <a:lstStyle/>
          <a:p>
            <a:r>
              <a:rPr lang="en-GB" sz="2400" dirty="0"/>
              <a:t>SDG7:</a:t>
            </a:r>
          </a:p>
          <a:p>
            <a:pPr lvl="1"/>
            <a:r>
              <a:rPr lang="en-GB" sz="2000" dirty="0"/>
              <a:t>Renewable energy</a:t>
            </a:r>
          </a:p>
          <a:p>
            <a:pPr lvl="1"/>
            <a:r>
              <a:rPr lang="en-GB" sz="2000" dirty="0"/>
              <a:t>Energy efficiency</a:t>
            </a:r>
          </a:p>
          <a:p>
            <a:pPr lvl="1"/>
            <a:r>
              <a:rPr lang="en-GB" sz="2000" dirty="0"/>
              <a:t>Affordable, reliable</a:t>
            </a:r>
          </a:p>
          <a:p>
            <a:pPr lvl="1"/>
            <a:r>
              <a:rPr lang="en-GB" sz="2000" dirty="0"/>
              <a:t>Local generation infrastructure</a:t>
            </a:r>
          </a:p>
          <a:p>
            <a:r>
              <a:rPr lang="en-GB" sz="2400" dirty="0"/>
              <a:t>SDG11:</a:t>
            </a:r>
          </a:p>
          <a:p>
            <a:pPr lvl="1"/>
            <a:r>
              <a:rPr lang="en-GB" sz="2000" dirty="0"/>
              <a:t>Housing</a:t>
            </a:r>
          </a:p>
          <a:p>
            <a:pPr lvl="1"/>
            <a:r>
              <a:rPr lang="en-GB" sz="2000" dirty="0"/>
              <a:t>Sustainable transport</a:t>
            </a:r>
          </a:p>
          <a:p>
            <a:r>
              <a:rPr lang="en-GB" sz="2400" dirty="0"/>
              <a:t>SDG9:</a:t>
            </a:r>
          </a:p>
          <a:p>
            <a:pPr lvl="1"/>
            <a:r>
              <a:rPr lang="en-GB" sz="2000" dirty="0"/>
              <a:t>Infrastructure, technology supply chains</a:t>
            </a:r>
          </a:p>
          <a:p>
            <a:pPr lvl="1"/>
            <a:r>
              <a:rPr lang="en-GB" sz="2000" dirty="0"/>
              <a:t>Local businesses</a:t>
            </a:r>
          </a:p>
          <a:p>
            <a:r>
              <a:rPr lang="en-GB" sz="2400" dirty="0"/>
              <a:t>SDG17:</a:t>
            </a:r>
          </a:p>
          <a:p>
            <a:pPr lvl="1"/>
            <a:r>
              <a:rPr lang="en-GB" sz="2000" dirty="0"/>
              <a:t>Universities &amp; voluntary sector</a:t>
            </a:r>
          </a:p>
          <a:p>
            <a:endParaRPr lang="en-GB" sz="2400" dirty="0"/>
          </a:p>
        </p:txBody>
      </p:sp>
      <p:pic>
        <p:nvPicPr>
          <p:cNvPr id="9" name="Picture 8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F0A1DAAF-CDC9-4B59-8E85-C5DE85574F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412776"/>
            <a:ext cx="4248472" cy="5409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7641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B0A80-6B15-41C5-B9B7-04D2DA1A7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Nottingham (interview)</a:t>
            </a:r>
            <a:br>
              <a:rPr lang="en-GB" dirty="0"/>
            </a:br>
            <a:r>
              <a:rPr lang="en-GB" sz="2800" dirty="0"/>
              <a:t>Principal energy officer (29.08.2019)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022148-970A-4742-9259-BB8F7FCA1C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1268760"/>
            <a:ext cx="8388424" cy="4968552"/>
          </a:xfrm>
        </p:spPr>
        <p:txBody>
          <a:bodyPr>
            <a:normAutofit fontScale="92500" lnSpcReduction="10000"/>
          </a:bodyPr>
          <a:lstStyle/>
          <a:p>
            <a:r>
              <a:rPr lang="en-GB" sz="2400" dirty="0"/>
              <a:t>Climate Action Plan (2010-2020)</a:t>
            </a:r>
          </a:p>
          <a:p>
            <a:r>
              <a:rPr lang="en-GB" sz="2400" dirty="0"/>
              <a:t>Climate mitigation projects:</a:t>
            </a:r>
          </a:p>
          <a:p>
            <a:pPr lvl="1"/>
            <a:r>
              <a:rPr lang="en-GB" sz="2000" dirty="0"/>
              <a:t>Low carbon heat (CHP and district heating), smart meters, solar PVs, social housing retrofit, low transport network, deployment of EV charging, tackling fuel poverty, etc.)</a:t>
            </a:r>
          </a:p>
          <a:p>
            <a:r>
              <a:rPr lang="en-GB" sz="2400" dirty="0"/>
              <a:t>Climate adaptation projects:</a:t>
            </a:r>
          </a:p>
          <a:p>
            <a:pPr lvl="1"/>
            <a:r>
              <a:rPr lang="en-GB" sz="2000" dirty="0"/>
              <a:t>Green and blue infrastructure (rainwater harvesting and water efficiency), </a:t>
            </a:r>
            <a:r>
              <a:rPr lang="en-GB" sz="2000" dirty="0" err="1"/>
              <a:t>SuDS</a:t>
            </a:r>
            <a:r>
              <a:rPr lang="en-GB" sz="2000" dirty="0"/>
              <a:t>, flood risk awareness</a:t>
            </a:r>
          </a:p>
          <a:p>
            <a:r>
              <a:rPr lang="en-GB" sz="2400" dirty="0"/>
              <a:t>Work on SDGs:</a:t>
            </a:r>
          </a:p>
          <a:p>
            <a:pPr lvl="1"/>
            <a:r>
              <a:rPr lang="en-GB" sz="2000" dirty="0"/>
              <a:t>SDG8: Increasing skills for renewable energy and retrofits through SMEs and housing providers, support to SMEs using Green Funds</a:t>
            </a:r>
          </a:p>
          <a:p>
            <a:pPr lvl="1"/>
            <a:r>
              <a:rPr lang="en-GB" sz="2000" dirty="0"/>
              <a:t>SDG9: Projects related to the Energy Hub and Industry Strategy working with partners in the Midlands (for example related to energy storage using LEP funding, heat pumps and district heating)</a:t>
            </a:r>
          </a:p>
          <a:p>
            <a:pPr lvl="1"/>
            <a:r>
              <a:rPr lang="en-GB" sz="2000" dirty="0"/>
              <a:t>Community projects (waste shops – reuse and recycle), local food (reducing food waste but also food miles)</a:t>
            </a:r>
          </a:p>
          <a:p>
            <a:pPr lvl="1"/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7664649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B0A80-6B15-41C5-B9B7-04D2DA1A7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Nottingham (interview)</a:t>
            </a:r>
            <a:br>
              <a:rPr lang="en-GB" dirty="0"/>
            </a:br>
            <a:r>
              <a:rPr lang="en-GB" sz="3200" dirty="0"/>
              <a:t>What is next?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022148-970A-4742-9259-BB8F7FCA1C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1268760"/>
            <a:ext cx="8388424" cy="4824536"/>
          </a:xfrm>
        </p:spPr>
        <p:txBody>
          <a:bodyPr>
            <a:normAutofit/>
          </a:bodyPr>
          <a:lstStyle/>
          <a:p>
            <a:r>
              <a:rPr lang="en-GB" sz="2800" dirty="0"/>
              <a:t>Ambition: Become carbon neutral by 2028</a:t>
            </a:r>
          </a:p>
          <a:p>
            <a:r>
              <a:rPr lang="en-GB" sz="2800" dirty="0"/>
              <a:t>Goal: Develop a co-benefits agenda</a:t>
            </a:r>
          </a:p>
          <a:p>
            <a:pPr lvl="1"/>
            <a:r>
              <a:rPr lang="en-GB" sz="2400" dirty="0"/>
              <a:t>Achieving carbon targets considering SD</a:t>
            </a:r>
          </a:p>
          <a:p>
            <a:pPr lvl="1"/>
            <a:r>
              <a:rPr lang="en-GB" sz="2400" dirty="0"/>
              <a:t>Co-benefit analysis of business cases and business models of carbon neutral projects</a:t>
            </a:r>
          </a:p>
          <a:p>
            <a:pPr lvl="1"/>
            <a:r>
              <a:rPr lang="en-GB" sz="2400" dirty="0"/>
              <a:t>Interlinkages between different sectors (brining together agendas)</a:t>
            </a:r>
          </a:p>
          <a:p>
            <a:pPr lvl="1"/>
            <a:r>
              <a:rPr lang="en-GB" sz="2400" dirty="0"/>
              <a:t>Protect and safeguard quality of life and well being of citizens + engagement with people</a:t>
            </a:r>
          </a:p>
          <a:p>
            <a:r>
              <a:rPr lang="en-GB" sz="2800" dirty="0"/>
              <a:t>Main drivers: cost efficiency, fuel poverty reduction and bringing back revenue for further investment</a:t>
            </a:r>
          </a:p>
          <a:p>
            <a:endParaRPr lang="en-GB" sz="2800" dirty="0"/>
          </a:p>
          <a:p>
            <a:pPr lvl="1"/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4199784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78B0BDFC-A156-4686-AA8A-4BE2251DA4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87624" y="501650"/>
            <a:ext cx="7756525" cy="1127125"/>
          </a:xfrm>
        </p:spPr>
        <p:txBody>
          <a:bodyPr/>
          <a:lstStyle/>
          <a:p>
            <a:r>
              <a:rPr lang="en-GB" altLang="en-US" sz="4000" dirty="0"/>
              <a:t>Aim and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E7C0A-4F78-4AED-9DF0-DFD977BA2C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616" y="1662430"/>
            <a:ext cx="7756525" cy="4098925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GB" sz="2800" dirty="0"/>
              <a:t>Conduct a preliminary analysis of the integration of the SDGs in the climate action plans of urban areas in the UK</a:t>
            </a:r>
          </a:p>
          <a:p>
            <a:pPr marL="0" indent="0">
              <a:defRPr/>
            </a:pPr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GB" sz="2400" dirty="0"/>
              <a:t>To identify whether city-level climate actions consider sustainable development of cities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GB" sz="2400" dirty="0"/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GB" sz="2400" dirty="0"/>
              <a:t>To explore the alignment of UK cities’ climate actions and plans with SDGs</a:t>
            </a:r>
          </a:p>
          <a:p>
            <a:pPr>
              <a:defRPr/>
            </a:pPr>
            <a:endParaRPr lang="en-GB" sz="2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E466C-1C75-8447-8238-DBB4DF145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680" y="188640"/>
            <a:ext cx="7452320" cy="1224136"/>
          </a:xfrm>
        </p:spPr>
        <p:txBody>
          <a:bodyPr/>
          <a:lstStyle/>
          <a:p>
            <a:r>
              <a:rPr lang="en-US" dirty="0"/>
              <a:t>SDG Mapping of climate actions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67C6A8B-6546-6143-B1B3-B11B5CFBFF9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0912131"/>
              </p:ext>
            </p:extLst>
          </p:nvPr>
        </p:nvGraphicFramePr>
        <p:xfrm>
          <a:off x="1547813" y="1412875"/>
          <a:ext cx="8388350" cy="4568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637166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F5A35-4829-6946-8326-727F62F93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39D65F-26D5-C74D-9EC9-17C3DDAA79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7664" y="1412776"/>
            <a:ext cx="7344816" cy="4608512"/>
          </a:xfrm>
        </p:spPr>
        <p:txBody>
          <a:bodyPr>
            <a:normAutofit/>
          </a:bodyPr>
          <a:lstStyle/>
          <a:p>
            <a:r>
              <a:rPr lang="en-US" dirty="0"/>
              <a:t>Text analysis for 6-8 cities each in UK and Japan</a:t>
            </a:r>
          </a:p>
          <a:p>
            <a:r>
              <a:rPr lang="en-US" dirty="0"/>
              <a:t>Comparison and ranking of city plans</a:t>
            </a:r>
          </a:p>
          <a:p>
            <a:pPr lvl="1"/>
            <a:r>
              <a:rPr lang="en-US" dirty="0"/>
              <a:t>Some criteria to be developed</a:t>
            </a:r>
          </a:p>
          <a:p>
            <a:r>
              <a:rPr lang="en-US" dirty="0"/>
              <a:t>Mapping of SDG 13 onto other SDGs </a:t>
            </a:r>
          </a:p>
          <a:p>
            <a:pPr lvl="1"/>
            <a:r>
              <a:rPr lang="en-US" dirty="0"/>
              <a:t>Possibility of engaging with stakeholders and doing a ranking exercise</a:t>
            </a:r>
          </a:p>
          <a:p>
            <a:pPr lvl="1"/>
            <a:r>
              <a:rPr lang="en-US" dirty="0"/>
              <a:t>Possibility of modelling </a:t>
            </a:r>
          </a:p>
        </p:txBody>
      </p:sp>
    </p:spTree>
    <p:extLst>
      <p:ext uri="{BB962C8B-B14F-4D97-AF65-F5344CB8AC3E}">
        <p14:creationId xmlns:p14="http://schemas.microsoft.com/office/powerpoint/2010/main" val="6478328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792F4B5A-14F4-4AAB-AE99-AB258BA8C2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404813"/>
            <a:ext cx="7756525" cy="1127125"/>
          </a:xfrm>
        </p:spPr>
        <p:txBody>
          <a:bodyPr/>
          <a:lstStyle/>
          <a:p>
            <a:r>
              <a:rPr lang="en-GB" altLang="en-US"/>
              <a:t>Conclusions</a:t>
            </a:r>
          </a:p>
        </p:txBody>
      </p:sp>
      <p:sp>
        <p:nvSpPr>
          <p:cNvPr id="20483" name="Content Placeholder 2">
            <a:extLst>
              <a:ext uri="{FF2B5EF4-FFF2-40B4-BE49-F238E27FC236}">
                <a16:creationId xmlns:a16="http://schemas.microsoft.com/office/drawing/2014/main" id="{799C7973-79BF-4EDB-8C3F-2CAC09132D1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219200" y="1628775"/>
            <a:ext cx="7457256" cy="445135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altLang="en-US" sz="2400" dirty="0"/>
              <a:t>Despite no direct obligations of cities in the 2008 Climate Change Act, LAs should report policies and progress towards national emissions reduction targets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altLang="en-US" sz="2400" dirty="0"/>
              <a:t>City-level climate action plans differ considerably, with limited and indirect link to Sustainable Development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altLang="en-US" sz="2400" dirty="0"/>
              <a:t>Climate actions can support the achievement of city-level SDGs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altLang="en-US" sz="2400" dirty="0"/>
              <a:t>Better alignment could benefit local authorities and citizens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CE912D4F-B553-44E2-A69C-D3C4AF59FA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References</a:t>
            </a:r>
          </a:p>
        </p:txBody>
      </p:sp>
      <p:sp>
        <p:nvSpPr>
          <p:cNvPr id="22531" name="Content Placeholder 2">
            <a:extLst>
              <a:ext uri="{FF2B5EF4-FFF2-40B4-BE49-F238E27FC236}">
                <a16:creationId xmlns:a16="http://schemas.microsoft.com/office/drawing/2014/main" id="{4A1AFBA6-BDB6-4A5E-88A7-C46B946E3A4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33364" y="1435408"/>
            <a:ext cx="7632848" cy="4569371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altLang="en-US" sz="1800" dirty="0"/>
              <a:t>Bristol Green Capital Partnership (2018). </a:t>
            </a:r>
            <a:r>
              <a:rPr lang="en-GB" altLang="en-US" sz="1800" i="1" dirty="0"/>
              <a:t>Driving the Sustainable Development Goals Agenda at City level in Bristol</a:t>
            </a:r>
            <a:r>
              <a:rPr lang="en-GB" altLang="en-US" sz="1800" dirty="0"/>
              <a:t>, Bristol Green Capital Partnership, Bristol (</a:t>
            </a:r>
            <a:r>
              <a:rPr lang="en-GB" altLang="en-US" sz="1800" dirty="0">
                <a:hlinkClick r:id="rId2"/>
              </a:rPr>
              <a:t>https://bristolgreencapital.org/wp-content/uploads/2018/07/Bristol-Method_Driving-the-SDGs-agenda-at-city-level-in-Bristol_17-Jul-2018.pdf</a:t>
            </a:r>
            <a:r>
              <a:rPr lang="en-GB" altLang="en-US" sz="1800" dirty="0"/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altLang="en-US" sz="1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altLang="en-US" sz="1800" dirty="0"/>
              <a:t>Leicester City Council (2014). </a:t>
            </a:r>
            <a:r>
              <a:rPr lang="en-GB" altLang="en-US" sz="1800" i="1" dirty="0"/>
              <a:t>Carbon Reduction Roadmap</a:t>
            </a:r>
            <a:r>
              <a:rPr lang="en-GB" altLang="en-US" sz="1800" dirty="0"/>
              <a:t>, Leicester.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altLang="en-US" sz="1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altLang="en-US" sz="1800" dirty="0"/>
              <a:t>Milton Keynes Council (2012). </a:t>
            </a:r>
            <a:r>
              <a:rPr lang="en-GB" altLang="en-US" sz="1800" i="1" dirty="0"/>
              <a:t>Milton Keynes Low Carbon Action Plan 2012</a:t>
            </a:r>
            <a:r>
              <a:rPr lang="en-GB" altLang="en-US" sz="1800" dirty="0"/>
              <a:t>, Buildings Control and Sustainability Team, Milton Keynes.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altLang="en-US" sz="1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altLang="en-US" sz="1800" dirty="0"/>
              <a:t>Nilsson M, Griggs D, </a:t>
            </a:r>
            <a:r>
              <a:rPr lang="en-GB" altLang="en-US" sz="1800" dirty="0" err="1"/>
              <a:t>Visbeck</a:t>
            </a:r>
            <a:r>
              <a:rPr lang="en-GB" altLang="en-US" sz="1800" dirty="0"/>
              <a:t> M (2016). Map the interactions of sustainable development goals. </a:t>
            </a:r>
            <a:r>
              <a:rPr lang="en-GB" altLang="en-US" sz="1800" i="1" dirty="0"/>
              <a:t>Nature</a:t>
            </a:r>
            <a:r>
              <a:rPr lang="en-GB" altLang="en-US" sz="1800" dirty="0"/>
              <a:t> 534:320–322.  https://doi.org/10.1038/534320a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F02CB100-209F-4E11-A8DF-6250BFD02E2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4739578"/>
              </p:ext>
            </p:extLst>
          </p:nvPr>
        </p:nvGraphicFramePr>
        <p:xfrm>
          <a:off x="492125" y="1032492"/>
          <a:ext cx="8807246" cy="5708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194" name="Arrow: Right 53">
            <a:extLst>
              <a:ext uri="{FF2B5EF4-FFF2-40B4-BE49-F238E27FC236}">
                <a16:creationId xmlns:a16="http://schemas.microsoft.com/office/drawing/2014/main" id="{4780021B-887C-49F4-A6A2-EF66FBBFCC80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6578432" y="878603"/>
            <a:ext cx="687901" cy="5708877"/>
          </a:xfrm>
          <a:prstGeom prst="rightArrow">
            <a:avLst>
              <a:gd name="adj1" fmla="val 50000"/>
              <a:gd name="adj2" fmla="val 43727"/>
            </a:avLst>
          </a:prstGeom>
          <a:solidFill>
            <a:schemeClr val="accent3">
              <a:lumMod val="60000"/>
              <a:lumOff val="40000"/>
            </a:schemeClr>
          </a:solidFill>
          <a:ln w="9525" algn="ctr">
            <a:solidFill>
              <a:schemeClr val="accent3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 dirty="0"/>
          </a:p>
        </p:txBody>
      </p:sp>
      <p:sp>
        <p:nvSpPr>
          <p:cNvPr id="8195" name="Title 1">
            <a:extLst>
              <a:ext uri="{FF2B5EF4-FFF2-40B4-BE49-F238E27FC236}">
                <a16:creationId xmlns:a16="http://schemas.microsoft.com/office/drawing/2014/main" id="{1C40B2C4-05A7-4BA2-AC87-224BB0A8EA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0838" y="214313"/>
            <a:ext cx="8118475" cy="838200"/>
          </a:xfrm>
        </p:spPr>
        <p:txBody>
          <a:bodyPr>
            <a:normAutofit/>
          </a:bodyPr>
          <a:lstStyle/>
          <a:p>
            <a:r>
              <a:rPr lang="en-GB" altLang="en-US" sz="3200" dirty="0"/>
              <a:t>UK Local Authority background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01A70B-046E-4C79-89E1-93FED04232D5}"/>
              </a:ext>
            </a:extLst>
          </p:cNvPr>
          <p:cNvSpPr txBox="1"/>
          <p:nvPr/>
        </p:nvSpPr>
        <p:spPr>
          <a:xfrm>
            <a:off x="7623225" y="878603"/>
            <a:ext cx="909864" cy="307777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GB" sz="1400" dirty="0">
                <a:solidFill>
                  <a:schemeClr val="bg1"/>
                </a:solidFill>
                <a:latin typeface="+mj-lt"/>
              </a:rPr>
              <a:t>Education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266FA8B-BF00-4D13-871C-41997C4CB198}"/>
              </a:ext>
            </a:extLst>
          </p:cNvPr>
          <p:cNvSpPr txBox="1"/>
          <p:nvPr/>
        </p:nvSpPr>
        <p:spPr>
          <a:xfrm>
            <a:off x="7616562" y="1249724"/>
            <a:ext cx="962025" cy="306387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GB" sz="1400" dirty="0">
                <a:solidFill>
                  <a:schemeClr val="tx1"/>
                </a:solidFill>
                <a:latin typeface="+mj-lt"/>
              </a:rPr>
              <a:t>Highways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BFB727D-C6DB-4B4B-A9FF-AB7260508DC2}"/>
              </a:ext>
            </a:extLst>
          </p:cNvPr>
          <p:cNvSpPr txBox="1"/>
          <p:nvPr/>
        </p:nvSpPr>
        <p:spPr>
          <a:xfrm>
            <a:off x="7589662" y="1645006"/>
            <a:ext cx="1370278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GB" sz="1400" dirty="0">
                <a:solidFill>
                  <a:schemeClr val="tx1"/>
                </a:solidFill>
                <a:latin typeface="+mj-lt"/>
              </a:rPr>
              <a:t>Transport planning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686C816-EC0B-4C0F-A6B2-D740EBC297B7}"/>
              </a:ext>
            </a:extLst>
          </p:cNvPr>
          <p:cNvSpPr txBox="1"/>
          <p:nvPr/>
        </p:nvSpPr>
        <p:spPr>
          <a:xfrm>
            <a:off x="7315891" y="2139950"/>
            <a:ext cx="1795463" cy="307975"/>
          </a:xfrm>
          <a:prstGeom prst="rect">
            <a:avLst/>
          </a:prstGeom>
          <a:solidFill>
            <a:srgbClr val="FFFFCC"/>
          </a:solidFill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GB" sz="1400" dirty="0">
                <a:solidFill>
                  <a:schemeClr val="tx1"/>
                </a:solidFill>
                <a:latin typeface="+mj-lt"/>
              </a:rPr>
              <a:t>Passenger transport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1AE4B77-3234-41CF-90A3-7494FA1BE4CB}"/>
              </a:ext>
            </a:extLst>
          </p:cNvPr>
          <p:cNvSpPr txBox="1"/>
          <p:nvPr/>
        </p:nvSpPr>
        <p:spPr>
          <a:xfrm>
            <a:off x="7566719" y="2540934"/>
            <a:ext cx="869950" cy="307975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GB" sz="1400" dirty="0">
                <a:solidFill>
                  <a:schemeClr val="tx1"/>
                </a:solidFill>
                <a:latin typeface="+mj-lt"/>
              </a:rPr>
              <a:t>Libraries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7309DDA-E1B9-43C9-83A1-8E4A74C22C29}"/>
              </a:ext>
            </a:extLst>
          </p:cNvPr>
          <p:cNvSpPr txBox="1"/>
          <p:nvPr/>
        </p:nvSpPr>
        <p:spPr>
          <a:xfrm>
            <a:off x="7603958" y="2903519"/>
            <a:ext cx="1071563" cy="307975"/>
          </a:xfrm>
          <a:prstGeom prst="rect">
            <a:avLst/>
          </a:prstGeom>
          <a:solidFill>
            <a:srgbClr val="00B050"/>
          </a:solidFill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GB" sz="1400" dirty="0">
                <a:latin typeface="+mj-lt"/>
              </a:rPr>
              <a:t>Social care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CA341D3-8725-4C49-AC0D-D011FD07F678}"/>
              </a:ext>
            </a:extLst>
          </p:cNvPr>
          <p:cNvSpPr txBox="1"/>
          <p:nvPr/>
        </p:nvSpPr>
        <p:spPr>
          <a:xfrm>
            <a:off x="7598735" y="3266104"/>
            <a:ext cx="777777" cy="30777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GB" sz="1400" dirty="0">
                <a:solidFill>
                  <a:schemeClr val="bg1"/>
                </a:solidFill>
                <a:latin typeface="+mj-lt"/>
              </a:rPr>
              <a:t>Housing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620D836-6732-4013-B477-DB2AB8394399}"/>
              </a:ext>
            </a:extLst>
          </p:cNvPr>
          <p:cNvSpPr txBox="1"/>
          <p:nvPr/>
        </p:nvSpPr>
        <p:spPr>
          <a:xfrm>
            <a:off x="7598735" y="3617913"/>
            <a:ext cx="1194427" cy="523220"/>
          </a:xfrm>
          <a:prstGeom prst="rect">
            <a:avLst/>
          </a:prstGeom>
          <a:solidFill>
            <a:srgbClr val="66FFFF"/>
          </a:solidFill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GB" sz="1400" dirty="0">
                <a:solidFill>
                  <a:schemeClr val="tx1"/>
                </a:solidFill>
                <a:latin typeface="+mj-lt"/>
              </a:rPr>
              <a:t>Leisure and recreation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7C93717-1DC9-42E6-B4C6-F597D8881847}"/>
              </a:ext>
            </a:extLst>
          </p:cNvPr>
          <p:cNvSpPr txBox="1"/>
          <p:nvPr/>
        </p:nvSpPr>
        <p:spPr>
          <a:xfrm>
            <a:off x="7544527" y="4208841"/>
            <a:ext cx="1391344" cy="523220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GB" sz="1400" dirty="0">
                <a:solidFill>
                  <a:schemeClr val="tx1"/>
                </a:solidFill>
                <a:latin typeface="+mj-lt"/>
              </a:rPr>
              <a:t>Environmental health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41A2635-8317-496D-9ADF-9CE18231A898}"/>
              </a:ext>
            </a:extLst>
          </p:cNvPr>
          <p:cNvSpPr txBox="1"/>
          <p:nvPr/>
        </p:nvSpPr>
        <p:spPr>
          <a:xfrm>
            <a:off x="7556550" y="4766462"/>
            <a:ext cx="1391343" cy="30777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GB" sz="1400" dirty="0">
                <a:solidFill>
                  <a:schemeClr val="bg1"/>
                </a:solidFill>
                <a:latin typeface="+mj-lt"/>
              </a:rPr>
              <a:t>Waste collection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D981963-4BD1-49C8-9951-F1D2D9C39BA4}"/>
              </a:ext>
            </a:extLst>
          </p:cNvPr>
          <p:cNvSpPr txBox="1"/>
          <p:nvPr/>
        </p:nvSpPr>
        <p:spPr>
          <a:xfrm>
            <a:off x="7598735" y="5144736"/>
            <a:ext cx="1277401" cy="307777"/>
          </a:xfrm>
          <a:prstGeom prst="rect">
            <a:avLst/>
          </a:prstGeom>
          <a:solidFill>
            <a:srgbClr val="002060"/>
          </a:solidFill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GB" sz="1400" dirty="0">
                <a:solidFill>
                  <a:schemeClr val="bg1"/>
                </a:solidFill>
                <a:latin typeface="+mj-lt"/>
              </a:rPr>
              <a:t>Waste disposal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96A78B8-12AB-41FB-B4E4-D7CE11F05D0D}"/>
              </a:ext>
            </a:extLst>
          </p:cNvPr>
          <p:cNvSpPr txBox="1"/>
          <p:nvPr/>
        </p:nvSpPr>
        <p:spPr>
          <a:xfrm>
            <a:off x="7321922" y="5537745"/>
            <a:ext cx="1787525" cy="3063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GB" sz="1400" dirty="0">
                <a:solidFill>
                  <a:schemeClr val="tx1"/>
                </a:solidFill>
                <a:latin typeface="+mj-lt"/>
              </a:rPr>
              <a:t>Planning application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925AAC8-4E05-48C0-BA27-753505A99479}"/>
              </a:ext>
            </a:extLst>
          </p:cNvPr>
          <p:cNvSpPr txBox="1"/>
          <p:nvPr/>
        </p:nvSpPr>
        <p:spPr>
          <a:xfrm>
            <a:off x="7438784" y="5911840"/>
            <a:ext cx="1495089" cy="30777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GB" sz="1400" dirty="0">
                <a:solidFill>
                  <a:schemeClr val="bg1"/>
                </a:solidFill>
                <a:latin typeface="+mj-lt"/>
              </a:rPr>
              <a:t>Strategic planning</a:t>
            </a:r>
          </a:p>
        </p:txBody>
      </p:sp>
      <p:cxnSp>
        <p:nvCxnSpPr>
          <p:cNvPr id="8212" name="Straight Connector 27">
            <a:extLst>
              <a:ext uri="{FF2B5EF4-FFF2-40B4-BE49-F238E27FC236}">
                <a16:creationId xmlns:a16="http://schemas.microsoft.com/office/drawing/2014/main" id="{DD4C6F67-0E0B-43E5-8C6E-BF0AA5D60279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5859463" y="5416550"/>
            <a:ext cx="7937" cy="3651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15" name="Straight Connector 36">
            <a:extLst>
              <a:ext uri="{FF2B5EF4-FFF2-40B4-BE49-F238E27FC236}">
                <a16:creationId xmlns:a16="http://schemas.microsoft.com/office/drawing/2014/main" id="{CA8CB05D-52D9-4CF4-B4D5-DE52CF2A680A}"/>
              </a:ext>
            </a:extLst>
          </p:cNvPr>
          <p:cNvCxnSpPr>
            <a:cxnSpLocks noChangeShapeType="1"/>
            <a:endCxn id="19" idx="1"/>
          </p:cNvCxnSpPr>
          <p:nvPr/>
        </p:nvCxnSpPr>
        <p:spPr bwMode="auto">
          <a:xfrm flipV="1">
            <a:off x="5991597" y="5691732"/>
            <a:ext cx="1330325" cy="2667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FD70F54-DCC4-439E-A297-F26E51007C79}"/>
              </a:ext>
            </a:extLst>
          </p:cNvPr>
          <p:cNvCxnSpPr>
            <a:cxnSpLocks/>
            <a:stCxn id="8" idx="1"/>
          </p:cNvCxnSpPr>
          <p:nvPr/>
        </p:nvCxnSpPr>
        <p:spPr>
          <a:xfrm flipH="1">
            <a:off x="6156177" y="1032492"/>
            <a:ext cx="1467048" cy="422701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4B9309D-100C-46A1-B85C-65D3C16430C7}"/>
              </a:ext>
            </a:extLst>
          </p:cNvPr>
          <p:cNvCxnSpPr/>
          <p:nvPr/>
        </p:nvCxnSpPr>
        <p:spPr>
          <a:xfrm flipV="1">
            <a:off x="6156177" y="1402917"/>
            <a:ext cx="1433485" cy="385659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DDED87A-634F-4C1D-8631-595C964F0894}"/>
              </a:ext>
            </a:extLst>
          </p:cNvPr>
          <p:cNvCxnSpPr>
            <a:cxnSpLocks/>
            <a:endCxn id="10" idx="1"/>
          </p:cNvCxnSpPr>
          <p:nvPr/>
        </p:nvCxnSpPr>
        <p:spPr>
          <a:xfrm flipV="1">
            <a:off x="6160894" y="1906616"/>
            <a:ext cx="1428768" cy="334371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93" name="Straight Connector 8192">
            <a:extLst>
              <a:ext uri="{FF2B5EF4-FFF2-40B4-BE49-F238E27FC236}">
                <a16:creationId xmlns:a16="http://schemas.microsoft.com/office/drawing/2014/main" id="{B2402C98-16C3-44A5-855C-87857F1FDC93}"/>
              </a:ext>
            </a:extLst>
          </p:cNvPr>
          <p:cNvCxnSpPr>
            <a:endCxn id="11" idx="1"/>
          </p:cNvCxnSpPr>
          <p:nvPr/>
        </p:nvCxnSpPr>
        <p:spPr>
          <a:xfrm flipV="1">
            <a:off x="6156177" y="2293938"/>
            <a:ext cx="1159714" cy="295639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01" name="Straight Connector 8200">
            <a:extLst>
              <a:ext uri="{FF2B5EF4-FFF2-40B4-BE49-F238E27FC236}">
                <a16:creationId xmlns:a16="http://schemas.microsoft.com/office/drawing/2014/main" id="{2330AF5D-B7F0-475B-B58F-60FC89EEA598}"/>
              </a:ext>
            </a:extLst>
          </p:cNvPr>
          <p:cNvCxnSpPr>
            <a:endCxn id="12" idx="1"/>
          </p:cNvCxnSpPr>
          <p:nvPr/>
        </p:nvCxnSpPr>
        <p:spPr>
          <a:xfrm flipV="1">
            <a:off x="6156177" y="2694922"/>
            <a:ext cx="1410542" cy="256458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03" name="Straight Connector 8202">
            <a:extLst>
              <a:ext uri="{FF2B5EF4-FFF2-40B4-BE49-F238E27FC236}">
                <a16:creationId xmlns:a16="http://schemas.microsoft.com/office/drawing/2014/main" id="{E4413193-2628-4885-8FF4-C82ACCA23B61}"/>
              </a:ext>
            </a:extLst>
          </p:cNvPr>
          <p:cNvCxnSpPr>
            <a:cxnSpLocks/>
          </p:cNvCxnSpPr>
          <p:nvPr/>
        </p:nvCxnSpPr>
        <p:spPr>
          <a:xfrm flipH="1" flipV="1">
            <a:off x="6156960" y="5283200"/>
            <a:ext cx="1387567" cy="1542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06" name="Straight Connector 8205">
            <a:extLst>
              <a:ext uri="{FF2B5EF4-FFF2-40B4-BE49-F238E27FC236}">
                <a16:creationId xmlns:a16="http://schemas.microsoft.com/office/drawing/2014/main" id="{B61DF437-73D1-42C2-8A16-C0E2853F3743}"/>
              </a:ext>
            </a:extLst>
          </p:cNvPr>
          <p:cNvCxnSpPr>
            <a:cxnSpLocks/>
          </p:cNvCxnSpPr>
          <p:nvPr/>
        </p:nvCxnSpPr>
        <p:spPr>
          <a:xfrm>
            <a:off x="6156177" y="5283200"/>
            <a:ext cx="1228399" cy="73513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09" name="Straight Connector 8208">
            <a:extLst>
              <a:ext uri="{FF2B5EF4-FFF2-40B4-BE49-F238E27FC236}">
                <a16:creationId xmlns:a16="http://schemas.microsoft.com/office/drawing/2014/main" id="{811C6211-BDED-4105-ABF2-54C7B524221B}"/>
              </a:ext>
            </a:extLst>
          </p:cNvPr>
          <p:cNvCxnSpPr>
            <a:cxnSpLocks/>
            <a:stCxn id="14" idx="1"/>
          </p:cNvCxnSpPr>
          <p:nvPr/>
        </p:nvCxnSpPr>
        <p:spPr>
          <a:xfrm flipH="1">
            <a:off x="6200034" y="3419993"/>
            <a:ext cx="1398701" cy="2491847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27" name="Straight Connector 8226">
            <a:extLst>
              <a:ext uri="{FF2B5EF4-FFF2-40B4-BE49-F238E27FC236}">
                <a16:creationId xmlns:a16="http://schemas.microsoft.com/office/drawing/2014/main" id="{D7BB8859-F63D-4C48-B79C-A623EC76EA9A}"/>
              </a:ext>
            </a:extLst>
          </p:cNvPr>
          <p:cNvCxnSpPr>
            <a:cxnSpLocks/>
          </p:cNvCxnSpPr>
          <p:nvPr/>
        </p:nvCxnSpPr>
        <p:spPr>
          <a:xfrm flipH="1">
            <a:off x="6156177" y="3057506"/>
            <a:ext cx="1388350" cy="219282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30" name="Straight Connector 8229">
            <a:extLst>
              <a:ext uri="{FF2B5EF4-FFF2-40B4-BE49-F238E27FC236}">
                <a16:creationId xmlns:a16="http://schemas.microsoft.com/office/drawing/2014/main" id="{8CB57589-D536-49D3-AC60-2A8F6062A86E}"/>
              </a:ext>
            </a:extLst>
          </p:cNvPr>
          <p:cNvCxnSpPr/>
          <p:nvPr/>
        </p:nvCxnSpPr>
        <p:spPr>
          <a:xfrm flipV="1">
            <a:off x="6200034" y="3879523"/>
            <a:ext cx="1366685" cy="1964609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32" name="Straight Connector 8231">
            <a:extLst>
              <a:ext uri="{FF2B5EF4-FFF2-40B4-BE49-F238E27FC236}">
                <a16:creationId xmlns:a16="http://schemas.microsoft.com/office/drawing/2014/main" id="{9A7536ED-D27A-43BC-BCB9-F4228A5B19AA}"/>
              </a:ext>
            </a:extLst>
          </p:cNvPr>
          <p:cNvCxnSpPr>
            <a:cxnSpLocks/>
            <a:endCxn id="16" idx="1"/>
          </p:cNvCxnSpPr>
          <p:nvPr/>
        </p:nvCxnSpPr>
        <p:spPr>
          <a:xfrm flipV="1">
            <a:off x="6200034" y="4470451"/>
            <a:ext cx="1344493" cy="1414837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36" name="Straight Connector 8235">
            <a:extLst>
              <a:ext uri="{FF2B5EF4-FFF2-40B4-BE49-F238E27FC236}">
                <a16:creationId xmlns:a16="http://schemas.microsoft.com/office/drawing/2014/main" id="{DBA98CF2-D6A1-4000-8757-59C744C41D8F}"/>
              </a:ext>
            </a:extLst>
          </p:cNvPr>
          <p:cNvCxnSpPr>
            <a:endCxn id="17" idx="1"/>
          </p:cNvCxnSpPr>
          <p:nvPr/>
        </p:nvCxnSpPr>
        <p:spPr>
          <a:xfrm flipV="1">
            <a:off x="6243904" y="4920351"/>
            <a:ext cx="1312646" cy="964301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2FE5C9A4-DAAD-4F5A-95FB-98239A787A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93737" y="332656"/>
            <a:ext cx="7756525" cy="803275"/>
          </a:xfrm>
        </p:spPr>
        <p:txBody>
          <a:bodyPr/>
          <a:lstStyle/>
          <a:p>
            <a:r>
              <a:rPr lang="en-GB" altLang="en-US" dirty="0"/>
              <a:t>Legal and Policy Context</a:t>
            </a: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27958D5D-7743-4B63-A8C3-5901FC8394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3443781"/>
              </p:ext>
            </p:extLst>
          </p:nvPr>
        </p:nvGraphicFramePr>
        <p:xfrm>
          <a:off x="971600" y="1340768"/>
          <a:ext cx="7756525" cy="49716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Oval 2">
            <a:extLst>
              <a:ext uri="{FF2B5EF4-FFF2-40B4-BE49-F238E27FC236}">
                <a16:creationId xmlns:a16="http://schemas.microsoft.com/office/drawing/2014/main" id="{5F70BFF7-8FBE-48AD-ADB8-DE463545F73B}"/>
              </a:ext>
            </a:extLst>
          </p:cNvPr>
          <p:cNvSpPr/>
          <p:nvPr/>
        </p:nvSpPr>
        <p:spPr>
          <a:xfrm>
            <a:off x="1691680" y="4365104"/>
            <a:ext cx="1728192" cy="151216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2008 Planning and Energy Act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E8B738C-5D60-4E4F-8829-BF8C4A52FA45}"/>
              </a:ext>
            </a:extLst>
          </p:cNvPr>
          <p:cNvSpPr/>
          <p:nvPr/>
        </p:nvSpPr>
        <p:spPr>
          <a:xfrm>
            <a:off x="7172672" y="3114898"/>
            <a:ext cx="1872208" cy="1728192"/>
          </a:xfrm>
          <a:prstGeom prst="ellipse">
            <a:avLst/>
          </a:prstGeom>
          <a:solidFill>
            <a:srgbClr val="FFFFCC"/>
          </a:solidFill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2019 National Planning Policy Framework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00A89BD9-7D01-412F-896A-62BD40E025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42168" y="169081"/>
            <a:ext cx="7756525" cy="587375"/>
          </a:xfrm>
        </p:spPr>
        <p:txBody>
          <a:bodyPr>
            <a:normAutofit fontScale="90000"/>
          </a:bodyPr>
          <a:lstStyle/>
          <a:p>
            <a:r>
              <a:rPr lang="en-GB" altLang="en-US"/>
              <a:t>Methodology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4ED1C0-346F-4D18-BC56-34A64270391D}"/>
              </a:ext>
            </a:extLst>
          </p:cNvPr>
          <p:cNvSpPr txBox="1"/>
          <p:nvPr/>
        </p:nvSpPr>
        <p:spPr>
          <a:xfrm>
            <a:off x="3545418" y="4310350"/>
            <a:ext cx="295275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solidFill>
                  <a:schemeClr val="tx1"/>
                </a:solidFill>
                <a:latin typeface="+mj-lt"/>
              </a:rPr>
              <a:t>Quick scan of local climate mitigation, adaptation and SD plans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solidFill>
                  <a:schemeClr val="tx1"/>
                </a:solidFill>
                <a:latin typeface="+mj-lt"/>
              </a:rPr>
              <a:t>Case studies of selected local cities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862504-19EF-4FD1-84D3-8B01031DD4CF}"/>
              </a:ext>
            </a:extLst>
          </p:cNvPr>
          <p:cNvSpPr txBox="1"/>
          <p:nvPr/>
        </p:nvSpPr>
        <p:spPr>
          <a:xfrm>
            <a:off x="755576" y="4123090"/>
            <a:ext cx="295275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1600" dirty="0"/>
              <a:t>Selection of 30 UK local authorities (</a:t>
            </a:r>
            <a:r>
              <a:rPr lang="en-GB" sz="1600" dirty="0" err="1"/>
              <a:t>CoM</a:t>
            </a:r>
            <a:r>
              <a:rPr lang="en-GB" sz="1600" dirty="0"/>
              <a:t> signatories)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solidFill>
                  <a:schemeClr val="tx1"/>
                </a:solidFill>
                <a:latin typeface="+mj-lt"/>
              </a:rPr>
              <a:t>Systematic analysis of main themes using NVivo (word clouds / word trees, keyword search)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solidFill>
                  <a:schemeClr val="tx1"/>
                </a:solidFill>
                <a:latin typeface="+mj-lt"/>
              </a:rPr>
              <a:t>Selected LAs: Bristol, Nottingham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FE6027-32EE-47FC-A3B5-78711DD51BB7}"/>
              </a:ext>
            </a:extLst>
          </p:cNvPr>
          <p:cNvSpPr txBox="1"/>
          <p:nvPr/>
        </p:nvSpPr>
        <p:spPr>
          <a:xfrm>
            <a:off x="6516216" y="4269426"/>
            <a:ext cx="2345209" cy="15700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solidFill>
                  <a:schemeClr val="tx1"/>
                </a:solidFill>
                <a:latin typeface="+mj-lt"/>
              </a:rPr>
              <a:t>Exploring to what extent cities are directly or indirectly influencing the climate-driven SDGs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1600" dirty="0">
                <a:solidFill>
                  <a:schemeClr val="tx1"/>
                </a:solidFill>
                <a:latin typeface="+mj-lt"/>
              </a:rPr>
              <a:t>Work in progress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AFF3253E-BCC2-41E7-A2EE-0CF662EDFE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34968552"/>
              </p:ext>
            </p:extLst>
          </p:nvPr>
        </p:nvGraphicFramePr>
        <p:xfrm>
          <a:off x="1089025" y="756456"/>
          <a:ext cx="7772400" cy="3712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3E17C21E-A5A7-4217-BE63-0029B06FAE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03275" y="398463"/>
            <a:ext cx="7756525" cy="731837"/>
          </a:xfrm>
        </p:spPr>
        <p:txBody>
          <a:bodyPr/>
          <a:lstStyle/>
          <a:p>
            <a:r>
              <a:rPr lang="en-GB" altLang="en-US" sz="3600"/>
              <a:t>Text and document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5BEA38-2BAC-4D0C-A54B-E31EEEFEF5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6825" y="1739900"/>
            <a:ext cx="3743325" cy="3451225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GB" sz="1800" dirty="0"/>
              <a:t>Commonly occurring terms: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GB" sz="1800" dirty="0"/>
              <a:t>Climate change: 323 times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GB" sz="1800" dirty="0"/>
              <a:t>Sustainable Development: 7 times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GB" sz="1800" dirty="0"/>
              <a:t>Sustainable: 17 times</a:t>
            </a:r>
          </a:p>
          <a:p>
            <a:pPr>
              <a:defRPr/>
            </a:pPr>
            <a:r>
              <a:rPr lang="en-GB" sz="1800" dirty="0"/>
              <a:t>Adaptation: 28 times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GB" sz="1800" dirty="0"/>
              <a:t>Local authorities: 11 times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GB" sz="1800" dirty="0"/>
              <a:t>Missing terms: city, urban area, mitigation</a:t>
            </a:r>
          </a:p>
        </p:txBody>
      </p:sp>
      <p:pic>
        <p:nvPicPr>
          <p:cNvPr id="11268" name="Picture 3">
            <a:extLst>
              <a:ext uri="{FF2B5EF4-FFF2-40B4-BE49-F238E27FC236}">
                <a16:creationId xmlns:a16="http://schemas.microsoft.com/office/drawing/2014/main" id="{5E72239C-18EA-4FBA-874C-8FCDD82B3F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39900"/>
            <a:ext cx="5407025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Box 4">
            <a:extLst>
              <a:ext uri="{FF2B5EF4-FFF2-40B4-BE49-F238E27FC236}">
                <a16:creationId xmlns:a16="http://schemas.microsoft.com/office/drawing/2014/main" id="{61836CCA-EC75-4F17-B8E8-117649AD24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863" y="1358900"/>
            <a:ext cx="422846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alt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Climate Change Act 2008 word cloud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000163-8764-410D-9DA7-E96F8D5001C6}"/>
              </a:ext>
            </a:extLst>
          </p:cNvPr>
          <p:cNvSpPr txBox="1"/>
          <p:nvPr/>
        </p:nvSpPr>
        <p:spPr>
          <a:xfrm>
            <a:off x="914239" y="5180330"/>
            <a:ext cx="7905911" cy="9239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1800" dirty="0">
                <a:solidFill>
                  <a:schemeClr val="tx1"/>
                </a:solidFill>
                <a:latin typeface="+mj-lt"/>
              </a:rPr>
              <a:t>Greater emphasis on adaptation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1800" dirty="0">
                <a:solidFill>
                  <a:schemeClr val="tx1"/>
                </a:solidFill>
                <a:latin typeface="+mj-lt"/>
              </a:rPr>
              <a:t>No direct obligations impose to cities regarding climate change mitigation and adaptation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DC01C-5475-4DD0-8EB1-31D8AE4AB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7496" y="332656"/>
            <a:ext cx="7596336" cy="1080120"/>
          </a:xfrm>
        </p:spPr>
        <p:txBody>
          <a:bodyPr/>
          <a:lstStyle/>
          <a:p>
            <a:r>
              <a:rPr lang="en-GB" dirty="0"/>
              <a:t>Initial common methodology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B87452-AC7F-4261-A5A5-D24E8566EE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592" y="1412776"/>
            <a:ext cx="8064896" cy="4680520"/>
          </a:xfrm>
        </p:spPr>
        <p:txBody>
          <a:bodyPr>
            <a:normAutofit lnSpcReduction="10000"/>
          </a:bodyPr>
          <a:lstStyle/>
          <a:p>
            <a:r>
              <a:rPr lang="en-GB" dirty="0"/>
              <a:t>Selection of 30 cities in the UK with Climate Action Plans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GB" dirty="0"/>
              <a:t>Population, population growth, geographical position, socio-economic activities, coastal/inland, national recognition (if any)</a:t>
            </a:r>
          </a:p>
          <a:p>
            <a:r>
              <a:rPr lang="en-GB" dirty="0"/>
              <a:t>Further selection of 6-8 UK cities for text analysis</a:t>
            </a:r>
          </a:p>
          <a:p>
            <a:pPr lvl="2"/>
            <a:r>
              <a:rPr lang="en-GB" dirty="0"/>
              <a:t>Devolved administrations: Glasgow (Scotland), Cardiff (Wales), Belfast (Northern Ireland)</a:t>
            </a:r>
          </a:p>
          <a:p>
            <a:pPr lvl="2"/>
            <a:r>
              <a:rPr lang="en-GB" dirty="0"/>
              <a:t>English cities: Manchester, Bristol, Nottingham, Leicester, Milton Keynes</a:t>
            </a:r>
          </a:p>
        </p:txBody>
      </p:sp>
    </p:spTree>
    <p:extLst>
      <p:ext uri="{BB962C8B-B14F-4D97-AF65-F5344CB8AC3E}">
        <p14:creationId xmlns:p14="http://schemas.microsoft.com/office/powerpoint/2010/main" val="40721028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D6A92D9-1B8C-4A91-A616-475283D516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2049" y="4546079"/>
            <a:ext cx="2619375" cy="15621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5DDD46B-82F5-467C-B1A5-59649EED6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9920" y="0"/>
            <a:ext cx="5984448" cy="1412776"/>
          </a:xfrm>
        </p:spPr>
        <p:txBody>
          <a:bodyPr>
            <a:normAutofit/>
          </a:bodyPr>
          <a:lstStyle/>
          <a:p>
            <a:r>
              <a:rPr lang="en-GB" dirty="0"/>
              <a:t>Case study 1: Bristol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92799C-40D1-4EE7-83F0-D5F052D83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584" y="1484784"/>
            <a:ext cx="8208912" cy="4536504"/>
          </a:xfrm>
        </p:spPr>
        <p:txBody>
          <a:bodyPr>
            <a:normAutofit/>
          </a:bodyPr>
          <a:lstStyle/>
          <a:p>
            <a:r>
              <a:rPr lang="en-GB" sz="2800" dirty="0"/>
              <a:t>Population: 457,609 inhabitants (medium size)</a:t>
            </a:r>
          </a:p>
          <a:p>
            <a:r>
              <a:rPr lang="en-GB" sz="2800" dirty="0"/>
              <a:t>Population annual growth: +1.2%</a:t>
            </a:r>
          </a:p>
          <a:p>
            <a:r>
              <a:rPr lang="en-GB" sz="2800" dirty="0"/>
              <a:t>Geographical position: Southwest / coastal</a:t>
            </a:r>
          </a:p>
          <a:p>
            <a:r>
              <a:rPr lang="en-GB" sz="2800" dirty="0"/>
              <a:t>Economic activities: Maritime, modern IT and electronics industry, aerospace, tourism</a:t>
            </a:r>
          </a:p>
          <a:p>
            <a:r>
              <a:rPr lang="en-GB" sz="2800" dirty="0"/>
              <a:t>European Green Capital 2015</a:t>
            </a:r>
          </a:p>
          <a:p>
            <a:endParaRPr lang="en-GB" sz="2800" dirty="0"/>
          </a:p>
          <a:p>
            <a:endParaRPr lang="en-GB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77D27E-32E9-4C93-B12B-A5D9454719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641" y="4546079"/>
            <a:ext cx="2924175" cy="15621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5F8BF5A-8446-4ECA-8068-4CF7679373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9816" y="4546079"/>
            <a:ext cx="2962275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2001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DD46B-82F5-467C-B1A5-59649EED6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9776" y="43433"/>
            <a:ext cx="5984448" cy="1412776"/>
          </a:xfrm>
        </p:spPr>
        <p:txBody>
          <a:bodyPr>
            <a:normAutofit fontScale="90000"/>
          </a:bodyPr>
          <a:lstStyle/>
          <a:p>
            <a:r>
              <a:rPr lang="en-GB" dirty="0"/>
              <a:t>Case study 2: Nottingham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92799C-40D1-4EE7-83F0-D5F052D83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584" y="1484784"/>
            <a:ext cx="8208912" cy="4536504"/>
          </a:xfrm>
        </p:spPr>
        <p:txBody>
          <a:bodyPr>
            <a:normAutofit/>
          </a:bodyPr>
          <a:lstStyle/>
          <a:p>
            <a:r>
              <a:rPr lang="en-GB" sz="2800" dirty="0"/>
              <a:t>Population: 326,994 inhabitants (medium size)</a:t>
            </a:r>
          </a:p>
          <a:p>
            <a:r>
              <a:rPr lang="en-GB" sz="2800" dirty="0"/>
              <a:t>Population annual growth: +1.4%</a:t>
            </a:r>
          </a:p>
          <a:p>
            <a:r>
              <a:rPr lang="en-GB" sz="2800" dirty="0"/>
              <a:t>Geographical position: East Midlands (central) / inland</a:t>
            </a:r>
          </a:p>
          <a:p>
            <a:r>
              <a:rPr lang="en-GB" sz="2800" dirty="0"/>
              <a:t>Economic activities: Science-based industry and service sector (main economic driver)</a:t>
            </a:r>
          </a:p>
          <a:p>
            <a:r>
              <a:rPr lang="en-GB" sz="2800" dirty="0"/>
              <a:t>Social characteristics: High unemployment</a:t>
            </a:r>
          </a:p>
          <a:p>
            <a:r>
              <a:rPr lang="en-GB" sz="2800" dirty="0"/>
              <a:t>UNESCO city of Literature</a:t>
            </a:r>
          </a:p>
          <a:p>
            <a:endParaRPr lang="en-GB" sz="2800" dirty="0"/>
          </a:p>
          <a:p>
            <a:endParaRPr lang="en-GB" sz="2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A6E272-C18F-4364-BEF5-5543E2FB7A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8064" y="4941168"/>
            <a:ext cx="3995936" cy="1872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1708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20111</TotalTime>
  <Words>1319</Words>
  <Application>Microsoft Office PowerPoint</Application>
  <PresentationFormat>On-screen Show (4:3)</PresentationFormat>
  <Paragraphs>234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Times New Roman</vt:lpstr>
      <vt:lpstr>Wingdings</vt:lpstr>
      <vt:lpstr>Office Theme</vt:lpstr>
      <vt:lpstr>Preliminary analysis of City Climate Plans: Case studies of UK cities and next steps </vt:lpstr>
      <vt:lpstr>Aim and objectives</vt:lpstr>
      <vt:lpstr>UK Local Authority background</vt:lpstr>
      <vt:lpstr>Legal and Policy Context</vt:lpstr>
      <vt:lpstr>Methodology</vt:lpstr>
      <vt:lpstr>Text and document analysis</vt:lpstr>
      <vt:lpstr>Initial common methodology</vt:lpstr>
      <vt:lpstr>Case study 1: Bristol</vt:lpstr>
      <vt:lpstr>Case study 2: Nottingham</vt:lpstr>
      <vt:lpstr>Initial DMU text analysis</vt:lpstr>
      <vt:lpstr>Text analysis (word frequency) Comparison of selected cities</vt:lpstr>
      <vt:lpstr>Initial DMU text analysis</vt:lpstr>
      <vt:lpstr>Text analysis (keywords) Comparison of selected cities</vt:lpstr>
      <vt:lpstr>Towards a common methodology</vt:lpstr>
      <vt:lpstr>Nottingham (SDG keywords)</vt:lpstr>
      <vt:lpstr>Nottingham (word tree) Example: waste (SDG11)</vt:lpstr>
      <vt:lpstr>Nottingham (word tree) Example: carbon (SDG13)</vt:lpstr>
      <vt:lpstr>Nottingham (interview) Principal energy officer (29.08.2019)</vt:lpstr>
      <vt:lpstr>Nottingham (interview) What is next?</vt:lpstr>
      <vt:lpstr>SDG Mapping of climate actions</vt:lpstr>
      <vt:lpstr>Next steps</vt:lpstr>
      <vt:lpstr>Conclusions</vt:lpstr>
      <vt:lpstr>References</vt:lpstr>
    </vt:vector>
  </TitlesOfParts>
  <Company>CEPMLP, University of Dundee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Sustainable Energy</dc:title>
  <dc:creator>Subhes</dc:creator>
  <cp:lastModifiedBy>Leticia Ozawa</cp:lastModifiedBy>
  <cp:revision>279</cp:revision>
  <dcterms:created xsi:type="dcterms:W3CDTF">2012-09-27T16:19:31Z</dcterms:created>
  <dcterms:modified xsi:type="dcterms:W3CDTF">2019-09-05T16:04:22Z</dcterms:modified>
</cp:coreProperties>
</file>