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433" r:id="rId4"/>
    <p:sldId id="435" r:id="rId5"/>
    <p:sldId id="431" r:id="rId6"/>
    <p:sldId id="434" r:id="rId7"/>
    <p:sldId id="432" r:id="rId8"/>
    <p:sldId id="43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931"/>
    <p:restoredTop sz="94633"/>
  </p:normalViewPr>
  <p:slideViewPr>
    <p:cSldViewPr snapToGrid="0" snapToObjects="1">
      <p:cViewPr varScale="1">
        <p:scale>
          <a:sx n="55" d="100"/>
          <a:sy n="55" d="100"/>
        </p:scale>
        <p:origin x="4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020"/>
    </p:cViewPr>
  </p:sorterViewPr>
  <p:notesViewPr>
    <p:cSldViewPr snapToGrid="0" snapToObjects="1">
      <p:cViewPr varScale="1">
        <p:scale>
          <a:sx n="45" d="100"/>
          <a:sy n="45" d="100"/>
        </p:scale>
        <p:origin x="2000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 dirty="0"/>
              <a:t>Urbanisation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Population (M)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Sheet1!$A$4:$A$6</c:f>
              <c:numCache>
                <c:formatCode>General</c:formatCode>
                <c:ptCount val="3"/>
                <c:pt idx="0">
                  <c:v>1950</c:v>
                </c:pt>
                <c:pt idx="1">
                  <c:v>2018</c:v>
                </c:pt>
                <c:pt idx="2">
                  <c:v>2050</c:v>
                </c:pt>
              </c:numCache>
            </c:numRef>
          </c:cat>
          <c:val>
            <c:numRef>
              <c:f>Sheet1!$B$4:$B$6</c:f>
              <c:numCache>
                <c:formatCode>General</c:formatCode>
                <c:ptCount val="3"/>
                <c:pt idx="0">
                  <c:v>751</c:v>
                </c:pt>
                <c:pt idx="1">
                  <c:v>4200</c:v>
                </c:pt>
                <c:pt idx="2">
                  <c:v>6700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B9-4BAB-8496-3DBD823AC3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2480192"/>
        <c:axId val="2052296528"/>
      </c:barChart>
      <c:lineChart>
        <c:grouping val="standard"/>
        <c:varyColors val="0"/>
        <c:ser>
          <c:idx val="1"/>
          <c:order val="1"/>
          <c:tx>
            <c:strRef>
              <c:f>Sheet1!$C$3</c:f>
              <c:strCache>
                <c:ptCount val="1"/>
                <c:pt idx="0">
                  <c:v>Share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Sheet1!$A$4:$A$6</c:f>
              <c:numCache>
                <c:formatCode>General</c:formatCode>
                <c:ptCount val="3"/>
                <c:pt idx="0">
                  <c:v>1950</c:v>
                </c:pt>
                <c:pt idx="1">
                  <c:v>2018</c:v>
                </c:pt>
                <c:pt idx="2">
                  <c:v>2050</c:v>
                </c:pt>
              </c:numCache>
            </c:numRef>
          </c:cat>
          <c:val>
            <c:numRef>
              <c:f>Sheet1!$C$4:$C$6</c:f>
              <c:numCache>
                <c:formatCode>0%</c:formatCode>
                <c:ptCount val="3"/>
                <c:pt idx="0">
                  <c:v>0.18</c:v>
                </c:pt>
                <c:pt idx="1">
                  <c:v>0.55000000000000004</c:v>
                </c:pt>
                <c:pt idx="2">
                  <c:v>0.68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B9-4BAB-8496-3DBD823AC3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2484192"/>
        <c:axId val="2052298608"/>
      </c:lineChart>
      <c:catAx>
        <c:axId val="205248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2296528"/>
        <c:crosses val="autoZero"/>
        <c:auto val="1"/>
        <c:lblAlgn val="ctr"/>
        <c:lblOffset val="100"/>
        <c:noMultiLvlLbl val="0"/>
      </c:catAx>
      <c:valAx>
        <c:axId val="2052296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Urban population (million)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2480192"/>
        <c:crosses val="autoZero"/>
        <c:crossBetween val="between"/>
      </c:valAx>
      <c:valAx>
        <c:axId val="205229860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of global population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2484192"/>
        <c:crosses val="max"/>
        <c:crossBetween val="between"/>
      </c:valAx>
      <c:catAx>
        <c:axId val="20524841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522986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/>
              <a:t>Bio-physical impact of cities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Sheet1!$C$20</c:f>
              <c:strCache>
                <c:ptCount val="1"/>
                <c:pt idx="0">
                  <c:v>City average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Sheet1!$A$21:$A$24</c:f>
              <c:strCache>
                <c:ptCount val="4"/>
                <c:pt idx="0">
                  <c:v>GHG emission per capita</c:v>
                </c:pt>
                <c:pt idx="1">
                  <c:v>Ecological footprint</c:v>
                </c:pt>
                <c:pt idx="2">
                  <c:v>Water use per capita</c:v>
                </c:pt>
                <c:pt idx="3">
                  <c:v>Deaths due to natural disasters</c:v>
                </c:pt>
              </c:strCache>
            </c:strRef>
          </c:cat>
          <c:val>
            <c:numRef>
              <c:f>Sheet1!$C$21:$C$24</c:f>
              <c:numCache>
                <c:formatCode>General</c:formatCode>
                <c:ptCount val="4"/>
                <c:pt idx="0">
                  <c:v>6</c:v>
                </c:pt>
                <c:pt idx="1">
                  <c:v>3.6</c:v>
                </c:pt>
                <c:pt idx="2">
                  <c:v>2.67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43-4188-B883-CB28E9B8B299}"/>
            </c:ext>
          </c:extLst>
        </c:ser>
        <c:ser>
          <c:idx val="1"/>
          <c:order val="1"/>
          <c:tx>
            <c:strRef>
              <c:f>Sheet1!$D$20</c:f>
              <c:strCache>
                <c:ptCount val="1"/>
                <c:pt idx="0">
                  <c:v>Global average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Sheet1!$A$21:$A$24</c:f>
              <c:strCache>
                <c:ptCount val="4"/>
                <c:pt idx="0">
                  <c:v>GHG emission per capita</c:v>
                </c:pt>
                <c:pt idx="1">
                  <c:v>Ecological footprint</c:v>
                </c:pt>
                <c:pt idx="2">
                  <c:v>Water use per capita</c:v>
                </c:pt>
                <c:pt idx="3">
                  <c:v>Deaths due to natural disasters</c:v>
                </c:pt>
              </c:strCache>
            </c:strRef>
          </c:cat>
          <c:val>
            <c:numRef>
              <c:f>Sheet1!$D$21:$D$24</c:f>
              <c:numCache>
                <c:formatCode>General</c:formatCode>
                <c:ptCount val="4"/>
                <c:pt idx="0">
                  <c:v>4.71</c:v>
                </c:pt>
                <c:pt idx="1">
                  <c:v>1.9</c:v>
                </c:pt>
                <c:pt idx="2">
                  <c:v>1</c:v>
                </c:pt>
                <c:pt idx="3">
                  <c:v>0.13400000000000001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43-4188-B883-CB28E9B8B2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589490560"/>
        <c:axId val="1931110128"/>
      </c:barChart>
      <c:catAx>
        <c:axId val="158949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1110128"/>
        <c:crosses val="autoZero"/>
        <c:auto val="1"/>
        <c:lblAlgn val="ctr"/>
        <c:lblOffset val="100"/>
        <c:noMultiLvlLbl val="0"/>
      </c:catAx>
      <c:valAx>
        <c:axId val="193111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9490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CBAA11-BF74-4DF0-AFA1-22FFBE026C98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5903ECF-977C-4424-AAC2-2B5EFA09D348}">
      <dgm:prSet phldrT="[Text]"/>
      <dgm:spPr/>
      <dgm:t>
        <a:bodyPr/>
        <a:lstStyle/>
        <a:p>
          <a:r>
            <a:rPr lang="en-GB" dirty="0"/>
            <a:t>Climate actions</a:t>
          </a:r>
        </a:p>
      </dgm:t>
    </dgm:pt>
    <dgm:pt modelId="{149361E4-6943-4F37-A75B-80C53AFBFBC3}" type="parTrans" cxnId="{757753C3-E0D5-4ADF-9073-921094B5892B}">
      <dgm:prSet/>
      <dgm:spPr/>
      <dgm:t>
        <a:bodyPr/>
        <a:lstStyle/>
        <a:p>
          <a:endParaRPr lang="en-GB"/>
        </a:p>
      </dgm:t>
    </dgm:pt>
    <dgm:pt modelId="{4A1CB618-980E-4DDA-9BE6-8C60612CB1A0}" type="sibTrans" cxnId="{757753C3-E0D5-4ADF-9073-921094B5892B}">
      <dgm:prSet/>
      <dgm:spPr/>
      <dgm:t>
        <a:bodyPr/>
        <a:lstStyle/>
        <a:p>
          <a:endParaRPr lang="en-GB"/>
        </a:p>
      </dgm:t>
    </dgm:pt>
    <dgm:pt modelId="{CE39FB43-32BF-4DD1-9B46-D0B80918B771}">
      <dgm:prSet phldrT="[Text]"/>
      <dgm:spPr/>
      <dgm:t>
        <a:bodyPr/>
        <a:lstStyle/>
        <a:p>
          <a:r>
            <a:rPr lang="en-GB" dirty="0"/>
            <a:t>Energy</a:t>
          </a:r>
        </a:p>
      </dgm:t>
    </dgm:pt>
    <dgm:pt modelId="{E6B2AD7A-6742-468F-84E8-E58C0421586D}" type="parTrans" cxnId="{3D4CCE08-5F6B-4395-B050-204BF9D1036B}">
      <dgm:prSet/>
      <dgm:spPr/>
      <dgm:t>
        <a:bodyPr/>
        <a:lstStyle/>
        <a:p>
          <a:endParaRPr lang="en-GB"/>
        </a:p>
      </dgm:t>
    </dgm:pt>
    <dgm:pt modelId="{972A248A-26A4-4DCE-8AAB-F45EFBD48EAA}" type="sibTrans" cxnId="{3D4CCE08-5F6B-4395-B050-204BF9D1036B}">
      <dgm:prSet/>
      <dgm:spPr/>
      <dgm:t>
        <a:bodyPr/>
        <a:lstStyle/>
        <a:p>
          <a:endParaRPr lang="en-GB"/>
        </a:p>
      </dgm:t>
    </dgm:pt>
    <dgm:pt modelId="{59A4F9E8-6CFD-4912-8026-B9401BC8397D}">
      <dgm:prSet phldrT="[Text]"/>
      <dgm:spPr/>
      <dgm:t>
        <a:bodyPr/>
        <a:lstStyle/>
        <a:p>
          <a:r>
            <a:rPr lang="en-GB" dirty="0"/>
            <a:t>Transport</a:t>
          </a:r>
        </a:p>
      </dgm:t>
    </dgm:pt>
    <dgm:pt modelId="{B66B7D66-89B5-4927-BEAC-0B32009F0CAC}" type="parTrans" cxnId="{F3E365F2-6E8E-4E0B-A43E-DF6B9559EFE8}">
      <dgm:prSet/>
      <dgm:spPr/>
      <dgm:t>
        <a:bodyPr/>
        <a:lstStyle/>
        <a:p>
          <a:endParaRPr lang="en-GB"/>
        </a:p>
      </dgm:t>
    </dgm:pt>
    <dgm:pt modelId="{1D43BA0C-85B0-4A03-B7A0-BE4321DFBB62}" type="sibTrans" cxnId="{F3E365F2-6E8E-4E0B-A43E-DF6B9559EFE8}">
      <dgm:prSet/>
      <dgm:spPr/>
      <dgm:t>
        <a:bodyPr/>
        <a:lstStyle/>
        <a:p>
          <a:endParaRPr lang="en-GB"/>
        </a:p>
      </dgm:t>
    </dgm:pt>
    <dgm:pt modelId="{1B3DD979-BA99-45BD-A0A0-631A89C712EA}">
      <dgm:prSet phldrT="[Text]"/>
      <dgm:spPr/>
      <dgm:t>
        <a:bodyPr/>
        <a:lstStyle/>
        <a:p>
          <a:r>
            <a:rPr lang="en-GB" dirty="0"/>
            <a:t>Waste</a:t>
          </a:r>
        </a:p>
      </dgm:t>
    </dgm:pt>
    <dgm:pt modelId="{1861B44A-96D7-4394-BB2B-DF0528D8E847}" type="parTrans" cxnId="{0A4206B0-2AC2-4BB6-944D-DB1430FC411C}">
      <dgm:prSet/>
      <dgm:spPr/>
      <dgm:t>
        <a:bodyPr/>
        <a:lstStyle/>
        <a:p>
          <a:endParaRPr lang="en-GB"/>
        </a:p>
      </dgm:t>
    </dgm:pt>
    <dgm:pt modelId="{35DF8B61-B09B-43EF-95EB-9B1EC2966AF6}" type="sibTrans" cxnId="{0A4206B0-2AC2-4BB6-944D-DB1430FC411C}">
      <dgm:prSet/>
      <dgm:spPr/>
      <dgm:t>
        <a:bodyPr/>
        <a:lstStyle/>
        <a:p>
          <a:endParaRPr lang="en-GB"/>
        </a:p>
      </dgm:t>
    </dgm:pt>
    <dgm:pt modelId="{CBBEF182-7FB7-43A0-B410-8CD5694B995B}">
      <dgm:prSet phldrT="[Text]"/>
      <dgm:spPr/>
      <dgm:t>
        <a:bodyPr/>
        <a:lstStyle/>
        <a:p>
          <a:r>
            <a:rPr lang="en-GB" dirty="0"/>
            <a:t>Green homes</a:t>
          </a:r>
        </a:p>
      </dgm:t>
    </dgm:pt>
    <dgm:pt modelId="{B3E7C40D-A722-446D-A899-F1EECA7BB1BD}" type="parTrans" cxnId="{761823B7-92B0-4524-8C5C-DE3A27830641}">
      <dgm:prSet/>
      <dgm:spPr/>
      <dgm:t>
        <a:bodyPr/>
        <a:lstStyle/>
        <a:p>
          <a:endParaRPr lang="en-GB"/>
        </a:p>
      </dgm:t>
    </dgm:pt>
    <dgm:pt modelId="{FB50C942-2A21-433F-8B34-ACDA8EC33997}" type="sibTrans" cxnId="{761823B7-92B0-4524-8C5C-DE3A27830641}">
      <dgm:prSet/>
      <dgm:spPr/>
      <dgm:t>
        <a:bodyPr/>
        <a:lstStyle/>
        <a:p>
          <a:endParaRPr lang="en-GB"/>
        </a:p>
      </dgm:t>
    </dgm:pt>
    <dgm:pt modelId="{309DD835-1EFD-4A75-B1F9-A10B6BF7FB2A}">
      <dgm:prSet phldrT="[Text]"/>
      <dgm:spPr/>
      <dgm:t>
        <a:bodyPr/>
        <a:lstStyle/>
        <a:p>
          <a:r>
            <a:rPr lang="en-GB" dirty="0"/>
            <a:t>Green industries</a:t>
          </a:r>
        </a:p>
      </dgm:t>
    </dgm:pt>
    <dgm:pt modelId="{2E1EE8A9-6EC0-4314-BE2D-652F225D4572}" type="parTrans" cxnId="{7B6544B6-A714-4AAB-A72B-BD7A9840BDA8}">
      <dgm:prSet/>
      <dgm:spPr/>
      <dgm:t>
        <a:bodyPr/>
        <a:lstStyle/>
        <a:p>
          <a:endParaRPr lang="en-GB"/>
        </a:p>
      </dgm:t>
    </dgm:pt>
    <dgm:pt modelId="{AE05D51E-F9B1-4080-AC3F-7281075DA99E}" type="sibTrans" cxnId="{7B6544B6-A714-4AAB-A72B-BD7A9840BDA8}">
      <dgm:prSet/>
      <dgm:spPr/>
      <dgm:t>
        <a:bodyPr/>
        <a:lstStyle/>
        <a:p>
          <a:endParaRPr lang="en-GB"/>
        </a:p>
      </dgm:t>
    </dgm:pt>
    <dgm:pt modelId="{46E84A61-E8B2-412B-8666-2CBD679679DA}" type="pres">
      <dgm:prSet presAssocID="{F8CBAA11-BF74-4DF0-AFA1-22FFBE026C98}" presName="Name0" presStyleCnt="0">
        <dgm:presLayoutVars>
          <dgm:dir/>
          <dgm:animLvl val="lvl"/>
          <dgm:resizeHandles/>
        </dgm:presLayoutVars>
      </dgm:prSet>
      <dgm:spPr/>
    </dgm:pt>
    <dgm:pt modelId="{4343675B-B1EE-46AD-B248-B55818F1A100}" type="pres">
      <dgm:prSet presAssocID="{E5903ECF-977C-4424-AAC2-2B5EFA09D348}" presName="linNode" presStyleCnt="0"/>
      <dgm:spPr/>
    </dgm:pt>
    <dgm:pt modelId="{1E9F03D0-FB48-4EAE-8E05-5647B210CAA5}" type="pres">
      <dgm:prSet presAssocID="{E5903ECF-977C-4424-AAC2-2B5EFA09D348}" presName="parentShp" presStyleLbl="node1" presStyleIdx="0" presStyleCnt="1">
        <dgm:presLayoutVars>
          <dgm:bulletEnabled val="1"/>
        </dgm:presLayoutVars>
      </dgm:prSet>
      <dgm:spPr/>
    </dgm:pt>
    <dgm:pt modelId="{FCDEDF02-D7A1-45A1-A28D-2FCAC5E07D48}" type="pres">
      <dgm:prSet presAssocID="{E5903ECF-977C-4424-AAC2-2B5EFA09D348}" presName="childShp" presStyleLbl="bgAccFollowNode1" presStyleIdx="0" presStyleCnt="1">
        <dgm:presLayoutVars>
          <dgm:bulletEnabled val="1"/>
        </dgm:presLayoutVars>
      </dgm:prSet>
      <dgm:spPr/>
    </dgm:pt>
  </dgm:ptLst>
  <dgm:cxnLst>
    <dgm:cxn modelId="{168C6F05-F146-4D4F-8388-1C96E19E7F44}" type="presOf" srcId="{E5903ECF-977C-4424-AAC2-2B5EFA09D348}" destId="{1E9F03D0-FB48-4EAE-8E05-5647B210CAA5}" srcOrd="0" destOrd="0" presId="urn:microsoft.com/office/officeart/2005/8/layout/vList6"/>
    <dgm:cxn modelId="{B20A6607-F363-4EE9-86F7-6F0044454A20}" type="presOf" srcId="{CBBEF182-7FB7-43A0-B410-8CD5694B995B}" destId="{FCDEDF02-D7A1-45A1-A28D-2FCAC5E07D48}" srcOrd="0" destOrd="3" presId="urn:microsoft.com/office/officeart/2005/8/layout/vList6"/>
    <dgm:cxn modelId="{3D4CCE08-5F6B-4395-B050-204BF9D1036B}" srcId="{E5903ECF-977C-4424-AAC2-2B5EFA09D348}" destId="{CE39FB43-32BF-4DD1-9B46-D0B80918B771}" srcOrd="0" destOrd="0" parTransId="{E6B2AD7A-6742-468F-84E8-E58C0421586D}" sibTransId="{972A248A-26A4-4DCE-8AAB-F45EFBD48EAA}"/>
    <dgm:cxn modelId="{D1F03D39-E03D-49F5-B2E9-6C05706F67EC}" type="presOf" srcId="{1B3DD979-BA99-45BD-A0A0-631A89C712EA}" destId="{FCDEDF02-D7A1-45A1-A28D-2FCAC5E07D48}" srcOrd="0" destOrd="2" presId="urn:microsoft.com/office/officeart/2005/8/layout/vList6"/>
    <dgm:cxn modelId="{C05A2E73-D783-436A-8076-A93565456E47}" type="presOf" srcId="{F8CBAA11-BF74-4DF0-AFA1-22FFBE026C98}" destId="{46E84A61-E8B2-412B-8666-2CBD679679DA}" srcOrd="0" destOrd="0" presId="urn:microsoft.com/office/officeart/2005/8/layout/vList6"/>
    <dgm:cxn modelId="{68F01176-4282-4BB4-8B95-13E29378AD71}" type="presOf" srcId="{59A4F9E8-6CFD-4912-8026-B9401BC8397D}" destId="{FCDEDF02-D7A1-45A1-A28D-2FCAC5E07D48}" srcOrd="0" destOrd="1" presId="urn:microsoft.com/office/officeart/2005/8/layout/vList6"/>
    <dgm:cxn modelId="{654D997C-93EE-474B-AA71-1E5D198E05FE}" type="presOf" srcId="{CE39FB43-32BF-4DD1-9B46-D0B80918B771}" destId="{FCDEDF02-D7A1-45A1-A28D-2FCAC5E07D48}" srcOrd="0" destOrd="0" presId="urn:microsoft.com/office/officeart/2005/8/layout/vList6"/>
    <dgm:cxn modelId="{8DF8629B-62ED-474F-B08F-94BD86BD4D27}" type="presOf" srcId="{309DD835-1EFD-4A75-B1F9-A10B6BF7FB2A}" destId="{FCDEDF02-D7A1-45A1-A28D-2FCAC5E07D48}" srcOrd="0" destOrd="4" presId="urn:microsoft.com/office/officeart/2005/8/layout/vList6"/>
    <dgm:cxn modelId="{0A4206B0-2AC2-4BB6-944D-DB1430FC411C}" srcId="{E5903ECF-977C-4424-AAC2-2B5EFA09D348}" destId="{1B3DD979-BA99-45BD-A0A0-631A89C712EA}" srcOrd="2" destOrd="0" parTransId="{1861B44A-96D7-4394-BB2B-DF0528D8E847}" sibTransId="{35DF8B61-B09B-43EF-95EB-9B1EC2966AF6}"/>
    <dgm:cxn modelId="{7B6544B6-A714-4AAB-A72B-BD7A9840BDA8}" srcId="{E5903ECF-977C-4424-AAC2-2B5EFA09D348}" destId="{309DD835-1EFD-4A75-B1F9-A10B6BF7FB2A}" srcOrd="4" destOrd="0" parTransId="{2E1EE8A9-6EC0-4314-BE2D-652F225D4572}" sibTransId="{AE05D51E-F9B1-4080-AC3F-7281075DA99E}"/>
    <dgm:cxn modelId="{761823B7-92B0-4524-8C5C-DE3A27830641}" srcId="{E5903ECF-977C-4424-AAC2-2B5EFA09D348}" destId="{CBBEF182-7FB7-43A0-B410-8CD5694B995B}" srcOrd="3" destOrd="0" parTransId="{B3E7C40D-A722-446D-A899-F1EECA7BB1BD}" sibTransId="{FB50C942-2A21-433F-8B34-ACDA8EC33997}"/>
    <dgm:cxn modelId="{757753C3-E0D5-4ADF-9073-921094B5892B}" srcId="{F8CBAA11-BF74-4DF0-AFA1-22FFBE026C98}" destId="{E5903ECF-977C-4424-AAC2-2B5EFA09D348}" srcOrd="0" destOrd="0" parTransId="{149361E4-6943-4F37-A75B-80C53AFBFBC3}" sibTransId="{4A1CB618-980E-4DDA-9BE6-8C60612CB1A0}"/>
    <dgm:cxn modelId="{F3E365F2-6E8E-4E0B-A43E-DF6B9559EFE8}" srcId="{E5903ECF-977C-4424-AAC2-2B5EFA09D348}" destId="{59A4F9E8-6CFD-4912-8026-B9401BC8397D}" srcOrd="1" destOrd="0" parTransId="{B66B7D66-89B5-4927-BEAC-0B32009F0CAC}" sibTransId="{1D43BA0C-85B0-4A03-B7A0-BE4321DFBB62}"/>
    <dgm:cxn modelId="{39C421BF-E395-491C-AE3B-3558984BE3C0}" type="presParOf" srcId="{46E84A61-E8B2-412B-8666-2CBD679679DA}" destId="{4343675B-B1EE-46AD-B248-B55818F1A100}" srcOrd="0" destOrd="0" presId="urn:microsoft.com/office/officeart/2005/8/layout/vList6"/>
    <dgm:cxn modelId="{16E4E3A0-3551-48E6-B61C-18A273513592}" type="presParOf" srcId="{4343675B-B1EE-46AD-B248-B55818F1A100}" destId="{1E9F03D0-FB48-4EAE-8E05-5647B210CAA5}" srcOrd="0" destOrd="0" presId="urn:microsoft.com/office/officeart/2005/8/layout/vList6"/>
    <dgm:cxn modelId="{10909359-FF93-42C4-89D4-703A5D2491F7}" type="presParOf" srcId="{4343675B-B1EE-46AD-B248-B55818F1A100}" destId="{FCDEDF02-D7A1-45A1-A28D-2FCAC5E07D4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34FEF6-E4BA-4EEE-92B4-1E0FC3F5AF5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446F405-4D65-4A3C-9DA9-21A5DE55D635}">
      <dgm:prSet phldrT="[Text]"/>
      <dgm:spPr/>
      <dgm:t>
        <a:bodyPr/>
        <a:lstStyle/>
        <a:p>
          <a:r>
            <a:rPr lang="en-GB" dirty="0"/>
            <a:t>6, 7,13</a:t>
          </a:r>
        </a:p>
      </dgm:t>
    </dgm:pt>
    <dgm:pt modelId="{CC6B02A0-8E6C-4869-B20F-7D297D2D70B1}" type="parTrans" cxnId="{501ACF94-D4C9-4E7D-80BF-9F05644A9F08}">
      <dgm:prSet/>
      <dgm:spPr/>
      <dgm:t>
        <a:bodyPr/>
        <a:lstStyle/>
        <a:p>
          <a:endParaRPr lang="en-GB"/>
        </a:p>
      </dgm:t>
    </dgm:pt>
    <dgm:pt modelId="{D47E53FA-3BAE-45AC-A9B0-FA0E4F8C383F}" type="sibTrans" cxnId="{501ACF94-D4C9-4E7D-80BF-9F05644A9F08}">
      <dgm:prSet/>
      <dgm:spPr/>
      <dgm:t>
        <a:bodyPr/>
        <a:lstStyle/>
        <a:p>
          <a:endParaRPr lang="en-GB"/>
        </a:p>
      </dgm:t>
    </dgm:pt>
    <dgm:pt modelId="{6B44C1E0-B994-4055-AE2B-D25E041D891E}">
      <dgm:prSet phldrT="[Text]"/>
      <dgm:spPr/>
      <dgm:t>
        <a:bodyPr/>
        <a:lstStyle/>
        <a:p>
          <a:r>
            <a:rPr lang="en-GB" dirty="0"/>
            <a:t>Climate</a:t>
          </a:r>
        </a:p>
      </dgm:t>
    </dgm:pt>
    <dgm:pt modelId="{C8A15F36-4AED-4BDC-9BAF-BF498B766792}" type="parTrans" cxnId="{537754E1-5C8C-4E72-8281-33F63503573C}">
      <dgm:prSet/>
      <dgm:spPr/>
      <dgm:t>
        <a:bodyPr/>
        <a:lstStyle/>
        <a:p>
          <a:endParaRPr lang="en-GB"/>
        </a:p>
      </dgm:t>
    </dgm:pt>
    <dgm:pt modelId="{D6F688FA-2E2D-4166-9E97-554EEA1EB39F}" type="sibTrans" cxnId="{537754E1-5C8C-4E72-8281-33F63503573C}">
      <dgm:prSet/>
      <dgm:spPr/>
      <dgm:t>
        <a:bodyPr/>
        <a:lstStyle/>
        <a:p>
          <a:endParaRPr lang="en-GB"/>
        </a:p>
      </dgm:t>
    </dgm:pt>
    <dgm:pt modelId="{1BC3D7BE-794A-4BD2-A418-F33FA2AAC781}">
      <dgm:prSet phldrT="[Text]"/>
      <dgm:spPr/>
      <dgm:t>
        <a:bodyPr/>
        <a:lstStyle/>
        <a:p>
          <a:r>
            <a:rPr lang="en-GB" dirty="0"/>
            <a:t>8, 9, 11, 12</a:t>
          </a:r>
        </a:p>
      </dgm:t>
    </dgm:pt>
    <dgm:pt modelId="{291758BC-6E5D-4484-A892-33D4C7BBD2DA}" type="parTrans" cxnId="{B72E38F1-355B-48FA-AF17-FF1B0550E34B}">
      <dgm:prSet/>
      <dgm:spPr/>
      <dgm:t>
        <a:bodyPr/>
        <a:lstStyle/>
        <a:p>
          <a:endParaRPr lang="en-GB"/>
        </a:p>
      </dgm:t>
    </dgm:pt>
    <dgm:pt modelId="{85B2C2E3-AA9D-4770-95FF-36CEA1A73FC3}" type="sibTrans" cxnId="{B72E38F1-355B-48FA-AF17-FF1B0550E34B}">
      <dgm:prSet/>
      <dgm:spPr/>
      <dgm:t>
        <a:bodyPr/>
        <a:lstStyle/>
        <a:p>
          <a:endParaRPr lang="en-GB"/>
        </a:p>
      </dgm:t>
    </dgm:pt>
    <dgm:pt modelId="{8927CEB4-B456-4A39-BBF5-F90B9D72B41C}">
      <dgm:prSet phldrT="[Text]"/>
      <dgm:spPr/>
      <dgm:t>
        <a:bodyPr/>
        <a:lstStyle/>
        <a:p>
          <a:r>
            <a:rPr lang="en-GB" dirty="0"/>
            <a:t>Cities</a:t>
          </a:r>
        </a:p>
      </dgm:t>
    </dgm:pt>
    <dgm:pt modelId="{55115269-907A-4F17-9206-3C9E80B57A00}" type="parTrans" cxnId="{9BA48548-38DB-4168-B335-E0E5AED857AF}">
      <dgm:prSet/>
      <dgm:spPr/>
      <dgm:t>
        <a:bodyPr/>
        <a:lstStyle/>
        <a:p>
          <a:endParaRPr lang="en-GB"/>
        </a:p>
      </dgm:t>
    </dgm:pt>
    <dgm:pt modelId="{7FBE0B2B-5007-461D-9597-0A93D8809B77}" type="sibTrans" cxnId="{9BA48548-38DB-4168-B335-E0E5AED857AF}">
      <dgm:prSet/>
      <dgm:spPr/>
      <dgm:t>
        <a:bodyPr/>
        <a:lstStyle/>
        <a:p>
          <a:endParaRPr lang="en-GB"/>
        </a:p>
      </dgm:t>
    </dgm:pt>
    <dgm:pt modelId="{F7E0F569-3E99-4F06-8E92-2DC34BA088F1}">
      <dgm:prSet phldrT="[Text]"/>
      <dgm:spPr/>
      <dgm:t>
        <a:bodyPr/>
        <a:lstStyle/>
        <a:p>
          <a:r>
            <a:rPr lang="en-GB" dirty="0"/>
            <a:t>1, 2, 3, 4</a:t>
          </a:r>
        </a:p>
      </dgm:t>
    </dgm:pt>
    <dgm:pt modelId="{29BEB00C-DECB-4BC6-9398-13F8921795AD}" type="parTrans" cxnId="{86D1CC24-38A0-43CC-B023-7AF808602952}">
      <dgm:prSet/>
      <dgm:spPr/>
      <dgm:t>
        <a:bodyPr/>
        <a:lstStyle/>
        <a:p>
          <a:endParaRPr lang="en-GB"/>
        </a:p>
      </dgm:t>
    </dgm:pt>
    <dgm:pt modelId="{F36D7C56-BB66-4F5F-99C0-05729880515D}" type="sibTrans" cxnId="{86D1CC24-38A0-43CC-B023-7AF808602952}">
      <dgm:prSet/>
      <dgm:spPr/>
      <dgm:t>
        <a:bodyPr/>
        <a:lstStyle/>
        <a:p>
          <a:endParaRPr lang="en-GB"/>
        </a:p>
      </dgm:t>
    </dgm:pt>
    <dgm:pt modelId="{1C21B6A2-C33F-4A98-80D6-86A5490F71E9}">
      <dgm:prSet phldrT="[Text]"/>
      <dgm:spPr/>
      <dgm:t>
        <a:bodyPr/>
        <a:lstStyle/>
        <a:p>
          <a:r>
            <a:rPr lang="en-GB" dirty="0"/>
            <a:t>Poverty</a:t>
          </a:r>
        </a:p>
      </dgm:t>
    </dgm:pt>
    <dgm:pt modelId="{5C7364D9-39FB-40AF-A252-0B44C8F3D073}" type="parTrans" cxnId="{DC4131D3-E729-48DE-AF0D-C4274ADECCFA}">
      <dgm:prSet/>
      <dgm:spPr/>
      <dgm:t>
        <a:bodyPr/>
        <a:lstStyle/>
        <a:p>
          <a:endParaRPr lang="en-GB"/>
        </a:p>
      </dgm:t>
    </dgm:pt>
    <dgm:pt modelId="{1E4803B7-74F8-4D97-914A-AA1B59FA1C76}" type="sibTrans" cxnId="{DC4131D3-E729-48DE-AF0D-C4274ADECCFA}">
      <dgm:prSet/>
      <dgm:spPr/>
      <dgm:t>
        <a:bodyPr/>
        <a:lstStyle/>
        <a:p>
          <a:endParaRPr lang="en-GB"/>
        </a:p>
      </dgm:t>
    </dgm:pt>
    <dgm:pt modelId="{5E44B84E-62FF-4409-9266-EB6E2FF8EE11}">
      <dgm:prSet phldrT="[Text]"/>
      <dgm:spPr/>
      <dgm:t>
        <a:bodyPr/>
        <a:lstStyle/>
        <a:p>
          <a:r>
            <a:rPr lang="en-GB" dirty="0"/>
            <a:t>Energy</a:t>
          </a:r>
        </a:p>
      </dgm:t>
    </dgm:pt>
    <dgm:pt modelId="{ACB4C67C-1BFD-4B09-AB4C-A5713F5D90F1}" type="parTrans" cxnId="{128E4EE3-148A-4CE1-8855-3ADA220CB382}">
      <dgm:prSet/>
      <dgm:spPr/>
      <dgm:t>
        <a:bodyPr/>
        <a:lstStyle/>
        <a:p>
          <a:endParaRPr lang="en-GB"/>
        </a:p>
      </dgm:t>
    </dgm:pt>
    <dgm:pt modelId="{6B794B12-D71A-41BC-B1DC-6F1284C56C21}" type="sibTrans" cxnId="{128E4EE3-148A-4CE1-8855-3ADA220CB382}">
      <dgm:prSet/>
      <dgm:spPr/>
      <dgm:t>
        <a:bodyPr/>
        <a:lstStyle/>
        <a:p>
          <a:endParaRPr lang="en-GB"/>
        </a:p>
      </dgm:t>
    </dgm:pt>
    <dgm:pt modelId="{DFC7F43E-87F6-4D68-ACDE-B41719503EF6}">
      <dgm:prSet phldrT="[Text]"/>
      <dgm:spPr/>
      <dgm:t>
        <a:bodyPr/>
        <a:lstStyle/>
        <a:p>
          <a:r>
            <a:rPr lang="en-GB" dirty="0"/>
            <a:t>Jobs</a:t>
          </a:r>
        </a:p>
      </dgm:t>
    </dgm:pt>
    <dgm:pt modelId="{A99C87E6-AD00-442E-8650-0F128717B96D}" type="parTrans" cxnId="{6EF15E6A-FE53-42C1-B4C8-6FAD765E15C0}">
      <dgm:prSet/>
      <dgm:spPr/>
      <dgm:t>
        <a:bodyPr/>
        <a:lstStyle/>
        <a:p>
          <a:endParaRPr lang="en-GB"/>
        </a:p>
      </dgm:t>
    </dgm:pt>
    <dgm:pt modelId="{C6ED0C27-5227-440D-918C-FF6F9256EEF7}" type="sibTrans" cxnId="{6EF15E6A-FE53-42C1-B4C8-6FAD765E15C0}">
      <dgm:prSet/>
      <dgm:spPr/>
      <dgm:t>
        <a:bodyPr/>
        <a:lstStyle/>
        <a:p>
          <a:endParaRPr lang="en-GB"/>
        </a:p>
      </dgm:t>
    </dgm:pt>
    <dgm:pt modelId="{B4C42A6F-08B1-43A4-B7CE-ED74F02E725D}">
      <dgm:prSet phldrT="[Text]"/>
      <dgm:spPr/>
      <dgm:t>
        <a:bodyPr/>
        <a:lstStyle/>
        <a:p>
          <a:r>
            <a:rPr lang="en-GB" dirty="0"/>
            <a:t>Infrastructure</a:t>
          </a:r>
        </a:p>
      </dgm:t>
    </dgm:pt>
    <dgm:pt modelId="{38161BCD-1EFD-4D07-9E08-31AA3F182683}" type="parTrans" cxnId="{A8051B17-C58F-4644-9B90-0FAE4A4860CD}">
      <dgm:prSet/>
      <dgm:spPr/>
      <dgm:t>
        <a:bodyPr/>
        <a:lstStyle/>
        <a:p>
          <a:endParaRPr lang="en-GB"/>
        </a:p>
      </dgm:t>
    </dgm:pt>
    <dgm:pt modelId="{D5C30D35-E414-4853-8322-87478D0E9C7F}" type="sibTrans" cxnId="{A8051B17-C58F-4644-9B90-0FAE4A4860CD}">
      <dgm:prSet/>
      <dgm:spPr/>
      <dgm:t>
        <a:bodyPr/>
        <a:lstStyle/>
        <a:p>
          <a:endParaRPr lang="en-GB"/>
        </a:p>
      </dgm:t>
    </dgm:pt>
    <dgm:pt modelId="{15AF20B1-9167-48BE-A0E1-15D2DFA5A4EB}">
      <dgm:prSet phldrT="[Text]"/>
      <dgm:spPr/>
      <dgm:t>
        <a:bodyPr/>
        <a:lstStyle/>
        <a:p>
          <a:r>
            <a:rPr lang="en-GB" dirty="0"/>
            <a:t>Water</a:t>
          </a:r>
        </a:p>
      </dgm:t>
    </dgm:pt>
    <dgm:pt modelId="{2776B8AE-0C67-4EC2-85C1-5B8FDC216816}" type="parTrans" cxnId="{E6F8252C-AE74-4941-88F9-D2B83049872A}">
      <dgm:prSet/>
      <dgm:spPr/>
    </dgm:pt>
    <dgm:pt modelId="{F675CE6C-758A-4752-A3F0-BCB8C86544FF}" type="sibTrans" cxnId="{E6F8252C-AE74-4941-88F9-D2B83049872A}">
      <dgm:prSet/>
      <dgm:spPr/>
    </dgm:pt>
    <dgm:pt modelId="{EBDAD557-745E-4C42-8ACD-5B48AC30F590}">
      <dgm:prSet phldrT="[Text]"/>
      <dgm:spPr/>
      <dgm:t>
        <a:bodyPr/>
        <a:lstStyle/>
        <a:p>
          <a:r>
            <a:rPr lang="en-GB" dirty="0"/>
            <a:t>Resource use</a:t>
          </a:r>
        </a:p>
      </dgm:t>
    </dgm:pt>
    <dgm:pt modelId="{8269878D-B87C-4B4B-8209-669A03A6AF29}" type="parTrans" cxnId="{D8204489-E707-4C2A-9389-75F6949BC651}">
      <dgm:prSet/>
      <dgm:spPr/>
    </dgm:pt>
    <dgm:pt modelId="{074191C3-6FC7-432A-B64C-F6EC704116B5}" type="sibTrans" cxnId="{D8204489-E707-4C2A-9389-75F6949BC651}">
      <dgm:prSet/>
      <dgm:spPr/>
    </dgm:pt>
    <dgm:pt modelId="{3EBE1A5E-C444-402A-87EF-86EDE0E45050}">
      <dgm:prSet phldrT="[Text]"/>
      <dgm:spPr/>
      <dgm:t>
        <a:bodyPr/>
        <a:lstStyle/>
        <a:p>
          <a:r>
            <a:rPr lang="en-GB" dirty="0"/>
            <a:t>Hunger</a:t>
          </a:r>
        </a:p>
      </dgm:t>
    </dgm:pt>
    <dgm:pt modelId="{870283D0-DC7E-4F8B-9208-53D4CAA73EEF}" type="parTrans" cxnId="{C67C2549-908A-480F-8BAA-3CA727420C47}">
      <dgm:prSet/>
      <dgm:spPr/>
    </dgm:pt>
    <dgm:pt modelId="{2B16BCB5-0F51-4737-BE09-30A69DDD22BA}" type="sibTrans" cxnId="{C67C2549-908A-480F-8BAA-3CA727420C47}">
      <dgm:prSet/>
      <dgm:spPr/>
    </dgm:pt>
    <dgm:pt modelId="{53A8B899-5251-4F2C-9DFF-22E493E29D1C}">
      <dgm:prSet phldrT="[Text]"/>
      <dgm:spPr/>
      <dgm:t>
        <a:bodyPr/>
        <a:lstStyle/>
        <a:p>
          <a:r>
            <a:rPr lang="en-GB" dirty="0"/>
            <a:t>Health</a:t>
          </a:r>
        </a:p>
      </dgm:t>
    </dgm:pt>
    <dgm:pt modelId="{8E52D2DD-C239-4963-92DD-62AA69AFE4E0}" type="parTrans" cxnId="{BBBEF8CE-54F3-43C6-AB8E-CDB5E6C8A4F6}">
      <dgm:prSet/>
      <dgm:spPr/>
    </dgm:pt>
    <dgm:pt modelId="{A5D10BA1-D404-4867-B8F2-0046D2E3E413}" type="sibTrans" cxnId="{BBBEF8CE-54F3-43C6-AB8E-CDB5E6C8A4F6}">
      <dgm:prSet/>
      <dgm:spPr/>
    </dgm:pt>
    <dgm:pt modelId="{51D95CDE-469A-426B-9D77-77F5987735E9}">
      <dgm:prSet phldrT="[Text]"/>
      <dgm:spPr/>
      <dgm:t>
        <a:bodyPr/>
        <a:lstStyle/>
        <a:p>
          <a:r>
            <a:rPr lang="en-GB" dirty="0"/>
            <a:t>Education</a:t>
          </a:r>
        </a:p>
      </dgm:t>
    </dgm:pt>
    <dgm:pt modelId="{E38F894C-BA1B-4894-B8CE-40A16C78E707}" type="parTrans" cxnId="{374C84F6-AD50-4254-AB8D-80236301CDA0}">
      <dgm:prSet/>
      <dgm:spPr/>
    </dgm:pt>
    <dgm:pt modelId="{09BCDAB9-5C6F-40E5-A9F6-FE7EEFBA7A6A}" type="sibTrans" cxnId="{374C84F6-AD50-4254-AB8D-80236301CDA0}">
      <dgm:prSet/>
      <dgm:spPr/>
    </dgm:pt>
    <dgm:pt modelId="{AD463864-8060-4B15-83C6-001315989BE6}" type="pres">
      <dgm:prSet presAssocID="{8934FEF6-E4BA-4EEE-92B4-1E0FC3F5AF5F}" presName="Name0" presStyleCnt="0">
        <dgm:presLayoutVars>
          <dgm:dir/>
          <dgm:animLvl val="lvl"/>
          <dgm:resizeHandles val="exact"/>
        </dgm:presLayoutVars>
      </dgm:prSet>
      <dgm:spPr/>
    </dgm:pt>
    <dgm:pt modelId="{77FB5716-6DF1-4DCA-9D81-AF587DBA5DCD}" type="pres">
      <dgm:prSet presAssocID="{C446F405-4D65-4A3C-9DA9-21A5DE55D635}" presName="linNode" presStyleCnt="0"/>
      <dgm:spPr/>
    </dgm:pt>
    <dgm:pt modelId="{E4D62B4B-09FF-41DA-BCA5-44B85C02A8D6}" type="pres">
      <dgm:prSet presAssocID="{C446F405-4D65-4A3C-9DA9-21A5DE55D635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0194D28-1EF4-469E-82A8-D065BC51492F}" type="pres">
      <dgm:prSet presAssocID="{C446F405-4D65-4A3C-9DA9-21A5DE55D635}" presName="descendantText" presStyleLbl="alignAccFollowNode1" presStyleIdx="0" presStyleCnt="3">
        <dgm:presLayoutVars>
          <dgm:bulletEnabled val="1"/>
        </dgm:presLayoutVars>
      </dgm:prSet>
      <dgm:spPr/>
    </dgm:pt>
    <dgm:pt modelId="{A1646224-147C-447A-A8E5-C9F77CA98CD3}" type="pres">
      <dgm:prSet presAssocID="{D47E53FA-3BAE-45AC-A9B0-FA0E4F8C383F}" presName="sp" presStyleCnt="0"/>
      <dgm:spPr/>
    </dgm:pt>
    <dgm:pt modelId="{A7014A0D-A01A-4A83-92B0-1F78EE84F2BC}" type="pres">
      <dgm:prSet presAssocID="{1BC3D7BE-794A-4BD2-A418-F33FA2AAC781}" presName="linNode" presStyleCnt="0"/>
      <dgm:spPr/>
    </dgm:pt>
    <dgm:pt modelId="{8AED2B01-903B-4124-A836-9F19348328D0}" type="pres">
      <dgm:prSet presAssocID="{1BC3D7BE-794A-4BD2-A418-F33FA2AAC78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04DF61C-CC1D-4922-9D00-EEB3CC3D98F9}" type="pres">
      <dgm:prSet presAssocID="{1BC3D7BE-794A-4BD2-A418-F33FA2AAC781}" presName="descendantText" presStyleLbl="alignAccFollowNode1" presStyleIdx="1" presStyleCnt="3" custLinFactNeighborY="0">
        <dgm:presLayoutVars>
          <dgm:bulletEnabled val="1"/>
        </dgm:presLayoutVars>
      </dgm:prSet>
      <dgm:spPr/>
    </dgm:pt>
    <dgm:pt modelId="{E5DB7F18-3FCD-4F05-B567-8D9EB1FBB721}" type="pres">
      <dgm:prSet presAssocID="{85B2C2E3-AA9D-4770-95FF-36CEA1A73FC3}" presName="sp" presStyleCnt="0"/>
      <dgm:spPr/>
    </dgm:pt>
    <dgm:pt modelId="{F45E8D1D-9792-4FA5-BC5F-806F7F4A75DE}" type="pres">
      <dgm:prSet presAssocID="{F7E0F569-3E99-4F06-8E92-2DC34BA088F1}" presName="linNode" presStyleCnt="0"/>
      <dgm:spPr/>
    </dgm:pt>
    <dgm:pt modelId="{A5F9CDD0-EC0C-4F0D-BF36-9F8FB7ED9BE7}" type="pres">
      <dgm:prSet presAssocID="{F7E0F569-3E99-4F06-8E92-2DC34BA088F1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E35746F9-050E-410B-BBD9-981E59532038}" type="pres">
      <dgm:prSet presAssocID="{F7E0F569-3E99-4F06-8E92-2DC34BA088F1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11704300-3038-4654-9FA8-CEC1A8E6D10E}" type="presOf" srcId="{53A8B899-5251-4F2C-9DFF-22E493E29D1C}" destId="{E35746F9-050E-410B-BBD9-981E59532038}" srcOrd="0" destOrd="2" presId="urn:microsoft.com/office/officeart/2005/8/layout/vList5"/>
    <dgm:cxn modelId="{39DB100D-FE26-4483-99A4-CB097604E373}" type="presOf" srcId="{1C21B6A2-C33F-4A98-80D6-86A5490F71E9}" destId="{E35746F9-050E-410B-BBD9-981E59532038}" srcOrd="0" destOrd="0" presId="urn:microsoft.com/office/officeart/2005/8/layout/vList5"/>
    <dgm:cxn modelId="{732E570D-6667-4071-93E3-E11F96C9B280}" type="presOf" srcId="{DFC7F43E-87F6-4D68-ACDE-B41719503EF6}" destId="{404DF61C-CC1D-4922-9D00-EEB3CC3D98F9}" srcOrd="0" destOrd="0" presId="urn:microsoft.com/office/officeart/2005/8/layout/vList5"/>
    <dgm:cxn modelId="{A8051B17-C58F-4644-9B90-0FAE4A4860CD}" srcId="{1BC3D7BE-794A-4BD2-A418-F33FA2AAC781}" destId="{B4C42A6F-08B1-43A4-B7CE-ED74F02E725D}" srcOrd="1" destOrd="0" parTransId="{38161BCD-1EFD-4D07-9E08-31AA3F182683}" sibTransId="{D5C30D35-E414-4853-8322-87478D0E9C7F}"/>
    <dgm:cxn modelId="{86D1CC24-38A0-43CC-B023-7AF808602952}" srcId="{8934FEF6-E4BA-4EEE-92B4-1E0FC3F5AF5F}" destId="{F7E0F569-3E99-4F06-8E92-2DC34BA088F1}" srcOrd="2" destOrd="0" parTransId="{29BEB00C-DECB-4BC6-9398-13F8921795AD}" sibTransId="{F36D7C56-BB66-4F5F-99C0-05729880515D}"/>
    <dgm:cxn modelId="{E6F8252C-AE74-4941-88F9-D2B83049872A}" srcId="{C446F405-4D65-4A3C-9DA9-21A5DE55D635}" destId="{15AF20B1-9167-48BE-A0E1-15D2DFA5A4EB}" srcOrd="0" destOrd="0" parTransId="{2776B8AE-0C67-4EC2-85C1-5B8FDC216816}" sibTransId="{F675CE6C-758A-4752-A3F0-BCB8C86544FF}"/>
    <dgm:cxn modelId="{09082839-8BED-4993-9E43-6C5438AB1E16}" type="presOf" srcId="{B4C42A6F-08B1-43A4-B7CE-ED74F02E725D}" destId="{404DF61C-CC1D-4922-9D00-EEB3CC3D98F9}" srcOrd="0" destOrd="1" presId="urn:microsoft.com/office/officeart/2005/8/layout/vList5"/>
    <dgm:cxn modelId="{9BA48548-38DB-4168-B335-E0E5AED857AF}" srcId="{1BC3D7BE-794A-4BD2-A418-F33FA2AAC781}" destId="{8927CEB4-B456-4A39-BBF5-F90B9D72B41C}" srcOrd="2" destOrd="0" parTransId="{55115269-907A-4F17-9206-3C9E80B57A00}" sibTransId="{7FBE0B2B-5007-461D-9597-0A93D8809B77}"/>
    <dgm:cxn modelId="{C67C2549-908A-480F-8BAA-3CA727420C47}" srcId="{F7E0F569-3E99-4F06-8E92-2DC34BA088F1}" destId="{3EBE1A5E-C444-402A-87EF-86EDE0E45050}" srcOrd="1" destOrd="0" parTransId="{870283D0-DC7E-4F8B-9208-53D4CAA73EEF}" sibTransId="{2B16BCB5-0F51-4737-BE09-30A69DDD22BA}"/>
    <dgm:cxn modelId="{6EF15E6A-FE53-42C1-B4C8-6FAD765E15C0}" srcId="{1BC3D7BE-794A-4BD2-A418-F33FA2AAC781}" destId="{DFC7F43E-87F6-4D68-ACDE-B41719503EF6}" srcOrd="0" destOrd="0" parTransId="{A99C87E6-AD00-442E-8650-0F128717B96D}" sibTransId="{C6ED0C27-5227-440D-918C-FF6F9256EEF7}"/>
    <dgm:cxn modelId="{7ED3116E-732E-4C7E-9221-6F1CB221BD19}" type="presOf" srcId="{F7E0F569-3E99-4F06-8E92-2DC34BA088F1}" destId="{A5F9CDD0-EC0C-4F0D-BF36-9F8FB7ED9BE7}" srcOrd="0" destOrd="0" presId="urn:microsoft.com/office/officeart/2005/8/layout/vList5"/>
    <dgm:cxn modelId="{9CFC7551-AEA3-4DDE-86A3-38B8B6D36D42}" type="presOf" srcId="{6B44C1E0-B994-4055-AE2B-D25E041D891E}" destId="{A0194D28-1EF4-469E-82A8-D065BC51492F}" srcOrd="0" destOrd="2" presId="urn:microsoft.com/office/officeart/2005/8/layout/vList5"/>
    <dgm:cxn modelId="{AF06A851-AD7B-452B-AF6D-3B554D68B678}" type="presOf" srcId="{1BC3D7BE-794A-4BD2-A418-F33FA2AAC781}" destId="{8AED2B01-903B-4124-A836-9F19348328D0}" srcOrd="0" destOrd="0" presId="urn:microsoft.com/office/officeart/2005/8/layout/vList5"/>
    <dgm:cxn modelId="{D8204489-E707-4C2A-9389-75F6949BC651}" srcId="{1BC3D7BE-794A-4BD2-A418-F33FA2AAC781}" destId="{EBDAD557-745E-4C42-8ACD-5B48AC30F590}" srcOrd="3" destOrd="0" parTransId="{8269878D-B87C-4B4B-8209-669A03A6AF29}" sibTransId="{074191C3-6FC7-432A-B64C-F6EC704116B5}"/>
    <dgm:cxn modelId="{38020A8C-010A-43AF-B19C-C300CCFCCE49}" type="presOf" srcId="{EBDAD557-745E-4C42-8ACD-5B48AC30F590}" destId="{404DF61C-CC1D-4922-9D00-EEB3CC3D98F9}" srcOrd="0" destOrd="3" presId="urn:microsoft.com/office/officeart/2005/8/layout/vList5"/>
    <dgm:cxn modelId="{501ACF94-D4C9-4E7D-80BF-9F05644A9F08}" srcId="{8934FEF6-E4BA-4EEE-92B4-1E0FC3F5AF5F}" destId="{C446F405-4D65-4A3C-9DA9-21A5DE55D635}" srcOrd="0" destOrd="0" parTransId="{CC6B02A0-8E6C-4869-B20F-7D297D2D70B1}" sibTransId="{D47E53FA-3BAE-45AC-A9B0-FA0E4F8C383F}"/>
    <dgm:cxn modelId="{85F36D98-6F82-4EC1-B814-D3876BD88163}" type="presOf" srcId="{C446F405-4D65-4A3C-9DA9-21A5DE55D635}" destId="{E4D62B4B-09FF-41DA-BCA5-44B85C02A8D6}" srcOrd="0" destOrd="0" presId="urn:microsoft.com/office/officeart/2005/8/layout/vList5"/>
    <dgm:cxn modelId="{67C6EFA1-643D-422C-872D-A0FE48E9F299}" type="presOf" srcId="{5E44B84E-62FF-4409-9266-EB6E2FF8EE11}" destId="{A0194D28-1EF4-469E-82A8-D065BC51492F}" srcOrd="0" destOrd="1" presId="urn:microsoft.com/office/officeart/2005/8/layout/vList5"/>
    <dgm:cxn modelId="{A65FACAE-10C9-4D88-85D4-90FA63978E3A}" type="presOf" srcId="{3EBE1A5E-C444-402A-87EF-86EDE0E45050}" destId="{E35746F9-050E-410B-BBD9-981E59532038}" srcOrd="0" destOrd="1" presId="urn:microsoft.com/office/officeart/2005/8/layout/vList5"/>
    <dgm:cxn modelId="{D85C48BC-B076-4D31-91A5-1167E9AB9CAD}" type="presOf" srcId="{8927CEB4-B456-4A39-BBF5-F90B9D72B41C}" destId="{404DF61C-CC1D-4922-9D00-EEB3CC3D98F9}" srcOrd="0" destOrd="2" presId="urn:microsoft.com/office/officeart/2005/8/layout/vList5"/>
    <dgm:cxn modelId="{BBBEF8CE-54F3-43C6-AB8E-CDB5E6C8A4F6}" srcId="{F7E0F569-3E99-4F06-8E92-2DC34BA088F1}" destId="{53A8B899-5251-4F2C-9DFF-22E493E29D1C}" srcOrd="2" destOrd="0" parTransId="{8E52D2DD-C239-4963-92DD-62AA69AFE4E0}" sibTransId="{A5D10BA1-D404-4867-B8F2-0046D2E3E413}"/>
    <dgm:cxn modelId="{DC4131D3-E729-48DE-AF0D-C4274ADECCFA}" srcId="{F7E0F569-3E99-4F06-8E92-2DC34BA088F1}" destId="{1C21B6A2-C33F-4A98-80D6-86A5490F71E9}" srcOrd="0" destOrd="0" parTransId="{5C7364D9-39FB-40AF-A252-0B44C8F3D073}" sibTransId="{1E4803B7-74F8-4D97-914A-AA1B59FA1C76}"/>
    <dgm:cxn modelId="{868E66E1-E22E-4862-B1BF-D01643C9D851}" type="presOf" srcId="{51D95CDE-469A-426B-9D77-77F5987735E9}" destId="{E35746F9-050E-410B-BBD9-981E59532038}" srcOrd="0" destOrd="3" presId="urn:microsoft.com/office/officeart/2005/8/layout/vList5"/>
    <dgm:cxn modelId="{537754E1-5C8C-4E72-8281-33F63503573C}" srcId="{C446F405-4D65-4A3C-9DA9-21A5DE55D635}" destId="{6B44C1E0-B994-4055-AE2B-D25E041D891E}" srcOrd="2" destOrd="0" parTransId="{C8A15F36-4AED-4BDC-9BAF-BF498B766792}" sibTransId="{D6F688FA-2E2D-4166-9E97-554EEA1EB39F}"/>
    <dgm:cxn modelId="{128E4EE3-148A-4CE1-8855-3ADA220CB382}" srcId="{C446F405-4D65-4A3C-9DA9-21A5DE55D635}" destId="{5E44B84E-62FF-4409-9266-EB6E2FF8EE11}" srcOrd="1" destOrd="0" parTransId="{ACB4C67C-1BFD-4B09-AB4C-A5713F5D90F1}" sibTransId="{6B794B12-D71A-41BC-B1DC-6F1284C56C21}"/>
    <dgm:cxn modelId="{17CC0FE7-20A1-437F-A837-543A08A09461}" type="presOf" srcId="{8934FEF6-E4BA-4EEE-92B4-1E0FC3F5AF5F}" destId="{AD463864-8060-4B15-83C6-001315989BE6}" srcOrd="0" destOrd="0" presId="urn:microsoft.com/office/officeart/2005/8/layout/vList5"/>
    <dgm:cxn modelId="{B72E38F1-355B-48FA-AF17-FF1B0550E34B}" srcId="{8934FEF6-E4BA-4EEE-92B4-1E0FC3F5AF5F}" destId="{1BC3D7BE-794A-4BD2-A418-F33FA2AAC781}" srcOrd="1" destOrd="0" parTransId="{291758BC-6E5D-4484-A892-33D4C7BBD2DA}" sibTransId="{85B2C2E3-AA9D-4770-95FF-36CEA1A73FC3}"/>
    <dgm:cxn modelId="{374C84F6-AD50-4254-AB8D-80236301CDA0}" srcId="{F7E0F569-3E99-4F06-8E92-2DC34BA088F1}" destId="{51D95CDE-469A-426B-9D77-77F5987735E9}" srcOrd="3" destOrd="0" parTransId="{E38F894C-BA1B-4894-B8CE-40A16C78E707}" sibTransId="{09BCDAB9-5C6F-40E5-A9F6-FE7EEFBA7A6A}"/>
    <dgm:cxn modelId="{E93596FB-CDD2-43FB-89E5-5C6B3451B792}" type="presOf" srcId="{15AF20B1-9167-48BE-A0E1-15D2DFA5A4EB}" destId="{A0194D28-1EF4-469E-82A8-D065BC51492F}" srcOrd="0" destOrd="0" presId="urn:microsoft.com/office/officeart/2005/8/layout/vList5"/>
    <dgm:cxn modelId="{8B904A54-AA44-49EB-9C6F-A54699B57CFB}" type="presParOf" srcId="{AD463864-8060-4B15-83C6-001315989BE6}" destId="{77FB5716-6DF1-4DCA-9D81-AF587DBA5DCD}" srcOrd="0" destOrd="0" presId="urn:microsoft.com/office/officeart/2005/8/layout/vList5"/>
    <dgm:cxn modelId="{27DFE00F-5C59-4F4F-922F-29A5359CC6A6}" type="presParOf" srcId="{77FB5716-6DF1-4DCA-9D81-AF587DBA5DCD}" destId="{E4D62B4B-09FF-41DA-BCA5-44B85C02A8D6}" srcOrd="0" destOrd="0" presId="urn:microsoft.com/office/officeart/2005/8/layout/vList5"/>
    <dgm:cxn modelId="{464CABBB-A5A7-4DE6-B504-5F660B510FAD}" type="presParOf" srcId="{77FB5716-6DF1-4DCA-9D81-AF587DBA5DCD}" destId="{A0194D28-1EF4-469E-82A8-D065BC51492F}" srcOrd="1" destOrd="0" presId="urn:microsoft.com/office/officeart/2005/8/layout/vList5"/>
    <dgm:cxn modelId="{71D8D05A-A277-4DEB-A623-50C1E2BEAD4D}" type="presParOf" srcId="{AD463864-8060-4B15-83C6-001315989BE6}" destId="{A1646224-147C-447A-A8E5-C9F77CA98CD3}" srcOrd="1" destOrd="0" presId="urn:microsoft.com/office/officeart/2005/8/layout/vList5"/>
    <dgm:cxn modelId="{EB64E690-8449-47A8-B4AA-3853230557EA}" type="presParOf" srcId="{AD463864-8060-4B15-83C6-001315989BE6}" destId="{A7014A0D-A01A-4A83-92B0-1F78EE84F2BC}" srcOrd="2" destOrd="0" presId="urn:microsoft.com/office/officeart/2005/8/layout/vList5"/>
    <dgm:cxn modelId="{5C4F85C6-0B4E-4494-98C6-2831A8C302B3}" type="presParOf" srcId="{A7014A0D-A01A-4A83-92B0-1F78EE84F2BC}" destId="{8AED2B01-903B-4124-A836-9F19348328D0}" srcOrd="0" destOrd="0" presId="urn:microsoft.com/office/officeart/2005/8/layout/vList5"/>
    <dgm:cxn modelId="{0335B8E3-775A-4AA7-A740-CFCEB908F59B}" type="presParOf" srcId="{A7014A0D-A01A-4A83-92B0-1F78EE84F2BC}" destId="{404DF61C-CC1D-4922-9D00-EEB3CC3D98F9}" srcOrd="1" destOrd="0" presId="urn:microsoft.com/office/officeart/2005/8/layout/vList5"/>
    <dgm:cxn modelId="{2B7492B4-6BA7-48E9-B257-84F0B99BE955}" type="presParOf" srcId="{AD463864-8060-4B15-83C6-001315989BE6}" destId="{E5DB7F18-3FCD-4F05-B567-8D9EB1FBB721}" srcOrd="3" destOrd="0" presId="urn:microsoft.com/office/officeart/2005/8/layout/vList5"/>
    <dgm:cxn modelId="{01CA3818-3F12-4454-9F41-452867CC6047}" type="presParOf" srcId="{AD463864-8060-4B15-83C6-001315989BE6}" destId="{F45E8D1D-9792-4FA5-BC5F-806F7F4A75DE}" srcOrd="4" destOrd="0" presId="urn:microsoft.com/office/officeart/2005/8/layout/vList5"/>
    <dgm:cxn modelId="{923F856F-5771-42BA-A2A7-F6C4C47B6BC4}" type="presParOf" srcId="{F45E8D1D-9792-4FA5-BC5F-806F7F4A75DE}" destId="{A5F9CDD0-EC0C-4F0D-BF36-9F8FB7ED9BE7}" srcOrd="0" destOrd="0" presId="urn:microsoft.com/office/officeart/2005/8/layout/vList5"/>
    <dgm:cxn modelId="{392014B8-847C-4DEF-A45C-2505FFFFEBE3}" type="presParOf" srcId="{F45E8D1D-9792-4FA5-BC5F-806F7F4A75DE}" destId="{E35746F9-050E-410B-BBD9-981E5953203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F7FA3B-1357-4CF1-B8AD-3EF7C0939E38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94D76C-0600-48B8-B106-ACE671DE248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Research and development</a:t>
          </a:r>
        </a:p>
      </dgm:t>
    </dgm:pt>
    <dgm:pt modelId="{8FB1081C-9F7E-4D8A-8411-F717D88D64E2}" type="parTrans" cxnId="{7F0654E2-10DF-4EA6-94FC-BF3EE5D1D9C0}">
      <dgm:prSet/>
      <dgm:spPr/>
      <dgm:t>
        <a:bodyPr/>
        <a:lstStyle/>
        <a:p>
          <a:endParaRPr lang="en-US"/>
        </a:p>
      </dgm:t>
    </dgm:pt>
    <dgm:pt modelId="{800D68B8-CCC7-457A-909F-2550ACCD9153}" type="sibTrans" cxnId="{7F0654E2-10DF-4EA6-94FC-BF3EE5D1D9C0}">
      <dgm:prSet/>
      <dgm:spPr/>
      <dgm:t>
        <a:bodyPr/>
        <a:lstStyle/>
        <a:p>
          <a:endParaRPr lang="en-US"/>
        </a:p>
      </dgm:t>
    </dgm:pt>
    <dgm:pt modelId="{978F5057-1A76-42B8-A5BD-DA4D287770B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Industry –business- University partnerships</a:t>
          </a:r>
        </a:p>
      </dgm:t>
    </dgm:pt>
    <dgm:pt modelId="{751E6178-D3D1-4344-A0CC-8C3667FA3C6A}" type="parTrans" cxnId="{061DAED9-0750-488D-9C57-98A7F93DF3A7}">
      <dgm:prSet/>
      <dgm:spPr/>
      <dgm:t>
        <a:bodyPr/>
        <a:lstStyle/>
        <a:p>
          <a:endParaRPr lang="en-US"/>
        </a:p>
      </dgm:t>
    </dgm:pt>
    <dgm:pt modelId="{75EE9812-D67F-4209-834C-EC752A115C1B}" type="sibTrans" cxnId="{061DAED9-0750-488D-9C57-98A7F93DF3A7}">
      <dgm:prSet/>
      <dgm:spPr/>
      <dgm:t>
        <a:bodyPr/>
        <a:lstStyle/>
        <a:p>
          <a:endParaRPr lang="en-US"/>
        </a:p>
      </dgm:t>
    </dgm:pt>
    <dgm:pt modelId="{1845241A-F81A-42BE-9ED4-C9BB6D3B6B8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Incubation and entrepreneurship</a:t>
          </a:r>
        </a:p>
      </dgm:t>
    </dgm:pt>
    <dgm:pt modelId="{F185A024-ACE3-4335-AF9E-094CF853DEF5}" type="parTrans" cxnId="{B92E3AA1-D81E-43F6-8495-46B0A6FBDF93}">
      <dgm:prSet/>
      <dgm:spPr/>
      <dgm:t>
        <a:bodyPr/>
        <a:lstStyle/>
        <a:p>
          <a:endParaRPr lang="en-US"/>
        </a:p>
      </dgm:t>
    </dgm:pt>
    <dgm:pt modelId="{BFB67164-5515-467C-A9BB-00D6444C5CCE}" type="sibTrans" cxnId="{B92E3AA1-D81E-43F6-8495-46B0A6FBDF93}">
      <dgm:prSet/>
      <dgm:spPr/>
      <dgm:t>
        <a:bodyPr/>
        <a:lstStyle/>
        <a:p>
          <a:endParaRPr lang="en-US"/>
        </a:p>
      </dgm:t>
    </dgm:pt>
    <dgm:pt modelId="{A6BF7708-C8F3-4798-8D14-1E5E132013A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Research informed education </a:t>
          </a:r>
        </a:p>
      </dgm:t>
    </dgm:pt>
    <dgm:pt modelId="{5B47A266-8614-488E-8F49-6AAC892959DE}" type="parTrans" cxnId="{BD031401-869E-4D1B-B065-AFF42D2E7164}">
      <dgm:prSet/>
      <dgm:spPr/>
      <dgm:t>
        <a:bodyPr/>
        <a:lstStyle/>
        <a:p>
          <a:endParaRPr lang="en-US"/>
        </a:p>
      </dgm:t>
    </dgm:pt>
    <dgm:pt modelId="{B193F72F-6EAB-435D-BE89-53BE840CE377}" type="sibTrans" cxnId="{BD031401-869E-4D1B-B065-AFF42D2E7164}">
      <dgm:prSet/>
      <dgm:spPr/>
      <dgm:t>
        <a:bodyPr/>
        <a:lstStyle/>
        <a:p>
          <a:endParaRPr lang="en-US"/>
        </a:p>
      </dgm:t>
    </dgm:pt>
    <dgm:pt modelId="{3F86710B-7567-47F9-A521-FC1A9CE9917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Training and community engagement</a:t>
          </a:r>
        </a:p>
      </dgm:t>
    </dgm:pt>
    <dgm:pt modelId="{51BA9CA7-362A-4CE4-A4E4-3F899C74F8A9}" type="parTrans" cxnId="{28D22842-9248-4FEF-A1EB-49AF72BF9E6F}">
      <dgm:prSet/>
      <dgm:spPr/>
      <dgm:t>
        <a:bodyPr/>
        <a:lstStyle/>
        <a:p>
          <a:endParaRPr lang="en-US"/>
        </a:p>
      </dgm:t>
    </dgm:pt>
    <dgm:pt modelId="{C1709D2E-BB03-45D1-AD83-043085A1B5FA}" type="sibTrans" cxnId="{28D22842-9248-4FEF-A1EB-49AF72BF9E6F}">
      <dgm:prSet/>
      <dgm:spPr/>
      <dgm:t>
        <a:bodyPr/>
        <a:lstStyle/>
        <a:p>
          <a:endParaRPr lang="en-US"/>
        </a:p>
      </dgm:t>
    </dgm:pt>
    <dgm:pt modelId="{DE7F48A3-8057-4FD8-886B-9B39AEE0CAFC}" type="pres">
      <dgm:prSet presAssocID="{BEF7FA3B-1357-4CF1-B8AD-3EF7C0939E38}" presName="root" presStyleCnt="0">
        <dgm:presLayoutVars>
          <dgm:dir/>
          <dgm:resizeHandles val="exact"/>
        </dgm:presLayoutVars>
      </dgm:prSet>
      <dgm:spPr/>
    </dgm:pt>
    <dgm:pt modelId="{93BFA148-72B4-4CD9-A5EF-CB6CCDA890C5}" type="pres">
      <dgm:prSet presAssocID="{5A94D76C-0600-48B8-B106-ACE671DE2482}" presName="compNode" presStyleCnt="0"/>
      <dgm:spPr/>
    </dgm:pt>
    <dgm:pt modelId="{B354B2F9-C4CC-40C8-BB2B-8D1E7E66E308}" type="pres">
      <dgm:prSet presAssocID="{5A94D76C-0600-48B8-B106-ACE671DE2482}" presName="iconBgRect" presStyleLbl="bgShp" presStyleIdx="0" presStyleCnt="5"/>
      <dgm:spPr/>
    </dgm:pt>
    <dgm:pt modelId="{B08F6FC7-23C1-4116-9EB5-EE3B4F491698}" type="pres">
      <dgm:prSet presAssocID="{5A94D76C-0600-48B8-B106-ACE671DE248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BC99AA44-750E-4641-B1B0-59A936E48EFC}" type="pres">
      <dgm:prSet presAssocID="{5A94D76C-0600-48B8-B106-ACE671DE2482}" presName="spaceRect" presStyleCnt="0"/>
      <dgm:spPr/>
    </dgm:pt>
    <dgm:pt modelId="{1EC3873E-AC36-4A58-9705-5B3484C0CFBA}" type="pres">
      <dgm:prSet presAssocID="{5A94D76C-0600-48B8-B106-ACE671DE2482}" presName="textRect" presStyleLbl="revTx" presStyleIdx="0" presStyleCnt="5">
        <dgm:presLayoutVars>
          <dgm:chMax val="1"/>
          <dgm:chPref val="1"/>
        </dgm:presLayoutVars>
      </dgm:prSet>
      <dgm:spPr/>
    </dgm:pt>
    <dgm:pt modelId="{53DA0B88-8D75-4662-9B04-7F49D3CE5787}" type="pres">
      <dgm:prSet presAssocID="{800D68B8-CCC7-457A-909F-2550ACCD9153}" presName="sibTrans" presStyleCnt="0"/>
      <dgm:spPr/>
    </dgm:pt>
    <dgm:pt modelId="{E344FB9A-1070-4F47-88D8-A14749CBC39A}" type="pres">
      <dgm:prSet presAssocID="{978F5057-1A76-42B8-A5BD-DA4D287770BE}" presName="compNode" presStyleCnt="0"/>
      <dgm:spPr/>
    </dgm:pt>
    <dgm:pt modelId="{0C3450D0-88AE-45AA-A59D-9CDF6CFE1020}" type="pres">
      <dgm:prSet presAssocID="{978F5057-1A76-42B8-A5BD-DA4D287770BE}" presName="iconBgRect" presStyleLbl="bgShp" presStyleIdx="1" presStyleCnt="5"/>
      <dgm:spPr/>
    </dgm:pt>
    <dgm:pt modelId="{614352CF-DCF7-4463-A296-427FC3CE6EF5}" type="pres">
      <dgm:prSet presAssocID="{978F5057-1A76-42B8-A5BD-DA4D287770B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2CB5F6EF-BC72-4958-A9B1-668DC63A666E}" type="pres">
      <dgm:prSet presAssocID="{978F5057-1A76-42B8-A5BD-DA4D287770BE}" presName="spaceRect" presStyleCnt="0"/>
      <dgm:spPr/>
    </dgm:pt>
    <dgm:pt modelId="{BA69F51B-3FE1-453B-B7EA-51BEEF6B11E7}" type="pres">
      <dgm:prSet presAssocID="{978F5057-1A76-42B8-A5BD-DA4D287770BE}" presName="textRect" presStyleLbl="revTx" presStyleIdx="1" presStyleCnt="5">
        <dgm:presLayoutVars>
          <dgm:chMax val="1"/>
          <dgm:chPref val="1"/>
        </dgm:presLayoutVars>
      </dgm:prSet>
      <dgm:spPr/>
    </dgm:pt>
    <dgm:pt modelId="{A7A508BB-1583-4D8C-A3E5-C381EE00C4A7}" type="pres">
      <dgm:prSet presAssocID="{75EE9812-D67F-4209-834C-EC752A115C1B}" presName="sibTrans" presStyleCnt="0"/>
      <dgm:spPr/>
    </dgm:pt>
    <dgm:pt modelId="{C7C47D40-587E-4BF2-9443-824E1E652E5C}" type="pres">
      <dgm:prSet presAssocID="{1845241A-F81A-42BE-9ED4-C9BB6D3B6B88}" presName="compNode" presStyleCnt="0"/>
      <dgm:spPr/>
    </dgm:pt>
    <dgm:pt modelId="{1D6B4514-7F75-43E0-9E0D-02D12D114F26}" type="pres">
      <dgm:prSet presAssocID="{1845241A-F81A-42BE-9ED4-C9BB6D3B6B88}" presName="iconBgRect" presStyleLbl="bgShp" presStyleIdx="2" presStyleCnt="5"/>
      <dgm:spPr/>
    </dgm:pt>
    <dgm:pt modelId="{C76F6DDD-4934-40D0-A04B-D603356ACB67}" type="pres">
      <dgm:prSet presAssocID="{1845241A-F81A-42BE-9ED4-C9BB6D3B6B8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7C89C3B3-77D5-4A0C-881B-B96A08955209}" type="pres">
      <dgm:prSet presAssocID="{1845241A-F81A-42BE-9ED4-C9BB6D3B6B88}" presName="spaceRect" presStyleCnt="0"/>
      <dgm:spPr/>
    </dgm:pt>
    <dgm:pt modelId="{F897A5B4-4414-4CE0-B5E1-D2E41879C651}" type="pres">
      <dgm:prSet presAssocID="{1845241A-F81A-42BE-9ED4-C9BB6D3B6B88}" presName="textRect" presStyleLbl="revTx" presStyleIdx="2" presStyleCnt="5">
        <dgm:presLayoutVars>
          <dgm:chMax val="1"/>
          <dgm:chPref val="1"/>
        </dgm:presLayoutVars>
      </dgm:prSet>
      <dgm:spPr/>
    </dgm:pt>
    <dgm:pt modelId="{9E7924F8-ACBA-4143-B30B-86C0B42AD801}" type="pres">
      <dgm:prSet presAssocID="{BFB67164-5515-467C-A9BB-00D6444C5CCE}" presName="sibTrans" presStyleCnt="0"/>
      <dgm:spPr/>
    </dgm:pt>
    <dgm:pt modelId="{FDF4D419-1DD2-44D9-82F8-9F74EC064BDE}" type="pres">
      <dgm:prSet presAssocID="{A6BF7708-C8F3-4798-8D14-1E5E132013A7}" presName="compNode" presStyleCnt="0"/>
      <dgm:spPr/>
    </dgm:pt>
    <dgm:pt modelId="{E50F35E0-08AF-4BB6-8CB2-A10175AB6727}" type="pres">
      <dgm:prSet presAssocID="{A6BF7708-C8F3-4798-8D14-1E5E132013A7}" presName="iconBgRect" presStyleLbl="bgShp" presStyleIdx="3" presStyleCnt="5"/>
      <dgm:spPr/>
    </dgm:pt>
    <dgm:pt modelId="{BDAE2DEB-4E3C-47DE-9DD7-7A799035C396}" type="pres">
      <dgm:prSet presAssocID="{A6BF7708-C8F3-4798-8D14-1E5E132013A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DD79DA3C-E706-46C1-A691-4765D3A0F1E2}" type="pres">
      <dgm:prSet presAssocID="{A6BF7708-C8F3-4798-8D14-1E5E132013A7}" presName="spaceRect" presStyleCnt="0"/>
      <dgm:spPr/>
    </dgm:pt>
    <dgm:pt modelId="{6A9D6848-B916-433E-BCF3-A629BEA98644}" type="pres">
      <dgm:prSet presAssocID="{A6BF7708-C8F3-4798-8D14-1E5E132013A7}" presName="textRect" presStyleLbl="revTx" presStyleIdx="3" presStyleCnt="5">
        <dgm:presLayoutVars>
          <dgm:chMax val="1"/>
          <dgm:chPref val="1"/>
        </dgm:presLayoutVars>
      </dgm:prSet>
      <dgm:spPr/>
    </dgm:pt>
    <dgm:pt modelId="{C9BC59C2-9B9D-42D9-9C83-15EC411CBBF0}" type="pres">
      <dgm:prSet presAssocID="{B193F72F-6EAB-435D-BE89-53BE840CE377}" presName="sibTrans" presStyleCnt="0"/>
      <dgm:spPr/>
    </dgm:pt>
    <dgm:pt modelId="{3D278BC6-9A7E-40FA-873A-CE38EF78EEEB}" type="pres">
      <dgm:prSet presAssocID="{3F86710B-7567-47F9-A521-FC1A9CE9917B}" presName="compNode" presStyleCnt="0"/>
      <dgm:spPr/>
    </dgm:pt>
    <dgm:pt modelId="{22308B81-2C97-48C3-99D4-D7C6DEC9FEC9}" type="pres">
      <dgm:prSet presAssocID="{3F86710B-7567-47F9-A521-FC1A9CE9917B}" presName="iconBgRect" presStyleLbl="bgShp" presStyleIdx="4" presStyleCnt="5"/>
      <dgm:spPr/>
    </dgm:pt>
    <dgm:pt modelId="{D5CCFFD8-D159-45FA-B7F4-151D88D7D486}" type="pres">
      <dgm:prSet presAssocID="{3F86710B-7567-47F9-A521-FC1A9CE9917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7355B691-6074-4228-98F9-BB42D7657CAF}" type="pres">
      <dgm:prSet presAssocID="{3F86710B-7567-47F9-A521-FC1A9CE9917B}" presName="spaceRect" presStyleCnt="0"/>
      <dgm:spPr/>
    </dgm:pt>
    <dgm:pt modelId="{C68C5BC0-9917-4227-8979-7DE6FB23FA01}" type="pres">
      <dgm:prSet presAssocID="{3F86710B-7567-47F9-A521-FC1A9CE9917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D031401-869E-4D1B-B065-AFF42D2E7164}" srcId="{BEF7FA3B-1357-4CF1-B8AD-3EF7C0939E38}" destId="{A6BF7708-C8F3-4798-8D14-1E5E132013A7}" srcOrd="3" destOrd="0" parTransId="{5B47A266-8614-488E-8F49-6AAC892959DE}" sibTransId="{B193F72F-6EAB-435D-BE89-53BE840CE377}"/>
    <dgm:cxn modelId="{CB9ED202-97AB-4A4B-BBBF-ECD5DFFC48A3}" type="presOf" srcId="{A6BF7708-C8F3-4798-8D14-1E5E132013A7}" destId="{6A9D6848-B916-433E-BCF3-A629BEA98644}" srcOrd="0" destOrd="0" presId="urn:microsoft.com/office/officeart/2018/5/layout/IconCircleLabelList"/>
    <dgm:cxn modelId="{28D22842-9248-4FEF-A1EB-49AF72BF9E6F}" srcId="{BEF7FA3B-1357-4CF1-B8AD-3EF7C0939E38}" destId="{3F86710B-7567-47F9-A521-FC1A9CE9917B}" srcOrd="4" destOrd="0" parTransId="{51BA9CA7-362A-4CE4-A4E4-3F899C74F8A9}" sibTransId="{C1709D2E-BB03-45D1-AD83-043085A1B5FA}"/>
    <dgm:cxn modelId="{A5A3304D-688D-48E8-8B07-1DB4D15B8F52}" type="presOf" srcId="{5A94D76C-0600-48B8-B106-ACE671DE2482}" destId="{1EC3873E-AC36-4A58-9705-5B3484C0CFBA}" srcOrd="0" destOrd="0" presId="urn:microsoft.com/office/officeart/2018/5/layout/IconCircleLabelList"/>
    <dgm:cxn modelId="{65869274-27D3-41F3-8B1E-10DEFB681F3C}" type="presOf" srcId="{3F86710B-7567-47F9-A521-FC1A9CE9917B}" destId="{C68C5BC0-9917-4227-8979-7DE6FB23FA01}" srcOrd="0" destOrd="0" presId="urn:microsoft.com/office/officeart/2018/5/layout/IconCircleLabelList"/>
    <dgm:cxn modelId="{B92E3AA1-D81E-43F6-8495-46B0A6FBDF93}" srcId="{BEF7FA3B-1357-4CF1-B8AD-3EF7C0939E38}" destId="{1845241A-F81A-42BE-9ED4-C9BB6D3B6B88}" srcOrd="2" destOrd="0" parTransId="{F185A024-ACE3-4335-AF9E-094CF853DEF5}" sibTransId="{BFB67164-5515-467C-A9BB-00D6444C5CCE}"/>
    <dgm:cxn modelId="{061DAED9-0750-488D-9C57-98A7F93DF3A7}" srcId="{BEF7FA3B-1357-4CF1-B8AD-3EF7C0939E38}" destId="{978F5057-1A76-42B8-A5BD-DA4D287770BE}" srcOrd="1" destOrd="0" parTransId="{751E6178-D3D1-4344-A0CC-8C3667FA3C6A}" sibTransId="{75EE9812-D67F-4209-834C-EC752A115C1B}"/>
    <dgm:cxn modelId="{9A80E2DF-4C7F-42DC-952E-8EC6B5F390B2}" type="presOf" srcId="{BEF7FA3B-1357-4CF1-B8AD-3EF7C0939E38}" destId="{DE7F48A3-8057-4FD8-886B-9B39AEE0CAFC}" srcOrd="0" destOrd="0" presId="urn:microsoft.com/office/officeart/2018/5/layout/IconCircleLabelList"/>
    <dgm:cxn modelId="{7F0654E2-10DF-4EA6-94FC-BF3EE5D1D9C0}" srcId="{BEF7FA3B-1357-4CF1-B8AD-3EF7C0939E38}" destId="{5A94D76C-0600-48B8-B106-ACE671DE2482}" srcOrd="0" destOrd="0" parTransId="{8FB1081C-9F7E-4D8A-8411-F717D88D64E2}" sibTransId="{800D68B8-CCC7-457A-909F-2550ACCD9153}"/>
    <dgm:cxn modelId="{B446B8F1-728D-48C3-A781-1FCB27B20441}" type="presOf" srcId="{978F5057-1A76-42B8-A5BD-DA4D287770BE}" destId="{BA69F51B-3FE1-453B-B7EA-51BEEF6B11E7}" srcOrd="0" destOrd="0" presId="urn:microsoft.com/office/officeart/2018/5/layout/IconCircleLabelList"/>
    <dgm:cxn modelId="{F4DD3DFC-7DDD-4F1F-B94A-DBAEE1488AB9}" type="presOf" srcId="{1845241A-F81A-42BE-9ED4-C9BB6D3B6B88}" destId="{F897A5B4-4414-4CE0-B5E1-D2E41879C651}" srcOrd="0" destOrd="0" presId="urn:microsoft.com/office/officeart/2018/5/layout/IconCircleLabelList"/>
    <dgm:cxn modelId="{B70AC1E2-B5C0-4D5E-B857-4E9D8CEE05AD}" type="presParOf" srcId="{DE7F48A3-8057-4FD8-886B-9B39AEE0CAFC}" destId="{93BFA148-72B4-4CD9-A5EF-CB6CCDA890C5}" srcOrd="0" destOrd="0" presId="urn:microsoft.com/office/officeart/2018/5/layout/IconCircleLabelList"/>
    <dgm:cxn modelId="{FC81C94A-E448-4F18-89A6-AC5B76813EC9}" type="presParOf" srcId="{93BFA148-72B4-4CD9-A5EF-CB6CCDA890C5}" destId="{B354B2F9-C4CC-40C8-BB2B-8D1E7E66E308}" srcOrd="0" destOrd="0" presId="urn:microsoft.com/office/officeart/2018/5/layout/IconCircleLabelList"/>
    <dgm:cxn modelId="{15D96568-7B90-47E5-9EC0-A5A0F24F88A5}" type="presParOf" srcId="{93BFA148-72B4-4CD9-A5EF-CB6CCDA890C5}" destId="{B08F6FC7-23C1-4116-9EB5-EE3B4F491698}" srcOrd="1" destOrd="0" presId="urn:microsoft.com/office/officeart/2018/5/layout/IconCircleLabelList"/>
    <dgm:cxn modelId="{36A87364-8876-4790-92BF-6A30080A9179}" type="presParOf" srcId="{93BFA148-72B4-4CD9-A5EF-CB6CCDA890C5}" destId="{BC99AA44-750E-4641-B1B0-59A936E48EFC}" srcOrd="2" destOrd="0" presId="urn:microsoft.com/office/officeart/2018/5/layout/IconCircleLabelList"/>
    <dgm:cxn modelId="{69CACA9E-4DA9-4006-B497-EA86D3A14BD8}" type="presParOf" srcId="{93BFA148-72B4-4CD9-A5EF-CB6CCDA890C5}" destId="{1EC3873E-AC36-4A58-9705-5B3484C0CFBA}" srcOrd="3" destOrd="0" presId="urn:microsoft.com/office/officeart/2018/5/layout/IconCircleLabelList"/>
    <dgm:cxn modelId="{E40AF855-8E2A-4FD0-811E-DEC6F7BFB5D6}" type="presParOf" srcId="{DE7F48A3-8057-4FD8-886B-9B39AEE0CAFC}" destId="{53DA0B88-8D75-4662-9B04-7F49D3CE5787}" srcOrd="1" destOrd="0" presId="urn:microsoft.com/office/officeart/2018/5/layout/IconCircleLabelList"/>
    <dgm:cxn modelId="{E08952C3-4DB5-423C-ADDB-D079BBDB9272}" type="presParOf" srcId="{DE7F48A3-8057-4FD8-886B-9B39AEE0CAFC}" destId="{E344FB9A-1070-4F47-88D8-A14749CBC39A}" srcOrd="2" destOrd="0" presId="urn:microsoft.com/office/officeart/2018/5/layout/IconCircleLabelList"/>
    <dgm:cxn modelId="{A02D206C-C88D-4A0A-ABCE-0439A3EF96A2}" type="presParOf" srcId="{E344FB9A-1070-4F47-88D8-A14749CBC39A}" destId="{0C3450D0-88AE-45AA-A59D-9CDF6CFE1020}" srcOrd="0" destOrd="0" presId="urn:microsoft.com/office/officeart/2018/5/layout/IconCircleLabelList"/>
    <dgm:cxn modelId="{A878BD1B-ECE7-472A-A9F5-49859D6E0864}" type="presParOf" srcId="{E344FB9A-1070-4F47-88D8-A14749CBC39A}" destId="{614352CF-DCF7-4463-A296-427FC3CE6EF5}" srcOrd="1" destOrd="0" presId="urn:microsoft.com/office/officeart/2018/5/layout/IconCircleLabelList"/>
    <dgm:cxn modelId="{353FA82C-4311-4746-8CC0-95ED443FC673}" type="presParOf" srcId="{E344FB9A-1070-4F47-88D8-A14749CBC39A}" destId="{2CB5F6EF-BC72-4958-A9B1-668DC63A666E}" srcOrd="2" destOrd="0" presId="urn:microsoft.com/office/officeart/2018/5/layout/IconCircleLabelList"/>
    <dgm:cxn modelId="{4436D1CE-6816-48C9-A919-CD6EA64857E6}" type="presParOf" srcId="{E344FB9A-1070-4F47-88D8-A14749CBC39A}" destId="{BA69F51B-3FE1-453B-B7EA-51BEEF6B11E7}" srcOrd="3" destOrd="0" presId="urn:microsoft.com/office/officeart/2018/5/layout/IconCircleLabelList"/>
    <dgm:cxn modelId="{7FC8288A-C9DD-4676-8BA6-02956F83E8BE}" type="presParOf" srcId="{DE7F48A3-8057-4FD8-886B-9B39AEE0CAFC}" destId="{A7A508BB-1583-4D8C-A3E5-C381EE00C4A7}" srcOrd="3" destOrd="0" presId="urn:microsoft.com/office/officeart/2018/5/layout/IconCircleLabelList"/>
    <dgm:cxn modelId="{8AD3EDA0-0EBB-495B-B4E6-76B195914F87}" type="presParOf" srcId="{DE7F48A3-8057-4FD8-886B-9B39AEE0CAFC}" destId="{C7C47D40-587E-4BF2-9443-824E1E652E5C}" srcOrd="4" destOrd="0" presId="urn:microsoft.com/office/officeart/2018/5/layout/IconCircleLabelList"/>
    <dgm:cxn modelId="{014397A7-009A-459B-B78A-4888C5FD5107}" type="presParOf" srcId="{C7C47D40-587E-4BF2-9443-824E1E652E5C}" destId="{1D6B4514-7F75-43E0-9E0D-02D12D114F26}" srcOrd="0" destOrd="0" presId="urn:microsoft.com/office/officeart/2018/5/layout/IconCircleLabelList"/>
    <dgm:cxn modelId="{376946EA-47E7-48E5-9C3E-95E9F0BE47FA}" type="presParOf" srcId="{C7C47D40-587E-4BF2-9443-824E1E652E5C}" destId="{C76F6DDD-4934-40D0-A04B-D603356ACB67}" srcOrd="1" destOrd="0" presId="urn:microsoft.com/office/officeart/2018/5/layout/IconCircleLabelList"/>
    <dgm:cxn modelId="{8EBD7880-2A19-4EAF-9278-4DB6177DC1E0}" type="presParOf" srcId="{C7C47D40-587E-4BF2-9443-824E1E652E5C}" destId="{7C89C3B3-77D5-4A0C-881B-B96A08955209}" srcOrd="2" destOrd="0" presId="urn:microsoft.com/office/officeart/2018/5/layout/IconCircleLabelList"/>
    <dgm:cxn modelId="{AFFE7B79-CB7E-4A54-BB3C-5F91CAE181B6}" type="presParOf" srcId="{C7C47D40-587E-4BF2-9443-824E1E652E5C}" destId="{F897A5B4-4414-4CE0-B5E1-D2E41879C651}" srcOrd="3" destOrd="0" presId="urn:microsoft.com/office/officeart/2018/5/layout/IconCircleLabelList"/>
    <dgm:cxn modelId="{7C9929D4-0323-40C4-8A92-07E38B8215D1}" type="presParOf" srcId="{DE7F48A3-8057-4FD8-886B-9B39AEE0CAFC}" destId="{9E7924F8-ACBA-4143-B30B-86C0B42AD801}" srcOrd="5" destOrd="0" presId="urn:microsoft.com/office/officeart/2018/5/layout/IconCircleLabelList"/>
    <dgm:cxn modelId="{C645215C-D7CD-4827-B4EE-A8C9AB86906C}" type="presParOf" srcId="{DE7F48A3-8057-4FD8-886B-9B39AEE0CAFC}" destId="{FDF4D419-1DD2-44D9-82F8-9F74EC064BDE}" srcOrd="6" destOrd="0" presId="urn:microsoft.com/office/officeart/2018/5/layout/IconCircleLabelList"/>
    <dgm:cxn modelId="{B0B4D353-5485-46D6-B252-9ED38036A0FC}" type="presParOf" srcId="{FDF4D419-1DD2-44D9-82F8-9F74EC064BDE}" destId="{E50F35E0-08AF-4BB6-8CB2-A10175AB6727}" srcOrd="0" destOrd="0" presId="urn:microsoft.com/office/officeart/2018/5/layout/IconCircleLabelList"/>
    <dgm:cxn modelId="{868DFA0D-1E95-4336-B835-F2B5FEE8E350}" type="presParOf" srcId="{FDF4D419-1DD2-44D9-82F8-9F74EC064BDE}" destId="{BDAE2DEB-4E3C-47DE-9DD7-7A799035C396}" srcOrd="1" destOrd="0" presId="urn:microsoft.com/office/officeart/2018/5/layout/IconCircleLabelList"/>
    <dgm:cxn modelId="{A8330852-E163-4449-B64B-0C4941203F2B}" type="presParOf" srcId="{FDF4D419-1DD2-44D9-82F8-9F74EC064BDE}" destId="{DD79DA3C-E706-46C1-A691-4765D3A0F1E2}" srcOrd="2" destOrd="0" presId="urn:microsoft.com/office/officeart/2018/5/layout/IconCircleLabelList"/>
    <dgm:cxn modelId="{91A8A7C6-0121-4DFB-914A-E05B64DCA284}" type="presParOf" srcId="{FDF4D419-1DD2-44D9-82F8-9F74EC064BDE}" destId="{6A9D6848-B916-433E-BCF3-A629BEA98644}" srcOrd="3" destOrd="0" presId="urn:microsoft.com/office/officeart/2018/5/layout/IconCircleLabelList"/>
    <dgm:cxn modelId="{43B6901B-F6D7-475F-BD22-0B32221BF1CA}" type="presParOf" srcId="{DE7F48A3-8057-4FD8-886B-9B39AEE0CAFC}" destId="{C9BC59C2-9B9D-42D9-9C83-15EC411CBBF0}" srcOrd="7" destOrd="0" presId="urn:microsoft.com/office/officeart/2018/5/layout/IconCircleLabelList"/>
    <dgm:cxn modelId="{ACC2E23A-DE30-4959-A987-A9913641AB8E}" type="presParOf" srcId="{DE7F48A3-8057-4FD8-886B-9B39AEE0CAFC}" destId="{3D278BC6-9A7E-40FA-873A-CE38EF78EEEB}" srcOrd="8" destOrd="0" presId="urn:microsoft.com/office/officeart/2018/5/layout/IconCircleLabelList"/>
    <dgm:cxn modelId="{A1217BDC-7C63-4EED-86CC-FAF2120E4037}" type="presParOf" srcId="{3D278BC6-9A7E-40FA-873A-CE38EF78EEEB}" destId="{22308B81-2C97-48C3-99D4-D7C6DEC9FEC9}" srcOrd="0" destOrd="0" presId="urn:microsoft.com/office/officeart/2018/5/layout/IconCircleLabelList"/>
    <dgm:cxn modelId="{C658B402-DB45-46BA-9255-611F154EC38B}" type="presParOf" srcId="{3D278BC6-9A7E-40FA-873A-CE38EF78EEEB}" destId="{D5CCFFD8-D159-45FA-B7F4-151D88D7D486}" srcOrd="1" destOrd="0" presId="urn:microsoft.com/office/officeart/2018/5/layout/IconCircleLabelList"/>
    <dgm:cxn modelId="{654C96CE-8519-4735-8550-CB5AD40D2527}" type="presParOf" srcId="{3D278BC6-9A7E-40FA-873A-CE38EF78EEEB}" destId="{7355B691-6074-4228-98F9-BB42D7657CAF}" srcOrd="2" destOrd="0" presId="urn:microsoft.com/office/officeart/2018/5/layout/IconCircleLabelList"/>
    <dgm:cxn modelId="{9C939092-E63D-40F6-9166-745D67130941}" type="presParOf" srcId="{3D278BC6-9A7E-40FA-873A-CE38EF78EEEB}" destId="{C68C5BC0-9917-4227-8979-7DE6FB23FA0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DFAD9F-997D-4C59-8E68-F375917DCFC3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8D794A-5C52-40BC-8A17-5F9AC1547479}">
      <dgm:prSet phldrT="[Text]"/>
      <dgm:spPr/>
      <dgm:t>
        <a:bodyPr/>
        <a:lstStyle/>
        <a:p>
          <a:r>
            <a:rPr lang="en-US"/>
            <a:t>Gap 1</a:t>
          </a:r>
        </a:p>
      </dgm:t>
    </dgm:pt>
    <dgm:pt modelId="{87F782CB-4DDC-497D-ABDB-8F329FF96BC4}" type="parTrans" cxnId="{0DAFB617-8BD9-4749-B124-1A8BB6D2456D}">
      <dgm:prSet/>
      <dgm:spPr/>
      <dgm:t>
        <a:bodyPr/>
        <a:lstStyle/>
        <a:p>
          <a:endParaRPr lang="en-US"/>
        </a:p>
      </dgm:t>
    </dgm:pt>
    <dgm:pt modelId="{CAFCD46E-1E4F-4452-B919-92D5E38C7BE6}" type="sibTrans" cxnId="{0DAFB617-8BD9-4749-B124-1A8BB6D2456D}">
      <dgm:prSet/>
      <dgm:spPr/>
      <dgm:t>
        <a:bodyPr/>
        <a:lstStyle/>
        <a:p>
          <a:endParaRPr lang="en-US"/>
        </a:p>
      </dgm:t>
    </dgm:pt>
    <dgm:pt modelId="{5C93546F-05AF-4927-B4CF-4707FAA00DC0}">
      <dgm:prSet phldrT="[Text]"/>
      <dgm:spPr/>
      <dgm:t>
        <a:bodyPr/>
        <a:lstStyle/>
        <a:p>
          <a:r>
            <a:rPr lang="en-US"/>
            <a:t>SDG-decarbonisation integration </a:t>
          </a:r>
        </a:p>
      </dgm:t>
    </dgm:pt>
    <dgm:pt modelId="{CD332198-16DB-4AB0-B1F7-59A6DCA1E17D}" type="parTrans" cxnId="{5680D930-FCE8-4431-BB00-2D1C7CF19FF0}">
      <dgm:prSet/>
      <dgm:spPr/>
      <dgm:t>
        <a:bodyPr/>
        <a:lstStyle/>
        <a:p>
          <a:endParaRPr lang="en-US"/>
        </a:p>
      </dgm:t>
    </dgm:pt>
    <dgm:pt modelId="{E6141B3D-0992-4121-9BAE-20D68835AFF8}" type="sibTrans" cxnId="{5680D930-FCE8-4431-BB00-2D1C7CF19FF0}">
      <dgm:prSet/>
      <dgm:spPr/>
      <dgm:t>
        <a:bodyPr/>
        <a:lstStyle/>
        <a:p>
          <a:endParaRPr lang="en-US"/>
        </a:p>
      </dgm:t>
    </dgm:pt>
    <dgm:pt modelId="{49191464-6CF5-4B76-A923-76ACF854E2B2}">
      <dgm:prSet phldrT="[Text]"/>
      <dgm:spPr/>
      <dgm:t>
        <a:bodyPr/>
        <a:lstStyle/>
        <a:p>
          <a:r>
            <a:rPr lang="en-US"/>
            <a:t>Synergies / trade-offs</a:t>
          </a:r>
        </a:p>
      </dgm:t>
    </dgm:pt>
    <dgm:pt modelId="{DBC0A0E7-BD53-40E7-9CB5-7F7E0E2FADAC}" type="parTrans" cxnId="{D9BAF336-B0CC-4B49-90AF-C45053C0505F}">
      <dgm:prSet/>
      <dgm:spPr/>
      <dgm:t>
        <a:bodyPr/>
        <a:lstStyle/>
        <a:p>
          <a:endParaRPr lang="en-US"/>
        </a:p>
      </dgm:t>
    </dgm:pt>
    <dgm:pt modelId="{7B97D47F-C5C3-4C48-B42E-2B8E5A97D05A}" type="sibTrans" cxnId="{D9BAF336-B0CC-4B49-90AF-C45053C0505F}">
      <dgm:prSet/>
      <dgm:spPr/>
      <dgm:t>
        <a:bodyPr/>
        <a:lstStyle/>
        <a:p>
          <a:endParaRPr lang="en-US"/>
        </a:p>
      </dgm:t>
    </dgm:pt>
    <dgm:pt modelId="{C4344942-BA92-4AE7-8A7C-0F6318F0B681}">
      <dgm:prSet phldrT="[Text]"/>
      <dgm:spPr/>
      <dgm:t>
        <a:bodyPr/>
        <a:lstStyle/>
        <a:p>
          <a:r>
            <a:rPr lang="en-US"/>
            <a:t>Gap 2</a:t>
          </a:r>
        </a:p>
      </dgm:t>
    </dgm:pt>
    <dgm:pt modelId="{5BEC533B-D834-45D3-B008-128737447DCE}" type="parTrans" cxnId="{C48F3FE8-29D7-45F3-B231-F17CEE561F4A}">
      <dgm:prSet/>
      <dgm:spPr/>
      <dgm:t>
        <a:bodyPr/>
        <a:lstStyle/>
        <a:p>
          <a:endParaRPr lang="en-US"/>
        </a:p>
      </dgm:t>
    </dgm:pt>
    <dgm:pt modelId="{CA5B7618-C49D-43BD-AE45-C78AFF3D0FBF}" type="sibTrans" cxnId="{C48F3FE8-29D7-45F3-B231-F17CEE561F4A}">
      <dgm:prSet/>
      <dgm:spPr/>
      <dgm:t>
        <a:bodyPr/>
        <a:lstStyle/>
        <a:p>
          <a:endParaRPr lang="en-US"/>
        </a:p>
      </dgm:t>
    </dgm:pt>
    <dgm:pt modelId="{C6D1325A-6624-4C62-BF15-3755B3739304}">
      <dgm:prSet phldrT="[Text]"/>
      <dgm:spPr/>
      <dgm:t>
        <a:bodyPr/>
        <a:lstStyle/>
        <a:p>
          <a:r>
            <a:rPr lang="en-US"/>
            <a:t>Planning</a:t>
          </a:r>
        </a:p>
      </dgm:t>
    </dgm:pt>
    <dgm:pt modelId="{FC21CCA4-BE58-448A-9000-034A91870696}" type="parTrans" cxnId="{E101D0E3-49A2-4241-BDE0-933818F1AD8B}">
      <dgm:prSet/>
      <dgm:spPr/>
      <dgm:t>
        <a:bodyPr/>
        <a:lstStyle/>
        <a:p>
          <a:endParaRPr lang="en-US"/>
        </a:p>
      </dgm:t>
    </dgm:pt>
    <dgm:pt modelId="{3590B128-8915-4E22-95BC-869402B66466}" type="sibTrans" cxnId="{E101D0E3-49A2-4241-BDE0-933818F1AD8B}">
      <dgm:prSet/>
      <dgm:spPr/>
      <dgm:t>
        <a:bodyPr/>
        <a:lstStyle/>
        <a:p>
          <a:endParaRPr lang="en-US"/>
        </a:p>
      </dgm:t>
    </dgm:pt>
    <dgm:pt modelId="{C5F9AEED-9F1E-4AC0-B097-2418BD5A91EA}">
      <dgm:prSet phldrT="[Text]"/>
      <dgm:spPr/>
      <dgm:t>
        <a:bodyPr/>
        <a:lstStyle/>
        <a:p>
          <a:r>
            <a:rPr lang="en-US"/>
            <a:t>Prioritisation</a:t>
          </a:r>
        </a:p>
      </dgm:t>
    </dgm:pt>
    <dgm:pt modelId="{F4C9653E-F4E0-4DA8-ACA3-7DC917EF1757}" type="parTrans" cxnId="{82E9CEC0-AECD-400C-A9BA-F99512B4F2C2}">
      <dgm:prSet/>
      <dgm:spPr/>
      <dgm:t>
        <a:bodyPr/>
        <a:lstStyle/>
        <a:p>
          <a:endParaRPr lang="en-US"/>
        </a:p>
      </dgm:t>
    </dgm:pt>
    <dgm:pt modelId="{937FDF8C-0648-4F14-B54D-6CCF43A90A67}" type="sibTrans" cxnId="{82E9CEC0-AECD-400C-A9BA-F99512B4F2C2}">
      <dgm:prSet/>
      <dgm:spPr/>
      <dgm:t>
        <a:bodyPr/>
        <a:lstStyle/>
        <a:p>
          <a:endParaRPr lang="en-US"/>
        </a:p>
      </dgm:t>
    </dgm:pt>
    <dgm:pt modelId="{EA711BB1-1095-4D96-BF2D-649468621D7A}">
      <dgm:prSet phldrT="[Text]"/>
      <dgm:spPr/>
      <dgm:t>
        <a:bodyPr/>
        <a:lstStyle/>
        <a:p>
          <a:r>
            <a:rPr lang="en-US"/>
            <a:t>Gap 3</a:t>
          </a:r>
        </a:p>
      </dgm:t>
    </dgm:pt>
    <dgm:pt modelId="{7F62E5D0-04DC-4283-A527-CE3E12E27FCD}" type="parTrans" cxnId="{7EA891D6-71E2-45C9-B363-FA1A082C93A1}">
      <dgm:prSet/>
      <dgm:spPr/>
      <dgm:t>
        <a:bodyPr/>
        <a:lstStyle/>
        <a:p>
          <a:endParaRPr lang="en-US"/>
        </a:p>
      </dgm:t>
    </dgm:pt>
    <dgm:pt modelId="{9AFDB42B-71BC-4AA4-B8A4-74A0D48A4FFC}" type="sibTrans" cxnId="{7EA891D6-71E2-45C9-B363-FA1A082C93A1}">
      <dgm:prSet/>
      <dgm:spPr/>
      <dgm:t>
        <a:bodyPr/>
        <a:lstStyle/>
        <a:p>
          <a:endParaRPr lang="en-US"/>
        </a:p>
      </dgm:t>
    </dgm:pt>
    <dgm:pt modelId="{796782C4-2F32-4617-82C8-37CD93542EEC}">
      <dgm:prSet phldrT="[Text]"/>
      <dgm:spPr/>
      <dgm:t>
        <a:bodyPr/>
        <a:lstStyle/>
        <a:p>
          <a:r>
            <a:rPr lang="en-US"/>
            <a:t>Governance</a:t>
          </a:r>
        </a:p>
      </dgm:t>
    </dgm:pt>
    <dgm:pt modelId="{912F393E-296F-4BFA-894F-212D4085E76B}" type="parTrans" cxnId="{FD7CA1CC-B5F5-4ABF-B6F7-E1E02A11B16F}">
      <dgm:prSet/>
      <dgm:spPr/>
      <dgm:t>
        <a:bodyPr/>
        <a:lstStyle/>
        <a:p>
          <a:endParaRPr lang="en-US"/>
        </a:p>
      </dgm:t>
    </dgm:pt>
    <dgm:pt modelId="{8AAA2B3B-A19B-4A25-85A9-033A1A1D361F}" type="sibTrans" cxnId="{FD7CA1CC-B5F5-4ABF-B6F7-E1E02A11B16F}">
      <dgm:prSet/>
      <dgm:spPr/>
      <dgm:t>
        <a:bodyPr/>
        <a:lstStyle/>
        <a:p>
          <a:endParaRPr lang="en-US"/>
        </a:p>
      </dgm:t>
    </dgm:pt>
    <dgm:pt modelId="{41F5DDE2-A651-4A67-AD23-661E9069F439}">
      <dgm:prSet phldrT="[Text]"/>
      <dgm:spPr/>
      <dgm:t>
        <a:bodyPr/>
        <a:lstStyle/>
        <a:p>
          <a:r>
            <a:rPr lang="en-US"/>
            <a:t>Reporting and feedback</a:t>
          </a:r>
        </a:p>
      </dgm:t>
    </dgm:pt>
    <dgm:pt modelId="{B0415D5B-DE4E-4AC3-B229-2C797825E980}" type="parTrans" cxnId="{C7CBDE3D-9ADD-40F6-B00B-F0E0A2DD5B4C}">
      <dgm:prSet/>
      <dgm:spPr/>
      <dgm:t>
        <a:bodyPr/>
        <a:lstStyle/>
        <a:p>
          <a:endParaRPr lang="en-US"/>
        </a:p>
      </dgm:t>
    </dgm:pt>
    <dgm:pt modelId="{8A2DD7B6-4C10-490D-9DD3-6B405FC813C9}" type="sibTrans" cxnId="{C7CBDE3D-9ADD-40F6-B00B-F0E0A2DD5B4C}">
      <dgm:prSet/>
      <dgm:spPr/>
      <dgm:t>
        <a:bodyPr/>
        <a:lstStyle/>
        <a:p>
          <a:endParaRPr lang="en-US"/>
        </a:p>
      </dgm:t>
    </dgm:pt>
    <dgm:pt modelId="{61764698-A544-4F59-B88A-5661EAE50631}">
      <dgm:prSet phldrT="[Text]"/>
      <dgm:spPr/>
      <dgm:t>
        <a:bodyPr/>
        <a:lstStyle/>
        <a:p>
          <a:r>
            <a:rPr lang="en-US"/>
            <a:t>Tool for support</a:t>
          </a:r>
        </a:p>
      </dgm:t>
    </dgm:pt>
    <dgm:pt modelId="{7942A60E-0F82-45B8-A6EE-E59AAF7E8870}" type="parTrans" cxnId="{D5781548-02C3-4474-8429-24871A5B0B13}">
      <dgm:prSet/>
      <dgm:spPr/>
      <dgm:t>
        <a:bodyPr/>
        <a:lstStyle/>
        <a:p>
          <a:endParaRPr lang="en-US"/>
        </a:p>
      </dgm:t>
    </dgm:pt>
    <dgm:pt modelId="{3006981B-511D-4AB7-A118-95A3DF771CE4}" type="sibTrans" cxnId="{D5781548-02C3-4474-8429-24871A5B0B13}">
      <dgm:prSet/>
      <dgm:spPr/>
      <dgm:t>
        <a:bodyPr/>
        <a:lstStyle/>
        <a:p>
          <a:endParaRPr lang="en-US"/>
        </a:p>
      </dgm:t>
    </dgm:pt>
    <dgm:pt modelId="{33B62EC3-140E-4046-B07C-CF96F0EE5C09}">
      <dgm:prSet phldrT="[Text]"/>
      <dgm:spPr/>
      <dgm:t>
        <a:bodyPr/>
        <a:lstStyle/>
        <a:p>
          <a:r>
            <a:rPr lang="en-US"/>
            <a:t>Decision support systems</a:t>
          </a:r>
        </a:p>
      </dgm:t>
    </dgm:pt>
    <dgm:pt modelId="{F8E88595-F3C1-40E3-BD6E-D9C7C875ADD6}" type="parTrans" cxnId="{F69DA5A7-0297-4B8A-8CBB-64F57EDBBF4C}">
      <dgm:prSet/>
      <dgm:spPr/>
      <dgm:t>
        <a:bodyPr/>
        <a:lstStyle/>
        <a:p>
          <a:endParaRPr lang="en-US"/>
        </a:p>
      </dgm:t>
    </dgm:pt>
    <dgm:pt modelId="{2926B35C-7466-43A7-B99B-55EAD72F3938}" type="sibTrans" cxnId="{F69DA5A7-0297-4B8A-8CBB-64F57EDBBF4C}">
      <dgm:prSet/>
      <dgm:spPr/>
      <dgm:t>
        <a:bodyPr/>
        <a:lstStyle/>
        <a:p>
          <a:endParaRPr lang="en-US"/>
        </a:p>
      </dgm:t>
    </dgm:pt>
    <dgm:pt modelId="{FC96430D-8967-4598-8E4F-38BF3F18FFCF}">
      <dgm:prSet phldrT="[Text]"/>
      <dgm:spPr/>
      <dgm:t>
        <a:bodyPr/>
        <a:lstStyle/>
        <a:p>
          <a:r>
            <a:rPr lang="en-US"/>
            <a:t> Governance realignment</a:t>
          </a:r>
        </a:p>
      </dgm:t>
    </dgm:pt>
    <dgm:pt modelId="{0E36C5F4-E62E-49F3-B5A7-9BFA71902ED5}" type="parTrans" cxnId="{7FFD08C2-FBA2-47E4-BC00-131CEB7A52F9}">
      <dgm:prSet/>
      <dgm:spPr/>
      <dgm:t>
        <a:bodyPr/>
        <a:lstStyle/>
        <a:p>
          <a:endParaRPr lang="en-US"/>
        </a:p>
      </dgm:t>
    </dgm:pt>
    <dgm:pt modelId="{AFBFCE7A-3053-4593-B31E-BBC1F0C467BC}" type="sibTrans" cxnId="{7FFD08C2-FBA2-47E4-BC00-131CEB7A52F9}">
      <dgm:prSet/>
      <dgm:spPr/>
      <dgm:t>
        <a:bodyPr/>
        <a:lstStyle/>
        <a:p>
          <a:endParaRPr lang="en-US"/>
        </a:p>
      </dgm:t>
    </dgm:pt>
    <dgm:pt modelId="{475C57CA-0464-4A3C-9E10-F91DE081923E}" type="pres">
      <dgm:prSet presAssocID="{BBDFAD9F-997D-4C59-8E68-F375917DCFC3}" presName="Name0" presStyleCnt="0">
        <dgm:presLayoutVars>
          <dgm:dir/>
          <dgm:animLvl val="lvl"/>
          <dgm:resizeHandles val="exact"/>
        </dgm:presLayoutVars>
      </dgm:prSet>
      <dgm:spPr/>
    </dgm:pt>
    <dgm:pt modelId="{BC8BD683-2F3B-43D4-AD0E-FFC2BE2BEF0F}" type="pres">
      <dgm:prSet presAssocID="{BBDFAD9F-997D-4C59-8E68-F375917DCFC3}" presName="tSp" presStyleCnt="0"/>
      <dgm:spPr/>
    </dgm:pt>
    <dgm:pt modelId="{73A3BD4C-3581-4669-99D0-4E6780EFC8D6}" type="pres">
      <dgm:prSet presAssocID="{BBDFAD9F-997D-4C59-8E68-F375917DCFC3}" presName="bSp" presStyleCnt="0"/>
      <dgm:spPr/>
    </dgm:pt>
    <dgm:pt modelId="{6A13EDAD-6ED5-424F-A91E-2B55C5D0714F}" type="pres">
      <dgm:prSet presAssocID="{BBDFAD9F-997D-4C59-8E68-F375917DCFC3}" presName="process" presStyleCnt="0"/>
      <dgm:spPr/>
    </dgm:pt>
    <dgm:pt modelId="{2F181722-19A0-4444-80AA-713A98568016}" type="pres">
      <dgm:prSet presAssocID="{D08D794A-5C52-40BC-8A17-5F9AC1547479}" presName="composite1" presStyleCnt="0"/>
      <dgm:spPr/>
    </dgm:pt>
    <dgm:pt modelId="{2D9C1024-80FC-4BAB-945F-C393E8B5FA58}" type="pres">
      <dgm:prSet presAssocID="{D08D794A-5C52-40BC-8A17-5F9AC1547479}" presName="dummyNode1" presStyleLbl="node1" presStyleIdx="0" presStyleCnt="3"/>
      <dgm:spPr/>
    </dgm:pt>
    <dgm:pt modelId="{CBD48495-B6DF-40B9-9D31-4D42905732CA}" type="pres">
      <dgm:prSet presAssocID="{D08D794A-5C52-40BC-8A17-5F9AC1547479}" presName="childNode1" presStyleLbl="bgAcc1" presStyleIdx="0" presStyleCnt="3">
        <dgm:presLayoutVars>
          <dgm:bulletEnabled val="1"/>
        </dgm:presLayoutVars>
      </dgm:prSet>
      <dgm:spPr/>
    </dgm:pt>
    <dgm:pt modelId="{592029E5-7DC5-4081-B330-38153B7FD97F}" type="pres">
      <dgm:prSet presAssocID="{D08D794A-5C52-40BC-8A17-5F9AC1547479}" presName="childNode1tx" presStyleLbl="bgAcc1" presStyleIdx="0" presStyleCnt="3">
        <dgm:presLayoutVars>
          <dgm:bulletEnabled val="1"/>
        </dgm:presLayoutVars>
      </dgm:prSet>
      <dgm:spPr/>
    </dgm:pt>
    <dgm:pt modelId="{333506F5-9BF8-45EC-A44D-9D8516198B34}" type="pres">
      <dgm:prSet presAssocID="{D08D794A-5C52-40BC-8A17-5F9AC1547479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627959AA-6A33-46E5-B602-D42EF6CEFD0F}" type="pres">
      <dgm:prSet presAssocID="{D08D794A-5C52-40BC-8A17-5F9AC1547479}" presName="connSite1" presStyleCnt="0"/>
      <dgm:spPr/>
    </dgm:pt>
    <dgm:pt modelId="{8B6A9449-D9C8-41EA-8BE5-61B97DE8BFD5}" type="pres">
      <dgm:prSet presAssocID="{CAFCD46E-1E4F-4452-B919-92D5E38C7BE6}" presName="Name9" presStyleLbl="sibTrans2D1" presStyleIdx="0" presStyleCnt="2"/>
      <dgm:spPr/>
    </dgm:pt>
    <dgm:pt modelId="{D4A73578-62FB-4F21-ABA1-5D5342158EFC}" type="pres">
      <dgm:prSet presAssocID="{C4344942-BA92-4AE7-8A7C-0F6318F0B681}" presName="composite2" presStyleCnt="0"/>
      <dgm:spPr/>
    </dgm:pt>
    <dgm:pt modelId="{55343F2C-4005-4828-846A-10873E3C59D0}" type="pres">
      <dgm:prSet presAssocID="{C4344942-BA92-4AE7-8A7C-0F6318F0B681}" presName="dummyNode2" presStyleLbl="node1" presStyleIdx="0" presStyleCnt="3"/>
      <dgm:spPr/>
    </dgm:pt>
    <dgm:pt modelId="{28E568C6-48D8-4333-A219-6CA43DF46418}" type="pres">
      <dgm:prSet presAssocID="{C4344942-BA92-4AE7-8A7C-0F6318F0B681}" presName="childNode2" presStyleLbl="bgAcc1" presStyleIdx="1" presStyleCnt="3">
        <dgm:presLayoutVars>
          <dgm:bulletEnabled val="1"/>
        </dgm:presLayoutVars>
      </dgm:prSet>
      <dgm:spPr/>
    </dgm:pt>
    <dgm:pt modelId="{DC01039B-FA23-4C41-8689-F9D4E8C6B98F}" type="pres">
      <dgm:prSet presAssocID="{C4344942-BA92-4AE7-8A7C-0F6318F0B681}" presName="childNode2tx" presStyleLbl="bgAcc1" presStyleIdx="1" presStyleCnt="3">
        <dgm:presLayoutVars>
          <dgm:bulletEnabled val="1"/>
        </dgm:presLayoutVars>
      </dgm:prSet>
      <dgm:spPr/>
    </dgm:pt>
    <dgm:pt modelId="{5A4D61A4-2206-475C-8290-3E8A6B0E756D}" type="pres">
      <dgm:prSet presAssocID="{C4344942-BA92-4AE7-8A7C-0F6318F0B681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FA5FEDFC-5D48-475A-B8F3-7989CF88774A}" type="pres">
      <dgm:prSet presAssocID="{C4344942-BA92-4AE7-8A7C-0F6318F0B681}" presName="connSite2" presStyleCnt="0"/>
      <dgm:spPr/>
    </dgm:pt>
    <dgm:pt modelId="{055A608B-EB85-4F65-895A-4A8D4755477C}" type="pres">
      <dgm:prSet presAssocID="{CA5B7618-C49D-43BD-AE45-C78AFF3D0FBF}" presName="Name18" presStyleLbl="sibTrans2D1" presStyleIdx="1" presStyleCnt="2"/>
      <dgm:spPr/>
    </dgm:pt>
    <dgm:pt modelId="{9B877874-2B1E-4774-B10C-36FE1176B309}" type="pres">
      <dgm:prSet presAssocID="{EA711BB1-1095-4D96-BF2D-649468621D7A}" presName="composite1" presStyleCnt="0"/>
      <dgm:spPr/>
    </dgm:pt>
    <dgm:pt modelId="{E51FEE4E-1DBA-41FA-AA05-EDDA04BA20C6}" type="pres">
      <dgm:prSet presAssocID="{EA711BB1-1095-4D96-BF2D-649468621D7A}" presName="dummyNode1" presStyleLbl="node1" presStyleIdx="1" presStyleCnt="3"/>
      <dgm:spPr/>
    </dgm:pt>
    <dgm:pt modelId="{4A34D5C5-C0DD-4DA1-9EEE-0D2B291D4978}" type="pres">
      <dgm:prSet presAssocID="{EA711BB1-1095-4D96-BF2D-649468621D7A}" presName="childNode1" presStyleLbl="bgAcc1" presStyleIdx="2" presStyleCnt="3">
        <dgm:presLayoutVars>
          <dgm:bulletEnabled val="1"/>
        </dgm:presLayoutVars>
      </dgm:prSet>
      <dgm:spPr/>
    </dgm:pt>
    <dgm:pt modelId="{D8949AB7-5C22-4429-91CF-FFB695293F50}" type="pres">
      <dgm:prSet presAssocID="{EA711BB1-1095-4D96-BF2D-649468621D7A}" presName="childNode1tx" presStyleLbl="bgAcc1" presStyleIdx="2" presStyleCnt="3">
        <dgm:presLayoutVars>
          <dgm:bulletEnabled val="1"/>
        </dgm:presLayoutVars>
      </dgm:prSet>
      <dgm:spPr/>
    </dgm:pt>
    <dgm:pt modelId="{DAA26CBB-2A01-45E9-B196-AEA839258E08}" type="pres">
      <dgm:prSet presAssocID="{EA711BB1-1095-4D96-BF2D-649468621D7A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D1374464-253C-4868-A995-E72541E49979}" type="pres">
      <dgm:prSet presAssocID="{EA711BB1-1095-4D96-BF2D-649468621D7A}" presName="connSite1" presStyleCnt="0"/>
      <dgm:spPr/>
    </dgm:pt>
  </dgm:ptLst>
  <dgm:cxnLst>
    <dgm:cxn modelId="{6DFAC60D-B90F-40E5-B767-F4447EFDF511}" type="presOf" srcId="{796782C4-2F32-4617-82C8-37CD93542EEC}" destId="{D8949AB7-5C22-4429-91CF-FFB695293F50}" srcOrd="1" destOrd="0" presId="urn:microsoft.com/office/officeart/2005/8/layout/hProcess4"/>
    <dgm:cxn modelId="{A9BC1512-46AB-44D4-8531-F2712130B46D}" type="presOf" srcId="{C6D1325A-6624-4C62-BF15-3755B3739304}" destId="{28E568C6-48D8-4333-A219-6CA43DF46418}" srcOrd="0" destOrd="0" presId="urn:microsoft.com/office/officeart/2005/8/layout/hProcess4"/>
    <dgm:cxn modelId="{0DAFB617-8BD9-4749-B124-1A8BB6D2456D}" srcId="{BBDFAD9F-997D-4C59-8E68-F375917DCFC3}" destId="{D08D794A-5C52-40BC-8A17-5F9AC1547479}" srcOrd="0" destOrd="0" parTransId="{87F782CB-4DDC-497D-ABDB-8F329FF96BC4}" sibTransId="{CAFCD46E-1E4F-4452-B919-92D5E38C7BE6}"/>
    <dgm:cxn modelId="{5887AB29-54C0-47D2-A1D5-B24E59BADE27}" type="presOf" srcId="{61764698-A544-4F59-B88A-5661EAE50631}" destId="{592029E5-7DC5-4081-B330-38153B7FD97F}" srcOrd="1" destOrd="2" presId="urn:microsoft.com/office/officeart/2005/8/layout/hProcess4"/>
    <dgm:cxn modelId="{7206CD2C-D49B-4EDC-89CC-486AA416F5A4}" type="presOf" srcId="{33B62EC3-140E-4046-B07C-CF96F0EE5C09}" destId="{DC01039B-FA23-4C41-8689-F9D4E8C6B98F}" srcOrd="1" destOrd="2" presId="urn:microsoft.com/office/officeart/2005/8/layout/hProcess4"/>
    <dgm:cxn modelId="{AEC3F62C-4D1D-4693-9DF4-14BED17FC6C8}" type="presOf" srcId="{41F5DDE2-A651-4A67-AD23-661E9069F439}" destId="{4A34D5C5-C0DD-4DA1-9EEE-0D2B291D4978}" srcOrd="0" destOrd="1" presId="urn:microsoft.com/office/officeart/2005/8/layout/hProcess4"/>
    <dgm:cxn modelId="{5680D930-FCE8-4431-BB00-2D1C7CF19FF0}" srcId="{D08D794A-5C52-40BC-8A17-5F9AC1547479}" destId="{5C93546F-05AF-4927-B4CF-4707FAA00DC0}" srcOrd="0" destOrd="0" parTransId="{CD332198-16DB-4AB0-B1F7-59A6DCA1E17D}" sibTransId="{E6141B3D-0992-4121-9BAE-20D68835AFF8}"/>
    <dgm:cxn modelId="{D9BAF336-B0CC-4B49-90AF-C45053C0505F}" srcId="{D08D794A-5C52-40BC-8A17-5F9AC1547479}" destId="{49191464-6CF5-4B76-A923-76ACF854E2B2}" srcOrd="1" destOrd="0" parTransId="{DBC0A0E7-BD53-40E7-9CB5-7F7E0E2FADAC}" sibTransId="{7B97D47F-C5C3-4C48-B42E-2B8E5A97D05A}"/>
    <dgm:cxn modelId="{C7CBDE3D-9ADD-40F6-B00B-F0E0A2DD5B4C}" srcId="{EA711BB1-1095-4D96-BF2D-649468621D7A}" destId="{41F5DDE2-A651-4A67-AD23-661E9069F439}" srcOrd="1" destOrd="0" parTransId="{B0415D5B-DE4E-4AC3-B229-2C797825E980}" sibTransId="{8A2DD7B6-4C10-490D-9DD3-6B405FC813C9}"/>
    <dgm:cxn modelId="{5BC0B342-E694-41B5-8C0D-71F937E0214F}" type="presOf" srcId="{5C93546F-05AF-4927-B4CF-4707FAA00DC0}" destId="{CBD48495-B6DF-40B9-9D31-4D42905732CA}" srcOrd="0" destOrd="0" presId="urn:microsoft.com/office/officeart/2005/8/layout/hProcess4"/>
    <dgm:cxn modelId="{89697B45-CB58-47F2-BB67-D1260E61C672}" type="presOf" srcId="{796782C4-2F32-4617-82C8-37CD93542EEC}" destId="{4A34D5C5-C0DD-4DA1-9EEE-0D2B291D4978}" srcOrd="0" destOrd="0" presId="urn:microsoft.com/office/officeart/2005/8/layout/hProcess4"/>
    <dgm:cxn modelId="{D5781548-02C3-4474-8429-24871A5B0B13}" srcId="{D08D794A-5C52-40BC-8A17-5F9AC1547479}" destId="{61764698-A544-4F59-B88A-5661EAE50631}" srcOrd="2" destOrd="0" parTransId="{7942A60E-0F82-45B8-A6EE-E59AAF7E8870}" sibTransId="{3006981B-511D-4AB7-A118-95A3DF771CE4}"/>
    <dgm:cxn modelId="{6ACAA656-1F44-43C8-B09F-CE5F524908C4}" type="presOf" srcId="{5C93546F-05AF-4927-B4CF-4707FAA00DC0}" destId="{592029E5-7DC5-4081-B330-38153B7FD97F}" srcOrd="1" destOrd="0" presId="urn:microsoft.com/office/officeart/2005/8/layout/hProcess4"/>
    <dgm:cxn modelId="{CABA6678-B850-4A54-9528-095A34F0F335}" type="presOf" srcId="{EA711BB1-1095-4D96-BF2D-649468621D7A}" destId="{DAA26CBB-2A01-45E9-B196-AEA839258E08}" srcOrd="0" destOrd="0" presId="urn:microsoft.com/office/officeart/2005/8/layout/hProcess4"/>
    <dgm:cxn modelId="{32132E7E-15D0-4A50-9CCF-2B3AF9F1F3E3}" type="presOf" srcId="{D08D794A-5C52-40BC-8A17-5F9AC1547479}" destId="{333506F5-9BF8-45EC-A44D-9D8516198B34}" srcOrd="0" destOrd="0" presId="urn:microsoft.com/office/officeart/2005/8/layout/hProcess4"/>
    <dgm:cxn modelId="{F74D7F7F-FEDB-4D0C-AEF9-EC6DC3BF5B1D}" type="presOf" srcId="{C5F9AEED-9F1E-4AC0-B097-2418BD5A91EA}" destId="{28E568C6-48D8-4333-A219-6CA43DF46418}" srcOrd="0" destOrd="1" presId="urn:microsoft.com/office/officeart/2005/8/layout/hProcess4"/>
    <dgm:cxn modelId="{BF423B88-708C-45C2-B2C7-46998ECAE645}" type="presOf" srcId="{41F5DDE2-A651-4A67-AD23-661E9069F439}" destId="{D8949AB7-5C22-4429-91CF-FFB695293F50}" srcOrd="1" destOrd="1" presId="urn:microsoft.com/office/officeart/2005/8/layout/hProcess4"/>
    <dgm:cxn modelId="{D314078C-E237-4877-95FF-2B731F3FDEC8}" type="presOf" srcId="{C6D1325A-6624-4C62-BF15-3755B3739304}" destId="{DC01039B-FA23-4C41-8689-F9D4E8C6B98F}" srcOrd="1" destOrd="0" presId="urn:microsoft.com/office/officeart/2005/8/layout/hProcess4"/>
    <dgm:cxn modelId="{46626790-F000-452F-9040-86DF14D14AE5}" type="presOf" srcId="{FC96430D-8967-4598-8E4F-38BF3F18FFCF}" destId="{4A34D5C5-C0DD-4DA1-9EEE-0D2B291D4978}" srcOrd="0" destOrd="2" presId="urn:microsoft.com/office/officeart/2005/8/layout/hProcess4"/>
    <dgm:cxn modelId="{E1B386A0-C141-4699-93BB-238CA7CB8FF0}" type="presOf" srcId="{CA5B7618-C49D-43BD-AE45-C78AFF3D0FBF}" destId="{055A608B-EB85-4F65-895A-4A8D4755477C}" srcOrd="0" destOrd="0" presId="urn:microsoft.com/office/officeart/2005/8/layout/hProcess4"/>
    <dgm:cxn modelId="{F69DA5A7-0297-4B8A-8CBB-64F57EDBBF4C}" srcId="{C4344942-BA92-4AE7-8A7C-0F6318F0B681}" destId="{33B62EC3-140E-4046-B07C-CF96F0EE5C09}" srcOrd="2" destOrd="0" parTransId="{F8E88595-F3C1-40E3-BD6E-D9C7C875ADD6}" sibTransId="{2926B35C-7466-43A7-B99B-55EAD72F3938}"/>
    <dgm:cxn modelId="{464AE5B8-636E-4C3A-8D38-626A8DB24988}" type="presOf" srcId="{C5F9AEED-9F1E-4AC0-B097-2418BD5A91EA}" destId="{DC01039B-FA23-4C41-8689-F9D4E8C6B98F}" srcOrd="1" destOrd="1" presId="urn:microsoft.com/office/officeart/2005/8/layout/hProcess4"/>
    <dgm:cxn modelId="{9EE3BBB9-7D89-45B2-AC2F-5D9458DD93ED}" type="presOf" srcId="{33B62EC3-140E-4046-B07C-CF96F0EE5C09}" destId="{28E568C6-48D8-4333-A219-6CA43DF46418}" srcOrd="0" destOrd="2" presId="urn:microsoft.com/office/officeart/2005/8/layout/hProcess4"/>
    <dgm:cxn modelId="{D8CDDDBA-3758-4EB8-8E59-D219FADBD559}" type="presOf" srcId="{61764698-A544-4F59-B88A-5661EAE50631}" destId="{CBD48495-B6DF-40B9-9D31-4D42905732CA}" srcOrd="0" destOrd="2" presId="urn:microsoft.com/office/officeart/2005/8/layout/hProcess4"/>
    <dgm:cxn modelId="{82E9CEC0-AECD-400C-A9BA-F99512B4F2C2}" srcId="{C4344942-BA92-4AE7-8A7C-0F6318F0B681}" destId="{C5F9AEED-9F1E-4AC0-B097-2418BD5A91EA}" srcOrd="1" destOrd="0" parTransId="{F4C9653E-F4E0-4DA8-ACA3-7DC917EF1757}" sibTransId="{937FDF8C-0648-4F14-B54D-6CCF43A90A67}"/>
    <dgm:cxn modelId="{7FFD08C2-FBA2-47E4-BC00-131CEB7A52F9}" srcId="{EA711BB1-1095-4D96-BF2D-649468621D7A}" destId="{FC96430D-8967-4598-8E4F-38BF3F18FFCF}" srcOrd="2" destOrd="0" parTransId="{0E36C5F4-E62E-49F3-B5A7-9BFA71902ED5}" sibTransId="{AFBFCE7A-3053-4593-B31E-BBC1F0C467BC}"/>
    <dgm:cxn modelId="{1F516EC4-10DC-4E26-ABB9-76BF4C1B29A6}" type="presOf" srcId="{FC96430D-8967-4598-8E4F-38BF3F18FFCF}" destId="{D8949AB7-5C22-4429-91CF-FFB695293F50}" srcOrd="1" destOrd="2" presId="urn:microsoft.com/office/officeart/2005/8/layout/hProcess4"/>
    <dgm:cxn modelId="{3FF05CCC-AF7D-40BC-926D-988E2AF31088}" type="presOf" srcId="{BBDFAD9F-997D-4C59-8E68-F375917DCFC3}" destId="{475C57CA-0464-4A3C-9E10-F91DE081923E}" srcOrd="0" destOrd="0" presId="urn:microsoft.com/office/officeart/2005/8/layout/hProcess4"/>
    <dgm:cxn modelId="{FD7CA1CC-B5F5-4ABF-B6F7-E1E02A11B16F}" srcId="{EA711BB1-1095-4D96-BF2D-649468621D7A}" destId="{796782C4-2F32-4617-82C8-37CD93542EEC}" srcOrd="0" destOrd="0" parTransId="{912F393E-296F-4BFA-894F-212D4085E76B}" sibTransId="{8AAA2B3B-A19B-4A25-85A9-033A1A1D361F}"/>
    <dgm:cxn modelId="{7EA891D6-71E2-45C9-B363-FA1A082C93A1}" srcId="{BBDFAD9F-997D-4C59-8E68-F375917DCFC3}" destId="{EA711BB1-1095-4D96-BF2D-649468621D7A}" srcOrd="2" destOrd="0" parTransId="{7F62E5D0-04DC-4283-A527-CE3E12E27FCD}" sibTransId="{9AFDB42B-71BC-4AA4-B8A4-74A0D48A4FFC}"/>
    <dgm:cxn modelId="{F577CCD6-D0EA-42EC-8596-EB9E31B1BE13}" type="presOf" srcId="{CAFCD46E-1E4F-4452-B919-92D5E38C7BE6}" destId="{8B6A9449-D9C8-41EA-8BE5-61B97DE8BFD5}" srcOrd="0" destOrd="0" presId="urn:microsoft.com/office/officeart/2005/8/layout/hProcess4"/>
    <dgm:cxn modelId="{E101D0E3-49A2-4241-BDE0-933818F1AD8B}" srcId="{C4344942-BA92-4AE7-8A7C-0F6318F0B681}" destId="{C6D1325A-6624-4C62-BF15-3755B3739304}" srcOrd="0" destOrd="0" parTransId="{FC21CCA4-BE58-448A-9000-034A91870696}" sibTransId="{3590B128-8915-4E22-95BC-869402B66466}"/>
    <dgm:cxn modelId="{C48F3FE8-29D7-45F3-B231-F17CEE561F4A}" srcId="{BBDFAD9F-997D-4C59-8E68-F375917DCFC3}" destId="{C4344942-BA92-4AE7-8A7C-0F6318F0B681}" srcOrd="1" destOrd="0" parTransId="{5BEC533B-D834-45D3-B008-128737447DCE}" sibTransId="{CA5B7618-C49D-43BD-AE45-C78AFF3D0FBF}"/>
    <dgm:cxn modelId="{56EF03F2-4362-48E2-8EF2-A5F20CA2EA9A}" type="presOf" srcId="{49191464-6CF5-4B76-A923-76ACF854E2B2}" destId="{592029E5-7DC5-4081-B330-38153B7FD97F}" srcOrd="1" destOrd="1" presId="urn:microsoft.com/office/officeart/2005/8/layout/hProcess4"/>
    <dgm:cxn modelId="{3702AFF7-8CD8-4C3B-A186-ED4762177284}" type="presOf" srcId="{49191464-6CF5-4B76-A923-76ACF854E2B2}" destId="{CBD48495-B6DF-40B9-9D31-4D42905732CA}" srcOrd="0" destOrd="1" presId="urn:microsoft.com/office/officeart/2005/8/layout/hProcess4"/>
    <dgm:cxn modelId="{690E49FE-8BE1-4C54-B1A9-B0D870E54494}" type="presOf" srcId="{C4344942-BA92-4AE7-8A7C-0F6318F0B681}" destId="{5A4D61A4-2206-475C-8290-3E8A6B0E756D}" srcOrd="0" destOrd="0" presId="urn:microsoft.com/office/officeart/2005/8/layout/hProcess4"/>
    <dgm:cxn modelId="{A452B2E1-615C-423B-A0DE-3E2D9CFECEDA}" type="presParOf" srcId="{475C57CA-0464-4A3C-9E10-F91DE081923E}" destId="{BC8BD683-2F3B-43D4-AD0E-FFC2BE2BEF0F}" srcOrd="0" destOrd="0" presId="urn:microsoft.com/office/officeart/2005/8/layout/hProcess4"/>
    <dgm:cxn modelId="{251522C9-8ABA-4CAB-A157-286325D26B79}" type="presParOf" srcId="{475C57CA-0464-4A3C-9E10-F91DE081923E}" destId="{73A3BD4C-3581-4669-99D0-4E6780EFC8D6}" srcOrd="1" destOrd="0" presId="urn:microsoft.com/office/officeart/2005/8/layout/hProcess4"/>
    <dgm:cxn modelId="{1D0A6F65-17CB-4F10-AE04-05479E7DC3EC}" type="presParOf" srcId="{475C57CA-0464-4A3C-9E10-F91DE081923E}" destId="{6A13EDAD-6ED5-424F-A91E-2B55C5D0714F}" srcOrd="2" destOrd="0" presId="urn:microsoft.com/office/officeart/2005/8/layout/hProcess4"/>
    <dgm:cxn modelId="{E7CEDA2F-1FCB-4C87-8290-D1D2BB4A258E}" type="presParOf" srcId="{6A13EDAD-6ED5-424F-A91E-2B55C5D0714F}" destId="{2F181722-19A0-4444-80AA-713A98568016}" srcOrd="0" destOrd="0" presId="urn:microsoft.com/office/officeart/2005/8/layout/hProcess4"/>
    <dgm:cxn modelId="{65811D0C-56C8-4CAF-A76F-BDB141F92AD8}" type="presParOf" srcId="{2F181722-19A0-4444-80AA-713A98568016}" destId="{2D9C1024-80FC-4BAB-945F-C393E8B5FA58}" srcOrd="0" destOrd="0" presId="urn:microsoft.com/office/officeart/2005/8/layout/hProcess4"/>
    <dgm:cxn modelId="{085C5F8F-9BF7-46DE-8D15-533B5F01768A}" type="presParOf" srcId="{2F181722-19A0-4444-80AA-713A98568016}" destId="{CBD48495-B6DF-40B9-9D31-4D42905732CA}" srcOrd="1" destOrd="0" presId="urn:microsoft.com/office/officeart/2005/8/layout/hProcess4"/>
    <dgm:cxn modelId="{85F3C4D0-5C95-47C0-8723-F7F114AD9C3F}" type="presParOf" srcId="{2F181722-19A0-4444-80AA-713A98568016}" destId="{592029E5-7DC5-4081-B330-38153B7FD97F}" srcOrd="2" destOrd="0" presId="urn:microsoft.com/office/officeart/2005/8/layout/hProcess4"/>
    <dgm:cxn modelId="{9E6FE4BA-96D0-45E1-9C3D-F35EA50069CF}" type="presParOf" srcId="{2F181722-19A0-4444-80AA-713A98568016}" destId="{333506F5-9BF8-45EC-A44D-9D8516198B34}" srcOrd="3" destOrd="0" presId="urn:microsoft.com/office/officeart/2005/8/layout/hProcess4"/>
    <dgm:cxn modelId="{50362964-82FD-4481-AB18-FE270A148797}" type="presParOf" srcId="{2F181722-19A0-4444-80AA-713A98568016}" destId="{627959AA-6A33-46E5-B602-D42EF6CEFD0F}" srcOrd="4" destOrd="0" presId="urn:microsoft.com/office/officeart/2005/8/layout/hProcess4"/>
    <dgm:cxn modelId="{BDE99695-EF07-4A42-993B-ECA8A886F2D4}" type="presParOf" srcId="{6A13EDAD-6ED5-424F-A91E-2B55C5D0714F}" destId="{8B6A9449-D9C8-41EA-8BE5-61B97DE8BFD5}" srcOrd="1" destOrd="0" presId="urn:microsoft.com/office/officeart/2005/8/layout/hProcess4"/>
    <dgm:cxn modelId="{9A1CCD66-2821-44D9-83A2-2D4D614B6505}" type="presParOf" srcId="{6A13EDAD-6ED5-424F-A91E-2B55C5D0714F}" destId="{D4A73578-62FB-4F21-ABA1-5D5342158EFC}" srcOrd="2" destOrd="0" presId="urn:microsoft.com/office/officeart/2005/8/layout/hProcess4"/>
    <dgm:cxn modelId="{9420BA9B-5055-44AC-BEC0-228FD3E542B7}" type="presParOf" srcId="{D4A73578-62FB-4F21-ABA1-5D5342158EFC}" destId="{55343F2C-4005-4828-846A-10873E3C59D0}" srcOrd="0" destOrd="0" presId="urn:microsoft.com/office/officeart/2005/8/layout/hProcess4"/>
    <dgm:cxn modelId="{72FC337C-3F54-4CD0-A0EC-2A34EC3BDD6D}" type="presParOf" srcId="{D4A73578-62FB-4F21-ABA1-5D5342158EFC}" destId="{28E568C6-48D8-4333-A219-6CA43DF46418}" srcOrd="1" destOrd="0" presId="urn:microsoft.com/office/officeart/2005/8/layout/hProcess4"/>
    <dgm:cxn modelId="{2C554AF2-356E-4EEB-BBB7-40893C8EF244}" type="presParOf" srcId="{D4A73578-62FB-4F21-ABA1-5D5342158EFC}" destId="{DC01039B-FA23-4C41-8689-F9D4E8C6B98F}" srcOrd="2" destOrd="0" presId="urn:microsoft.com/office/officeart/2005/8/layout/hProcess4"/>
    <dgm:cxn modelId="{782DEC39-30E2-4C12-97C2-2D051DB9F6C0}" type="presParOf" srcId="{D4A73578-62FB-4F21-ABA1-5D5342158EFC}" destId="{5A4D61A4-2206-475C-8290-3E8A6B0E756D}" srcOrd="3" destOrd="0" presId="urn:microsoft.com/office/officeart/2005/8/layout/hProcess4"/>
    <dgm:cxn modelId="{771D0547-AED5-4974-9C0B-8B97EF55EBD5}" type="presParOf" srcId="{D4A73578-62FB-4F21-ABA1-5D5342158EFC}" destId="{FA5FEDFC-5D48-475A-B8F3-7989CF88774A}" srcOrd="4" destOrd="0" presId="urn:microsoft.com/office/officeart/2005/8/layout/hProcess4"/>
    <dgm:cxn modelId="{7438D10E-C47D-416E-9AD9-BD0FC9D6DA62}" type="presParOf" srcId="{6A13EDAD-6ED5-424F-A91E-2B55C5D0714F}" destId="{055A608B-EB85-4F65-895A-4A8D4755477C}" srcOrd="3" destOrd="0" presId="urn:microsoft.com/office/officeart/2005/8/layout/hProcess4"/>
    <dgm:cxn modelId="{146FDCDB-7B13-42AB-82B3-C5F51B389E38}" type="presParOf" srcId="{6A13EDAD-6ED5-424F-A91E-2B55C5D0714F}" destId="{9B877874-2B1E-4774-B10C-36FE1176B309}" srcOrd="4" destOrd="0" presId="urn:microsoft.com/office/officeart/2005/8/layout/hProcess4"/>
    <dgm:cxn modelId="{BEC95B14-BB61-4F1E-8AD0-117F6FE7C28C}" type="presParOf" srcId="{9B877874-2B1E-4774-B10C-36FE1176B309}" destId="{E51FEE4E-1DBA-41FA-AA05-EDDA04BA20C6}" srcOrd="0" destOrd="0" presId="urn:microsoft.com/office/officeart/2005/8/layout/hProcess4"/>
    <dgm:cxn modelId="{5AEC2723-B47A-4E15-9E49-31E48706ED1B}" type="presParOf" srcId="{9B877874-2B1E-4774-B10C-36FE1176B309}" destId="{4A34D5C5-C0DD-4DA1-9EEE-0D2B291D4978}" srcOrd="1" destOrd="0" presId="urn:microsoft.com/office/officeart/2005/8/layout/hProcess4"/>
    <dgm:cxn modelId="{989801ED-C3E8-490D-99A5-909250227788}" type="presParOf" srcId="{9B877874-2B1E-4774-B10C-36FE1176B309}" destId="{D8949AB7-5C22-4429-91CF-FFB695293F50}" srcOrd="2" destOrd="0" presId="urn:microsoft.com/office/officeart/2005/8/layout/hProcess4"/>
    <dgm:cxn modelId="{6416B3FA-74EE-4F88-94EC-92C69281B53C}" type="presParOf" srcId="{9B877874-2B1E-4774-B10C-36FE1176B309}" destId="{DAA26CBB-2A01-45E9-B196-AEA839258E08}" srcOrd="3" destOrd="0" presId="urn:microsoft.com/office/officeart/2005/8/layout/hProcess4"/>
    <dgm:cxn modelId="{A667839B-08CB-4F27-AC4A-058BEAB0E9C8}" type="presParOf" srcId="{9B877874-2B1E-4774-B10C-36FE1176B309}" destId="{D1374464-253C-4868-A995-E72541E49979}" srcOrd="4" destOrd="0" presId="urn:microsoft.com/office/officeart/2005/8/layout/hProcess4"/>
  </dgm:cxnLst>
  <dgm:bg>
    <a:solidFill>
      <a:schemeClr val="accent2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EDF02-D7A1-45A1-A28D-2FCAC5E07D48}">
      <dsp:nvSpPr>
        <dsp:cNvPr id="0" name=""/>
        <dsp:cNvSpPr/>
      </dsp:nvSpPr>
      <dsp:spPr>
        <a:xfrm>
          <a:off x="2861261" y="0"/>
          <a:ext cx="4291893" cy="48690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 dirty="0"/>
            <a:t>Energy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 dirty="0"/>
            <a:t>Transport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 dirty="0"/>
            <a:t>Waste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 dirty="0"/>
            <a:t>Green homes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 dirty="0"/>
            <a:t>Green industries</a:t>
          </a:r>
        </a:p>
      </dsp:txBody>
      <dsp:txXfrm>
        <a:off x="2861261" y="608636"/>
        <a:ext cx="2682433" cy="3651813"/>
      </dsp:txXfrm>
    </dsp:sp>
    <dsp:sp modelId="{1E9F03D0-FB48-4EAE-8E05-5647B210CAA5}">
      <dsp:nvSpPr>
        <dsp:cNvPr id="0" name=""/>
        <dsp:cNvSpPr/>
      </dsp:nvSpPr>
      <dsp:spPr>
        <a:xfrm>
          <a:off x="0" y="0"/>
          <a:ext cx="2861262" cy="48690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600" kern="1200" dirty="0"/>
            <a:t>Climate actions</a:t>
          </a:r>
        </a:p>
      </dsp:txBody>
      <dsp:txXfrm>
        <a:off x="139675" y="139675"/>
        <a:ext cx="2581912" cy="45897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94D28-1EF4-469E-82A8-D065BC51492F}">
      <dsp:nvSpPr>
        <dsp:cNvPr id="0" name=""/>
        <dsp:cNvSpPr/>
      </dsp:nvSpPr>
      <dsp:spPr>
        <a:xfrm rot="5400000">
          <a:off x="2468367" y="-632932"/>
          <a:ext cx="1349981" cy="295845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Water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Energy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Climate</a:t>
          </a:r>
        </a:p>
      </dsp:txBody>
      <dsp:txXfrm rot="-5400000">
        <a:off x="1664131" y="237205"/>
        <a:ext cx="2892553" cy="1218179"/>
      </dsp:txXfrm>
    </dsp:sp>
    <dsp:sp modelId="{E4D62B4B-09FF-41DA-BCA5-44B85C02A8D6}">
      <dsp:nvSpPr>
        <dsp:cNvPr id="0" name=""/>
        <dsp:cNvSpPr/>
      </dsp:nvSpPr>
      <dsp:spPr>
        <a:xfrm>
          <a:off x="0" y="2556"/>
          <a:ext cx="1664130" cy="1687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6, 7,13</a:t>
          </a:r>
        </a:p>
      </dsp:txBody>
      <dsp:txXfrm>
        <a:off x="81236" y="83792"/>
        <a:ext cx="1501658" cy="1525004"/>
      </dsp:txXfrm>
    </dsp:sp>
    <dsp:sp modelId="{404DF61C-CC1D-4922-9D00-EEB3CC3D98F9}">
      <dsp:nvSpPr>
        <dsp:cNvPr id="0" name=""/>
        <dsp:cNvSpPr/>
      </dsp:nvSpPr>
      <dsp:spPr>
        <a:xfrm rot="5400000">
          <a:off x="2468367" y="1138917"/>
          <a:ext cx="1349981" cy="295845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Jobs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Infrastructure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Cities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Resource use</a:t>
          </a:r>
        </a:p>
      </dsp:txBody>
      <dsp:txXfrm rot="-5400000">
        <a:off x="1664131" y="2009055"/>
        <a:ext cx="2892553" cy="1218179"/>
      </dsp:txXfrm>
    </dsp:sp>
    <dsp:sp modelId="{8AED2B01-903B-4124-A836-9F19348328D0}">
      <dsp:nvSpPr>
        <dsp:cNvPr id="0" name=""/>
        <dsp:cNvSpPr/>
      </dsp:nvSpPr>
      <dsp:spPr>
        <a:xfrm>
          <a:off x="0" y="1774406"/>
          <a:ext cx="1664130" cy="1687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8, 9, 11, 12</a:t>
          </a:r>
        </a:p>
      </dsp:txBody>
      <dsp:txXfrm>
        <a:off x="81236" y="1855642"/>
        <a:ext cx="1501658" cy="1525004"/>
      </dsp:txXfrm>
    </dsp:sp>
    <dsp:sp modelId="{E35746F9-050E-410B-BBD9-981E59532038}">
      <dsp:nvSpPr>
        <dsp:cNvPr id="0" name=""/>
        <dsp:cNvSpPr/>
      </dsp:nvSpPr>
      <dsp:spPr>
        <a:xfrm rot="5400000">
          <a:off x="2468367" y="2910767"/>
          <a:ext cx="1349981" cy="295845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Poverty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Hunger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Health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Education</a:t>
          </a:r>
        </a:p>
      </dsp:txBody>
      <dsp:txXfrm rot="-5400000">
        <a:off x="1664131" y="3780905"/>
        <a:ext cx="2892553" cy="1218179"/>
      </dsp:txXfrm>
    </dsp:sp>
    <dsp:sp modelId="{A5F9CDD0-EC0C-4F0D-BF36-9F8FB7ED9BE7}">
      <dsp:nvSpPr>
        <dsp:cNvPr id="0" name=""/>
        <dsp:cNvSpPr/>
      </dsp:nvSpPr>
      <dsp:spPr>
        <a:xfrm>
          <a:off x="0" y="3546256"/>
          <a:ext cx="1664130" cy="1687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1, 2, 3, 4</a:t>
          </a:r>
        </a:p>
      </dsp:txBody>
      <dsp:txXfrm>
        <a:off x="81236" y="3627492"/>
        <a:ext cx="1501658" cy="15250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4B2F9-C4CC-40C8-BB2B-8D1E7E66E308}">
      <dsp:nvSpPr>
        <dsp:cNvPr id="0" name=""/>
        <dsp:cNvSpPr/>
      </dsp:nvSpPr>
      <dsp:spPr>
        <a:xfrm>
          <a:off x="298741" y="311704"/>
          <a:ext cx="925365" cy="92536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F6FC7-23C1-4116-9EB5-EE3B4F491698}">
      <dsp:nvSpPr>
        <dsp:cNvPr id="0" name=""/>
        <dsp:cNvSpPr/>
      </dsp:nvSpPr>
      <dsp:spPr>
        <a:xfrm>
          <a:off x="495950" y="508913"/>
          <a:ext cx="530947" cy="5309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873E-AC36-4A58-9705-5B3484C0CFBA}">
      <dsp:nvSpPr>
        <dsp:cNvPr id="0" name=""/>
        <dsp:cNvSpPr/>
      </dsp:nvSpPr>
      <dsp:spPr>
        <a:xfrm>
          <a:off x="2927" y="1525298"/>
          <a:ext cx="1516992" cy="60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Research and development</a:t>
          </a:r>
        </a:p>
      </dsp:txBody>
      <dsp:txXfrm>
        <a:off x="2927" y="1525298"/>
        <a:ext cx="1516992" cy="606796"/>
      </dsp:txXfrm>
    </dsp:sp>
    <dsp:sp modelId="{0C3450D0-88AE-45AA-A59D-9CDF6CFE1020}">
      <dsp:nvSpPr>
        <dsp:cNvPr id="0" name=""/>
        <dsp:cNvSpPr/>
      </dsp:nvSpPr>
      <dsp:spPr>
        <a:xfrm>
          <a:off x="2081206" y="311704"/>
          <a:ext cx="925365" cy="92536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4352CF-DCF7-4463-A296-427FC3CE6EF5}">
      <dsp:nvSpPr>
        <dsp:cNvPr id="0" name=""/>
        <dsp:cNvSpPr/>
      </dsp:nvSpPr>
      <dsp:spPr>
        <a:xfrm>
          <a:off x="2278415" y="508913"/>
          <a:ext cx="530947" cy="5309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9F51B-3FE1-453B-B7EA-51BEEF6B11E7}">
      <dsp:nvSpPr>
        <dsp:cNvPr id="0" name=""/>
        <dsp:cNvSpPr/>
      </dsp:nvSpPr>
      <dsp:spPr>
        <a:xfrm>
          <a:off x="1785393" y="1525298"/>
          <a:ext cx="1516992" cy="60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Industry –business- University partnerships</a:t>
          </a:r>
        </a:p>
      </dsp:txBody>
      <dsp:txXfrm>
        <a:off x="1785393" y="1525298"/>
        <a:ext cx="1516992" cy="606796"/>
      </dsp:txXfrm>
    </dsp:sp>
    <dsp:sp modelId="{1D6B4514-7F75-43E0-9E0D-02D12D114F26}">
      <dsp:nvSpPr>
        <dsp:cNvPr id="0" name=""/>
        <dsp:cNvSpPr/>
      </dsp:nvSpPr>
      <dsp:spPr>
        <a:xfrm>
          <a:off x="3863672" y="311704"/>
          <a:ext cx="925365" cy="92536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6F6DDD-4934-40D0-A04B-D603356ACB67}">
      <dsp:nvSpPr>
        <dsp:cNvPr id="0" name=""/>
        <dsp:cNvSpPr/>
      </dsp:nvSpPr>
      <dsp:spPr>
        <a:xfrm>
          <a:off x="4060881" y="508913"/>
          <a:ext cx="530947" cy="5309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7A5B4-4414-4CE0-B5E1-D2E41879C651}">
      <dsp:nvSpPr>
        <dsp:cNvPr id="0" name=""/>
        <dsp:cNvSpPr/>
      </dsp:nvSpPr>
      <dsp:spPr>
        <a:xfrm>
          <a:off x="3567859" y="1525298"/>
          <a:ext cx="1516992" cy="60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Incubation and entrepreneurship</a:t>
          </a:r>
        </a:p>
      </dsp:txBody>
      <dsp:txXfrm>
        <a:off x="3567859" y="1525298"/>
        <a:ext cx="1516992" cy="606796"/>
      </dsp:txXfrm>
    </dsp:sp>
    <dsp:sp modelId="{E50F35E0-08AF-4BB6-8CB2-A10175AB6727}">
      <dsp:nvSpPr>
        <dsp:cNvPr id="0" name=""/>
        <dsp:cNvSpPr/>
      </dsp:nvSpPr>
      <dsp:spPr>
        <a:xfrm>
          <a:off x="1189973" y="2511343"/>
          <a:ext cx="925365" cy="92536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AE2DEB-4E3C-47DE-9DD7-7A799035C396}">
      <dsp:nvSpPr>
        <dsp:cNvPr id="0" name=""/>
        <dsp:cNvSpPr/>
      </dsp:nvSpPr>
      <dsp:spPr>
        <a:xfrm>
          <a:off x="1387182" y="2708552"/>
          <a:ext cx="530947" cy="5309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D6848-B916-433E-BCF3-A629BEA98644}">
      <dsp:nvSpPr>
        <dsp:cNvPr id="0" name=""/>
        <dsp:cNvSpPr/>
      </dsp:nvSpPr>
      <dsp:spPr>
        <a:xfrm>
          <a:off x="894160" y="3724936"/>
          <a:ext cx="1516992" cy="60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Research informed education </a:t>
          </a:r>
        </a:p>
      </dsp:txBody>
      <dsp:txXfrm>
        <a:off x="894160" y="3724936"/>
        <a:ext cx="1516992" cy="606796"/>
      </dsp:txXfrm>
    </dsp:sp>
    <dsp:sp modelId="{22308B81-2C97-48C3-99D4-D7C6DEC9FEC9}">
      <dsp:nvSpPr>
        <dsp:cNvPr id="0" name=""/>
        <dsp:cNvSpPr/>
      </dsp:nvSpPr>
      <dsp:spPr>
        <a:xfrm>
          <a:off x="2972439" y="2511343"/>
          <a:ext cx="925365" cy="92536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CCFFD8-D159-45FA-B7F4-151D88D7D486}">
      <dsp:nvSpPr>
        <dsp:cNvPr id="0" name=""/>
        <dsp:cNvSpPr/>
      </dsp:nvSpPr>
      <dsp:spPr>
        <a:xfrm>
          <a:off x="3169648" y="2708552"/>
          <a:ext cx="530947" cy="53094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C5BC0-9917-4227-8979-7DE6FB23FA01}">
      <dsp:nvSpPr>
        <dsp:cNvPr id="0" name=""/>
        <dsp:cNvSpPr/>
      </dsp:nvSpPr>
      <dsp:spPr>
        <a:xfrm>
          <a:off x="2676626" y="3724936"/>
          <a:ext cx="1516992" cy="60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Training and community engagement</a:t>
          </a:r>
        </a:p>
      </dsp:txBody>
      <dsp:txXfrm>
        <a:off x="2676626" y="3724936"/>
        <a:ext cx="1516992" cy="6067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48495-B6DF-40B9-9D31-4D42905732CA}">
      <dsp:nvSpPr>
        <dsp:cNvPr id="0" name=""/>
        <dsp:cNvSpPr/>
      </dsp:nvSpPr>
      <dsp:spPr>
        <a:xfrm>
          <a:off x="581591" y="1242600"/>
          <a:ext cx="2894966" cy="2387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SDG-decarbonisation integration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Synergies / trade-offs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Tool for support</a:t>
          </a:r>
        </a:p>
      </dsp:txBody>
      <dsp:txXfrm>
        <a:off x="636540" y="1297549"/>
        <a:ext cx="2785068" cy="1766184"/>
      </dsp:txXfrm>
    </dsp:sp>
    <dsp:sp modelId="{8B6A9449-D9C8-41EA-8BE5-61B97DE8BFD5}">
      <dsp:nvSpPr>
        <dsp:cNvPr id="0" name=""/>
        <dsp:cNvSpPr/>
      </dsp:nvSpPr>
      <dsp:spPr>
        <a:xfrm>
          <a:off x="2171832" y="1679639"/>
          <a:ext cx="3387091" cy="3387091"/>
        </a:xfrm>
        <a:prstGeom prst="leftCircularArrow">
          <a:avLst>
            <a:gd name="adj1" fmla="val 3725"/>
            <a:gd name="adj2" fmla="val 464616"/>
            <a:gd name="adj3" fmla="val 2240126"/>
            <a:gd name="adj4" fmla="val 9024489"/>
            <a:gd name="adj5" fmla="val 434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3506F5-9BF8-45EC-A44D-9D8516198B34}">
      <dsp:nvSpPr>
        <dsp:cNvPr id="0" name=""/>
        <dsp:cNvSpPr/>
      </dsp:nvSpPr>
      <dsp:spPr>
        <a:xfrm>
          <a:off x="1224917" y="3118682"/>
          <a:ext cx="2573303" cy="1023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73660" rIns="11049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/>
            <a:t>Gap 1</a:t>
          </a:r>
        </a:p>
      </dsp:txBody>
      <dsp:txXfrm>
        <a:off x="1254889" y="3148654"/>
        <a:ext cx="2513359" cy="963373"/>
      </dsp:txXfrm>
    </dsp:sp>
    <dsp:sp modelId="{28E568C6-48D8-4333-A219-6CA43DF46418}">
      <dsp:nvSpPr>
        <dsp:cNvPr id="0" name=""/>
        <dsp:cNvSpPr/>
      </dsp:nvSpPr>
      <dsp:spPr>
        <a:xfrm>
          <a:off x="4398946" y="1242600"/>
          <a:ext cx="2894966" cy="2387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Planning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Prioritisation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Decision support systems</a:t>
          </a:r>
        </a:p>
      </dsp:txBody>
      <dsp:txXfrm>
        <a:off x="4453895" y="1809208"/>
        <a:ext cx="2785068" cy="1766184"/>
      </dsp:txXfrm>
    </dsp:sp>
    <dsp:sp modelId="{055A608B-EB85-4F65-895A-4A8D4755477C}">
      <dsp:nvSpPr>
        <dsp:cNvPr id="0" name=""/>
        <dsp:cNvSpPr/>
      </dsp:nvSpPr>
      <dsp:spPr>
        <a:xfrm>
          <a:off x="5965062" y="-287410"/>
          <a:ext cx="3757003" cy="3757003"/>
        </a:xfrm>
        <a:prstGeom prst="circularArrow">
          <a:avLst>
            <a:gd name="adj1" fmla="val 3358"/>
            <a:gd name="adj2" fmla="val 415217"/>
            <a:gd name="adj3" fmla="val 19409272"/>
            <a:gd name="adj4" fmla="val 12575511"/>
            <a:gd name="adj5" fmla="val 391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4D61A4-2206-475C-8290-3E8A6B0E756D}">
      <dsp:nvSpPr>
        <dsp:cNvPr id="0" name=""/>
        <dsp:cNvSpPr/>
      </dsp:nvSpPr>
      <dsp:spPr>
        <a:xfrm>
          <a:off x="5042272" y="730941"/>
          <a:ext cx="2573303" cy="1023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73660" rIns="11049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/>
            <a:t>Gap 2</a:t>
          </a:r>
        </a:p>
      </dsp:txBody>
      <dsp:txXfrm>
        <a:off x="5072244" y="760913"/>
        <a:ext cx="2513359" cy="963373"/>
      </dsp:txXfrm>
    </dsp:sp>
    <dsp:sp modelId="{4A34D5C5-C0DD-4DA1-9EEE-0D2B291D4978}">
      <dsp:nvSpPr>
        <dsp:cNvPr id="0" name=""/>
        <dsp:cNvSpPr/>
      </dsp:nvSpPr>
      <dsp:spPr>
        <a:xfrm>
          <a:off x="8216301" y="1242600"/>
          <a:ext cx="2894966" cy="2387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Governance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Reporting and feedback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 Governance realignment</a:t>
          </a:r>
        </a:p>
      </dsp:txBody>
      <dsp:txXfrm>
        <a:off x="8271250" y="1297549"/>
        <a:ext cx="2785068" cy="1766184"/>
      </dsp:txXfrm>
    </dsp:sp>
    <dsp:sp modelId="{DAA26CBB-2A01-45E9-B196-AEA839258E08}">
      <dsp:nvSpPr>
        <dsp:cNvPr id="0" name=""/>
        <dsp:cNvSpPr/>
      </dsp:nvSpPr>
      <dsp:spPr>
        <a:xfrm>
          <a:off x="8859627" y="3118682"/>
          <a:ext cx="2573303" cy="1023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73660" rIns="11049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/>
            <a:t>Gap 3</a:t>
          </a:r>
        </a:p>
      </dsp:txBody>
      <dsp:txXfrm>
        <a:off x="8889599" y="3148654"/>
        <a:ext cx="2513359" cy="9633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5D2D62-3783-452F-9F51-7EE2805A86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244F08-9326-41F6-BDCE-3F0DEA30A7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E46C3-D6A9-4922-AD05-0076762C6425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1418B-2C5D-4789-BEDB-E2A6DC09C0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5CCAD-9FE7-4162-A582-85C6C8A9A8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95AA2-7FB6-4140-95D9-AC911BA963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841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64DB5-66B6-CF4D-A018-AB1D697D2533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FA9CD-68EB-3345-B5E9-D9B3221BB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42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FA9CD-68EB-3345-B5E9-D9B3221BBF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dmu.ac.uk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dmu.ac.uk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dmu.ac.uk/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 descr="De Montfort University Leicester">
            <a:hlinkClick r:id="rId2" tooltip="Go to De Montfort University Home Page from here"/>
            <a:extLst>
              <a:ext uri="{FF2B5EF4-FFF2-40B4-BE49-F238E27FC236}">
                <a16:creationId xmlns:a16="http://schemas.microsoft.com/office/drawing/2014/main" id="{B9594418-2560-4D3A-A2E2-6BA369B66D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2" y="6096000"/>
            <a:ext cx="1679879" cy="714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767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5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15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De Montfort University Leicester">
            <a:hlinkClick r:id="rId2" tooltip="Go to De Montfort University Home Page from here"/>
            <a:extLst>
              <a:ext uri="{FF2B5EF4-FFF2-40B4-BE49-F238E27FC236}">
                <a16:creationId xmlns:a16="http://schemas.microsoft.com/office/drawing/2014/main" id="{E4266DFB-5BCB-42C5-B087-9839681833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2" y="6096000"/>
            <a:ext cx="1679879" cy="714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13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53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De Montfort University Leicester">
            <a:hlinkClick r:id="rId2" tooltip="Go to De Montfort University Home Page from here"/>
            <a:extLst>
              <a:ext uri="{FF2B5EF4-FFF2-40B4-BE49-F238E27FC236}">
                <a16:creationId xmlns:a16="http://schemas.microsoft.com/office/drawing/2014/main" id="{5248E081-155F-49F0-A50B-3A855AB61A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2" y="6096000"/>
            <a:ext cx="1679879" cy="714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407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59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62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16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17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dmu.ac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 descr="De Montfort University Leicester">
            <a:hlinkClick r:id="rId13" tooltip="Go to De Montfort University Home Page from here"/>
            <a:extLst>
              <a:ext uri="{FF2B5EF4-FFF2-40B4-BE49-F238E27FC236}">
                <a16:creationId xmlns:a16="http://schemas.microsoft.com/office/drawing/2014/main" id="{85197147-849F-445C-8A58-0BDF76FE8C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2" y="6096000"/>
            <a:ext cx="1679879" cy="714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382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1" r:id="rId1"/>
    <p:sldLayoutId id="2147483760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gif"/><Relationship Id="rId4" Type="http://schemas.openxmlformats.org/officeDocument/2006/relationships/hyperlink" Target="mailto:subhesb@dmu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9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2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72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2849C9-74C2-AB4E-B0A7-97E0E3BCC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4571999"/>
            <a:ext cx="5905500" cy="1496301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Role of research: Local climate actions and leaving no one behind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0695C-F21B-B049-9E19-5006F8943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4600575"/>
            <a:ext cx="4572000" cy="161448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Prof. Subhes Bhattacharyya</a:t>
            </a:r>
          </a:p>
          <a:p>
            <a:pPr algn="l"/>
            <a:r>
              <a:rPr lang="en-US" dirty="0"/>
              <a:t>De Montfort University</a:t>
            </a:r>
          </a:p>
          <a:p>
            <a:pPr algn="l"/>
            <a:r>
              <a:rPr lang="en-US" dirty="0"/>
              <a:t>Leicester, UK</a:t>
            </a:r>
          </a:p>
          <a:p>
            <a:pPr algn="l"/>
            <a:r>
              <a:rPr lang="en-US" dirty="0">
                <a:hlinkClick r:id="rId4"/>
              </a:rPr>
              <a:t>subhesb@dmu.ac.uk</a:t>
            </a:r>
            <a:r>
              <a:rPr lang="en-US" dirty="0"/>
              <a:t>  </a:t>
            </a:r>
          </a:p>
          <a:p>
            <a:pPr algn="l"/>
            <a:endParaRPr lang="en-US" dirty="0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48CB8912-B805-4B07-A1AD-628D452EC6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-1" b="283"/>
          <a:stretch/>
        </p:blipFill>
        <p:spPr>
          <a:xfrm>
            <a:off x="1353568" y="766720"/>
            <a:ext cx="4055610" cy="2281282"/>
          </a:xfrm>
          <a:prstGeom prst="rect">
            <a:avLst/>
          </a:prstGeom>
        </p:spPr>
      </p:pic>
      <p:pic>
        <p:nvPicPr>
          <p:cNvPr id="7" name="Picture 6" descr="Mirror buildings">
            <a:extLst>
              <a:ext uri="{FF2B5EF4-FFF2-40B4-BE49-F238E27FC236}">
                <a16:creationId xmlns:a16="http://schemas.microsoft.com/office/drawing/2014/main" id="{26CCAECE-BB2D-5745-B0B9-3FFD3DDC8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8266" y="762001"/>
            <a:ext cx="3424719" cy="2286000"/>
          </a:xfrm>
          <a:prstGeom prst="rect">
            <a:avLst/>
          </a:prstGeom>
        </p:spPr>
      </p:pic>
      <p:sp>
        <p:nvSpPr>
          <p:cNvPr id="135" name="Freeform: Shape 74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6" name="Freeform: Shape 76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7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BDD7B4-DE61-394D-A5B0-053BF80A1906}"/>
              </a:ext>
            </a:extLst>
          </p:cNvPr>
          <p:cNvSpPr txBox="1"/>
          <p:nvPr/>
        </p:nvSpPr>
        <p:spPr>
          <a:xfrm>
            <a:off x="762000" y="406400"/>
            <a:ext cx="554620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February 2021, </a:t>
            </a:r>
          </a:p>
          <a:p>
            <a:pPr>
              <a:spcAft>
                <a:spcPts val="600"/>
              </a:spcAft>
            </a:pPr>
            <a:r>
              <a:rPr lang="en-US" dirty="0"/>
              <a:t>UUK Climate Change Conference</a:t>
            </a:r>
          </a:p>
        </p:txBody>
      </p:sp>
    </p:spTree>
    <p:extLst>
      <p:ext uri="{BB962C8B-B14F-4D97-AF65-F5344CB8AC3E}">
        <p14:creationId xmlns:p14="http://schemas.microsoft.com/office/powerpoint/2010/main" val="417447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ED2155-B9E8-774A-B5C9-CE1AEE2D6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38163"/>
            <a:ext cx="3810001" cy="1263649"/>
          </a:xfrm>
        </p:spPr>
        <p:txBody>
          <a:bodyPr>
            <a:normAutofit/>
          </a:bodyPr>
          <a:lstStyle/>
          <a:p>
            <a:r>
              <a:rPr lang="en-US" sz="4100" dirty="0"/>
              <a:t>In this presentation</a:t>
            </a:r>
          </a:p>
        </p:txBody>
      </p:sp>
      <p:pic>
        <p:nvPicPr>
          <p:cNvPr id="21" name="Picture 20" descr="Wind farm at twilight">
            <a:extLst>
              <a:ext uri="{FF2B5EF4-FFF2-40B4-BE49-F238E27FC236}">
                <a16:creationId xmlns:a16="http://schemas.microsoft.com/office/drawing/2014/main" id="{4E3FACCE-5F04-2543-9ABC-61C77710D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8" r="11238" b="-1"/>
          <a:stretch/>
        </p:blipFill>
        <p:spPr>
          <a:xfrm>
            <a:off x="5334476" y="762001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3F397-32EB-C041-9577-F5E99E749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339975"/>
            <a:ext cx="3810001" cy="3756025"/>
          </a:xfrm>
        </p:spPr>
        <p:txBody>
          <a:bodyPr>
            <a:normAutofit/>
          </a:bodyPr>
          <a:lstStyle/>
          <a:p>
            <a:r>
              <a:rPr lang="en-US" dirty="0"/>
              <a:t>Local actions for climate change</a:t>
            </a:r>
            <a:endParaRPr lang="en-US" sz="2800" dirty="0"/>
          </a:p>
          <a:p>
            <a:r>
              <a:rPr lang="en-US" dirty="0"/>
              <a:t>SDGs and climate action alignment at local level</a:t>
            </a:r>
            <a:r>
              <a:rPr lang="en-US" sz="2800" dirty="0"/>
              <a:t> </a:t>
            </a:r>
          </a:p>
          <a:p>
            <a:r>
              <a:rPr lang="en-US" sz="3200" dirty="0"/>
              <a:t>Role of Research</a:t>
            </a:r>
          </a:p>
          <a:p>
            <a:endParaRPr lang="en-US" sz="1100" dirty="0"/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A027D562-8F7E-478A-942E-D959A950C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29">
            <a:extLst>
              <a:ext uri="{FF2B5EF4-FFF2-40B4-BE49-F238E27FC236}">
                <a16:creationId xmlns:a16="http://schemas.microsoft.com/office/drawing/2014/main" id="{48A28C56-2619-47F0-B448-9D145309B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70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30EA-F862-4055-99D2-D6AB26A73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747" y="401256"/>
            <a:ext cx="9144000" cy="1263649"/>
          </a:xfrm>
        </p:spPr>
        <p:txBody>
          <a:bodyPr/>
          <a:lstStyle/>
          <a:p>
            <a:r>
              <a:rPr lang="en-GB" dirty="0"/>
              <a:t>Urbanisation and climate change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F4310-1B5E-4FBE-93D4-5FD00368E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8122" y="1921397"/>
            <a:ext cx="4901878" cy="417460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By 2050, 1.2 million km</a:t>
            </a:r>
            <a:r>
              <a:rPr lang="en-GB" baseline="30000" dirty="0"/>
              <a:t>2</a:t>
            </a:r>
            <a:r>
              <a:rPr lang="en-GB" dirty="0"/>
              <a:t> new urban built up area expected </a:t>
            </a:r>
          </a:p>
          <a:p>
            <a:r>
              <a:rPr lang="en-GB" dirty="0"/>
              <a:t>80% of global GDP generated in cities</a:t>
            </a:r>
          </a:p>
          <a:p>
            <a:r>
              <a:rPr lang="en-GB" dirty="0"/>
              <a:t>Cities consume 2/3</a:t>
            </a:r>
            <a:r>
              <a:rPr lang="en-GB" baseline="30000" dirty="0"/>
              <a:t>rd</a:t>
            </a:r>
            <a:r>
              <a:rPr lang="en-GB" dirty="0"/>
              <a:t> of global energy </a:t>
            </a:r>
          </a:p>
          <a:p>
            <a:r>
              <a:rPr lang="en-GB" dirty="0"/>
              <a:t>70% of global GHG emission come from cities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A6F35A9-5F77-4DED-B253-1CBC983C0B9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2149964"/>
              </p:ext>
            </p:extLst>
          </p:nvPr>
        </p:nvGraphicFramePr>
        <p:xfrm>
          <a:off x="532435" y="1676480"/>
          <a:ext cx="4801565" cy="4419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5541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E168A-C2D2-40D7-A908-A8EF4A0B0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53" y="279642"/>
            <a:ext cx="11402993" cy="1063021"/>
          </a:xfrm>
        </p:spPr>
        <p:txBody>
          <a:bodyPr>
            <a:normAutofit fontScale="90000"/>
          </a:bodyPr>
          <a:lstStyle/>
          <a:p>
            <a:r>
              <a:rPr lang="en-GB" dirty="0"/>
              <a:t>Crossing planetary boundaries and leaving many behind</a:t>
            </a:r>
          </a:p>
        </p:txBody>
      </p:sp>
      <p:pic>
        <p:nvPicPr>
          <p:cNvPr id="5" name="Picture 2" descr="http://www.stockholmresilience.org/images/18.587b3d0a1325af354a580001346/1381790876077/planetary-boundaries-credit-Azote+copy.jpg">
            <a:extLst>
              <a:ext uri="{FF2B5EF4-FFF2-40B4-BE49-F238E27FC236}">
                <a16:creationId xmlns:a16="http://schemas.microsoft.com/office/drawing/2014/main" id="{531E10A6-92C7-40D8-B10D-EC4FAAB7C8C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71" y="2341686"/>
            <a:ext cx="4388156" cy="360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5409B80-304A-4FEC-817B-F5D696EC02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2090033"/>
              </p:ext>
            </p:extLst>
          </p:nvPr>
        </p:nvGraphicFramePr>
        <p:xfrm>
          <a:off x="148541" y="2196772"/>
          <a:ext cx="7108786" cy="3606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4051A7C-99A5-447A-AAAA-0D173B50AA35}"/>
              </a:ext>
            </a:extLst>
          </p:cNvPr>
          <p:cNvSpPr txBox="1"/>
          <p:nvPr/>
        </p:nvSpPr>
        <p:spPr>
          <a:xfrm>
            <a:off x="1" y="6092800"/>
            <a:ext cx="8947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GHG Emissions t/person/year; Ecological footprint- ha; water use 100 litres/person/day; death per 100,000/year;</a:t>
            </a:r>
          </a:p>
          <a:p>
            <a:r>
              <a:rPr lang="en-GB" sz="1200" dirty="0" err="1"/>
              <a:t>Hoornweg</a:t>
            </a:r>
            <a:r>
              <a:rPr lang="en-GB" sz="1200" dirty="0"/>
              <a:t> et al.,  2016, An urban approach to planetary boundaries, </a:t>
            </a:r>
            <a:r>
              <a:rPr lang="en-GB" sz="1200" dirty="0" err="1"/>
              <a:t>Ambio</a:t>
            </a:r>
            <a:r>
              <a:rPr lang="en-GB" sz="1200" dirty="0"/>
              <a:t>, 45(5):567-580.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3163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E11AD-E9A7-C747-9994-AB2EB795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266700"/>
            <a:ext cx="9144000" cy="1263649"/>
          </a:xfrm>
        </p:spPr>
        <p:txBody>
          <a:bodyPr>
            <a:normAutofit/>
          </a:bodyPr>
          <a:lstStyle/>
          <a:p>
            <a:r>
              <a:rPr lang="en-US" dirty="0"/>
              <a:t>Local climate actions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3264D-239D-7A4F-BD0F-7855BC24F745}"/>
              </a:ext>
            </a:extLst>
          </p:cNvPr>
          <p:cNvSpPr txBox="1"/>
          <p:nvPr/>
        </p:nvSpPr>
        <p:spPr>
          <a:xfrm>
            <a:off x="1114424" y="1828800"/>
            <a:ext cx="107698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Green  homes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62BE5D-DFEF-AA47-A4E3-B53DCDF6A3E4}"/>
              </a:ext>
            </a:extLst>
          </p:cNvPr>
          <p:cNvSpPr txBox="1"/>
          <p:nvPr/>
        </p:nvSpPr>
        <p:spPr>
          <a:xfrm>
            <a:off x="698205" y="4981902"/>
            <a:ext cx="122970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Electric vehicles</a:t>
            </a:r>
          </a:p>
        </p:txBody>
      </p:sp>
      <p:pic>
        <p:nvPicPr>
          <p:cNvPr id="25" name="Graphic 24" descr="Car outline">
            <a:extLst>
              <a:ext uri="{FF2B5EF4-FFF2-40B4-BE49-F238E27FC236}">
                <a16:creationId xmlns:a16="http://schemas.microsoft.com/office/drawing/2014/main" id="{62F91A43-D704-554D-880E-0F062C72C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1106" y="4291700"/>
            <a:ext cx="914400" cy="914400"/>
          </a:xfrm>
          <a:prstGeom prst="rect">
            <a:avLst/>
          </a:prstGeom>
        </p:spPr>
      </p:pic>
      <p:pic>
        <p:nvPicPr>
          <p:cNvPr id="27" name="Graphic 26" descr="Electric Tower with solid fill">
            <a:extLst>
              <a:ext uri="{FF2B5EF4-FFF2-40B4-BE49-F238E27FC236}">
                <a16:creationId xmlns:a16="http://schemas.microsoft.com/office/drawing/2014/main" id="{49E609CE-0034-DA49-975A-6705E6C82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2535" y="1888558"/>
            <a:ext cx="2395265" cy="2395265"/>
          </a:xfrm>
          <a:prstGeom prst="rect">
            <a:avLst/>
          </a:prstGeom>
        </p:spPr>
      </p:pic>
      <p:pic>
        <p:nvPicPr>
          <p:cNvPr id="31" name="Graphic 30" descr="Neighbourhood with solid fill">
            <a:extLst>
              <a:ext uri="{FF2B5EF4-FFF2-40B4-BE49-F238E27FC236}">
                <a16:creationId xmlns:a16="http://schemas.microsoft.com/office/drawing/2014/main" id="{358021D7-BC7E-DC44-B1E5-2AC029CF9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43602" y="1176033"/>
            <a:ext cx="1524357" cy="1524357"/>
          </a:xfrm>
          <a:prstGeom prst="rect">
            <a:avLst/>
          </a:prstGeom>
        </p:spPr>
      </p:pic>
      <p:pic>
        <p:nvPicPr>
          <p:cNvPr id="37" name="Graphic 36" descr="Line arrow: Straight with solid fill">
            <a:extLst>
              <a:ext uri="{FF2B5EF4-FFF2-40B4-BE49-F238E27FC236}">
                <a16:creationId xmlns:a16="http://schemas.microsoft.com/office/drawing/2014/main" id="{A7ACF41B-1376-A748-951A-EF3565520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80913" y="1745630"/>
            <a:ext cx="914400" cy="914400"/>
          </a:xfrm>
          <a:prstGeom prst="rect">
            <a:avLst/>
          </a:prstGeom>
        </p:spPr>
      </p:pic>
      <p:pic>
        <p:nvPicPr>
          <p:cNvPr id="39" name="Graphic 38" descr="Line arrow: Slight curve with solid fill">
            <a:extLst>
              <a:ext uri="{FF2B5EF4-FFF2-40B4-BE49-F238E27FC236}">
                <a16:creationId xmlns:a16="http://schemas.microsoft.com/office/drawing/2014/main" id="{B23669AE-9951-2D4C-8E1E-16CCF6E5B7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28047" y="2202830"/>
            <a:ext cx="914400" cy="1052517"/>
          </a:xfrm>
          <a:prstGeom prst="rect">
            <a:avLst/>
          </a:prstGeom>
        </p:spPr>
      </p:pic>
      <p:pic>
        <p:nvPicPr>
          <p:cNvPr id="40" name="Graphic 39" descr="Line arrow: Straight with solid fill">
            <a:extLst>
              <a:ext uri="{FF2B5EF4-FFF2-40B4-BE49-F238E27FC236}">
                <a16:creationId xmlns:a16="http://schemas.microsoft.com/office/drawing/2014/main" id="{C88B718E-F4F7-A748-93DE-88CEB280F3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1277007" y="3307365"/>
            <a:ext cx="914400" cy="914400"/>
          </a:xfrm>
          <a:prstGeom prst="rect">
            <a:avLst/>
          </a:prstGeom>
        </p:spPr>
      </p:pic>
      <p:pic>
        <p:nvPicPr>
          <p:cNvPr id="41" name="Graphic 40" descr="Line arrow: Slight curve with solid fill">
            <a:extLst>
              <a:ext uri="{FF2B5EF4-FFF2-40B4-BE49-F238E27FC236}">
                <a16:creationId xmlns:a16="http://schemas.microsoft.com/office/drawing/2014/main" id="{4EC98D4A-1C3C-AB4E-AFE3-154EDAD576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1787978" y="3093478"/>
            <a:ext cx="1038517" cy="1195382"/>
          </a:xfrm>
          <a:prstGeom prst="rect">
            <a:avLst/>
          </a:prstGeom>
        </p:spPr>
      </p:pic>
      <p:pic>
        <p:nvPicPr>
          <p:cNvPr id="45" name="Graphic 44" descr="Line arrow: Straight with solid fill">
            <a:extLst>
              <a:ext uri="{FF2B5EF4-FFF2-40B4-BE49-F238E27FC236}">
                <a16:creationId xmlns:a16="http://schemas.microsoft.com/office/drawing/2014/main" id="{BDCACF9E-CAAD-2048-A99D-410025267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858417">
            <a:off x="3083517" y="3252245"/>
            <a:ext cx="1683267" cy="1658166"/>
          </a:xfrm>
          <a:prstGeom prst="rect">
            <a:avLst/>
          </a:prstGeom>
        </p:spPr>
      </p:pic>
      <p:pic>
        <p:nvPicPr>
          <p:cNvPr id="47" name="Graphic 46" descr="Hospital outline">
            <a:extLst>
              <a:ext uri="{FF2B5EF4-FFF2-40B4-BE49-F238E27FC236}">
                <a16:creationId xmlns:a16="http://schemas.microsoft.com/office/drawing/2014/main" id="{66724B68-30BB-F84B-835D-DD73745375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78814" y="867205"/>
            <a:ext cx="1833185" cy="1833185"/>
          </a:xfrm>
          <a:prstGeom prst="rect">
            <a:avLst/>
          </a:prstGeom>
        </p:spPr>
      </p:pic>
      <p:pic>
        <p:nvPicPr>
          <p:cNvPr id="51" name="Graphic 50" descr="Crops outline">
            <a:extLst>
              <a:ext uri="{FF2B5EF4-FFF2-40B4-BE49-F238E27FC236}">
                <a16:creationId xmlns:a16="http://schemas.microsoft.com/office/drawing/2014/main" id="{84CADA04-62E5-8646-82DF-8E729267B7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41948" y="3078480"/>
            <a:ext cx="914400" cy="914400"/>
          </a:xfrm>
          <a:prstGeom prst="rect">
            <a:avLst/>
          </a:prstGeom>
        </p:spPr>
      </p:pic>
      <p:sp>
        <p:nvSpPr>
          <p:cNvPr id="52" name="Graphic 42" descr="Line arrow: Slight curve with solid fill">
            <a:extLst>
              <a:ext uri="{FF2B5EF4-FFF2-40B4-BE49-F238E27FC236}">
                <a16:creationId xmlns:a16="http://schemas.microsoft.com/office/drawing/2014/main" id="{38AB6B8C-BA3C-014C-AA56-CF2F164EC78F}"/>
              </a:ext>
            </a:extLst>
          </p:cNvPr>
          <p:cNvSpPr/>
          <p:nvPr/>
        </p:nvSpPr>
        <p:spPr>
          <a:xfrm rot="18499030">
            <a:off x="3600096" y="4170843"/>
            <a:ext cx="1860203" cy="318946"/>
          </a:xfrm>
          <a:custGeom>
            <a:avLst/>
            <a:gdLst>
              <a:gd name="connsiteX0" fmla="*/ 1840243 w 1860203"/>
              <a:gd name="connsiteY0" fmla="*/ 138052 h 318946"/>
              <a:gd name="connsiteX1" fmla="*/ 1529738 w 1860203"/>
              <a:gd name="connsiteY1" fmla="*/ 4702 h 318946"/>
              <a:gd name="connsiteX2" fmla="*/ 1445458 w 1860203"/>
              <a:gd name="connsiteY2" fmla="*/ 8512 h 318946"/>
              <a:gd name="connsiteX3" fmla="*/ 1436587 w 1860203"/>
              <a:gd name="connsiteY3" fmla="*/ 44707 h 318946"/>
              <a:gd name="connsiteX4" fmla="*/ 1633979 w 1860203"/>
              <a:gd name="connsiteY4" fmla="*/ 129479 h 318946"/>
              <a:gd name="connsiteX5" fmla="*/ 1396665 w 1860203"/>
              <a:gd name="connsiteY5" fmla="*/ 129479 h 318946"/>
              <a:gd name="connsiteX6" fmla="*/ 1197055 w 1860203"/>
              <a:gd name="connsiteY6" fmla="*/ 130432 h 318946"/>
              <a:gd name="connsiteX7" fmla="*/ 128033 w 1860203"/>
              <a:gd name="connsiteY7" fmla="*/ 41849 h 318946"/>
              <a:gd name="connsiteX8" fmla="*/ 39317 w 1860203"/>
              <a:gd name="connsiteY8" fmla="*/ 27562 h 318946"/>
              <a:gd name="connsiteX9" fmla="*/ 6049 w 1860203"/>
              <a:gd name="connsiteY9" fmla="*/ 65662 h 318946"/>
              <a:gd name="connsiteX10" fmla="*/ 957523 w 1860203"/>
              <a:gd name="connsiteY10" fmla="*/ 189487 h 318946"/>
              <a:gd name="connsiteX11" fmla="*/ 1199273 w 1860203"/>
              <a:gd name="connsiteY11" fmla="*/ 188534 h 318946"/>
              <a:gd name="connsiteX12" fmla="*/ 1396665 w 1860203"/>
              <a:gd name="connsiteY12" fmla="*/ 187582 h 318946"/>
              <a:gd name="connsiteX13" fmla="*/ 1636197 w 1860203"/>
              <a:gd name="connsiteY13" fmla="*/ 187582 h 318946"/>
              <a:gd name="connsiteX14" fmla="*/ 1438805 w 1860203"/>
              <a:gd name="connsiteY14" fmla="*/ 272354 h 318946"/>
              <a:gd name="connsiteX15" fmla="*/ 1443240 w 1860203"/>
              <a:gd name="connsiteY15" fmla="*/ 310454 h 318946"/>
              <a:gd name="connsiteX16" fmla="*/ 1531956 w 1860203"/>
              <a:gd name="connsiteY16" fmla="*/ 312359 h 318946"/>
              <a:gd name="connsiteX17" fmla="*/ 1842460 w 1860203"/>
              <a:gd name="connsiteY17" fmla="*/ 179009 h 318946"/>
              <a:gd name="connsiteX18" fmla="*/ 1855768 w 1860203"/>
              <a:gd name="connsiteY18" fmla="*/ 169484 h 318946"/>
              <a:gd name="connsiteX19" fmla="*/ 1857986 w 1860203"/>
              <a:gd name="connsiteY19" fmla="*/ 166627 h 318946"/>
              <a:gd name="connsiteX20" fmla="*/ 1860204 w 1860203"/>
              <a:gd name="connsiteY20" fmla="*/ 164722 h 318946"/>
              <a:gd name="connsiteX21" fmla="*/ 1860204 w 1860203"/>
              <a:gd name="connsiteY21" fmla="*/ 161864 h 318946"/>
              <a:gd name="connsiteX22" fmla="*/ 1860204 w 1860203"/>
              <a:gd name="connsiteY22" fmla="*/ 159007 h 318946"/>
              <a:gd name="connsiteX23" fmla="*/ 1860204 w 1860203"/>
              <a:gd name="connsiteY23" fmla="*/ 157102 h 318946"/>
              <a:gd name="connsiteX24" fmla="*/ 1840243 w 1860203"/>
              <a:gd name="connsiteY24" fmla="*/ 138052 h 31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60203" h="318946">
                <a:moveTo>
                  <a:pt x="1840243" y="138052"/>
                </a:moveTo>
                <a:lnTo>
                  <a:pt x="1529738" y="4702"/>
                </a:lnTo>
                <a:cubicBezTo>
                  <a:pt x="1503124" y="-2918"/>
                  <a:pt x="1467637" y="-1013"/>
                  <a:pt x="1445458" y="8512"/>
                </a:cubicBezTo>
                <a:cubicBezTo>
                  <a:pt x="1423279" y="18037"/>
                  <a:pt x="1418844" y="33277"/>
                  <a:pt x="1436587" y="44707"/>
                </a:cubicBezTo>
                <a:lnTo>
                  <a:pt x="1633979" y="129479"/>
                </a:lnTo>
                <a:lnTo>
                  <a:pt x="1396665" y="129479"/>
                </a:lnTo>
                <a:cubicBezTo>
                  <a:pt x="1334564" y="129479"/>
                  <a:pt x="1268027" y="130432"/>
                  <a:pt x="1197055" y="130432"/>
                </a:cubicBezTo>
                <a:cubicBezTo>
                  <a:pt x="811142" y="133289"/>
                  <a:pt x="225620" y="137099"/>
                  <a:pt x="128033" y="41849"/>
                </a:cubicBezTo>
                <a:cubicBezTo>
                  <a:pt x="112507" y="27562"/>
                  <a:pt x="74803" y="20894"/>
                  <a:pt x="39317" y="27562"/>
                </a:cubicBezTo>
                <a:cubicBezTo>
                  <a:pt x="6049" y="34229"/>
                  <a:pt x="-9477" y="50422"/>
                  <a:pt x="6049" y="65662"/>
                </a:cubicBezTo>
                <a:cubicBezTo>
                  <a:pt x="119161" y="174247"/>
                  <a:pt x="544996" y="189487"/>
                  <a:pt x="957523" y="189487"/>
                </a:cubicBezTo>
                <a:cubicBezTo>
                  <a:pt x="1039585" y="189487"/>
                  <a:pt x="1121647" y="188534"/>
                  <a:pt x="1199273" y="188534"/>
                </a:cubicBezTo>
                <a:cubicBezTo>
                  <a:pt x="1270245" y="187582"/>
                  <a:pt x="1336782" y="187582"/>
                  <a:pt x="1396665" y="187582"/>
                </a:cubicBezTo>
                <a:lnTo>
                  <a:pt x="1636197" y="187582"/>
                </a:lnTo>
                <a:lnTo>
                  <a:pt x="1438805" y="272354"/>
                </a:lnTo>
                <a:cubicBezTo>
                  <a:pt x="1418844" y="283784"/>
                  <a:pt x="1421062" y="299977"/>
                  <a:pt x="1443240" y="310454"/>
                </a:cubicBezTo>
                <a:cubicBezTo>
                  <a:pt x="1465419" y="320932"/>
                  <a:pt x="1505341" y="321884"/>
                  <a:pt x="1531956" y="312359"/>
                </a:cubicBezTo>
                <a:lnTo>
                  <a:pt x="1842460" y="179009"/>
                </a:lnTo>
                <a:cubicBezTo>
                  <a:pt x="1849114" y="176152"/>
                  <a:pt x="1853550" y="173294"/>
                  <a:pt x="1855768" y="169484"/>
                </a:cubicBezTo>
                <a:cubicBezTo>
                  <a:pt x="1855768" y="168532"/>
                  <a:pt x="1857986" y="167579"/>
                  <a:pt x="1857986" y="166627"/>
                </a:cubicBezTo>
                <a:cubicBezTo>
                  <a:pt x="1857986" y="165674"/>
                  <a:pt x="1857986" y="165674"/>
                  <a:pt x="1860204" y="164722"/>
                </a:cubicBezTo>
                <a:cubicBezTo>
                  <a:pt x="1860204" y="163769"/>
                  <a:pt x="1860204" y="162817"/>
                  <a:pt x="1860204" y="161864"/>
                </a:cubicBezTo>
                <a:cubicBezTo>
                  <a:pt x="1860204" y="160912"/>
                  <a:pt x="1860204" y="159959"/>
                  <a:pt x="1860204" y="159007"/>
                </a:cubicBezTo>
                <a:cubicBezTo>
                  <a:pt x="1860204" y="158054"/>
                  <a:pt x="1860204" y="158054"/>
                  <a:pt x="1860204" y="157102"/>
                </a:cubicBezTo>
                <a:cubicBezTo>
                  <a:pt x="1857986" y="149482"/>
                  <a:pt x="1851332" y="142814"/>
                  <a:pt x="1840243" y="138052"/>
                </a:cubicBezTo>
                <a:close/>
              </a:path>
            </a:pathLst>
          </a:custGeom>
          <a:solidFill>
            <a:srgbClr val="FFFFFF"/>
          </a:solidFill>
          <a:ln w="29501" cap="flat">
            <a:solidFill>
              <a:srgbClr val="3FB96C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4" name="Graphic 53" descr="Arrow Right with solid fill">
            <a:extLst>
              <a:ext uri="{FF2B5EF4-FFF2-40B4-BE49-F238E27FC236}">
                <a16:creationId xmlns:a16="http://schemas.microsoft.com/office/drawing/2014/main" id="{5F5B87E9-396E-DE46-A0ED-DAEA336A15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373199">
            <a:off x="6167343" y="4847868"/>
            <a:ext cx="1839699" cy="914400"/>
          </a:xfrm>
          <a:prstGeom prst="rect">
            <a:avLst/>
          </a:prstGeom>
        </p:spPr>
      </p:pic>
      <p:pic>
        <p:nvPicPr>
          <p:cNvPr id="55" name="Graphic 54" descr="Arrow Right with solid fill">
            <a:extLst>
              <a:ext uri="{FF2B5EF4-FFF2-40B4-BE49-F238E27FC236}">
                <a16:creationId xmlns:a16="http://schemas.microsoft.com/office/drawing/2014/main" id="{CDEF826D-7B28-7A46-8C35-628E265C43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420005">
            <a:off x="6543553" y="1965125"/>
            <a:ext cx="2242491" cy="1114603"/>
          </a:xfrm>
          <a:prstGeom prst="rect">
            <a:avLst/>
          </a:prstGeom>
        </p:spPr>
      </p:pic>
      <p:pic>
        <p:nvPicPr>
          <p:cNvPr id="56" name="Graphic 55" descr="Line arrow: Straight with solid fill">
            <a:extLst>
              <a:ext uri="{FF2B5EF4-FFF2-40B4-BE49-F238E27FC236}">
                <a16:creationId xmlns:a16="http://schemas.microsoft.com/office/drawing/2014/main" id="{FDDCB4E7-AA82-C24F-A53A-3C0844F10A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557792">
            <a:off x="6326076" y="3919817"/>
            <a:ext cx="1683267" cy="1658166"/>
          </a:xfrm>
          <a:prstGeom prst="rect">
            <a:avLst/>
          </a:prstGeom>
        </p:spPr>
      </p:pic>
      <p:pic>
        <p:nvPicPr>
          <p:cNvPr id="57" name="Graphic 56" descr="Line arrow: Straight with solid fill">
            <a:extLst>
              <a:ext uri="{FF2B5EF4-FFF2-40B4-BE49-F238E27FC236}">
                <a16:creationId xmlns:a16="http://schemas.microsoft.com/office/drawing/2014/main" id="{F49427CB-59A7-A04B-A721-5E6D198440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858417">
            <a:off x="7014677" y="2255288"/>
            <a:ext cx="1988585" cy="781476"/>
          </a:xfrm>
          <a:prstGeom prst="rect">
            <a:avLst/>
          </a:prstGeom>
        </p:spPr>
      </p:pic>
      <p:pic>
        <p:nvPicPr>
          <p:cNvPr id="58" name="Graphic 57" descr="Line arrow: Straight with solid fill">
            <a:extLst>
              <a:ext uri="{FF2B5EF4-FFF2-40B4-BE49-F238E27FC236}">
                <a16:creationId xmlns:a16="http://schemas.microsoft.com/office/drawing/2014/main" id="{D9C491AC-50B1-E948-9CC5-C6E312F387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0048">
            <a:off x="7081565" y="2966151"/>
            <a:ext cx="1673059" cy="1648110"/>
          </a:xfrm>
          <a:prstGeom prst="rect">
            <a:avLst/>
          </a:prstGeom>
        </p:spPr>
      </p:pic>
      <p:pic>
        <p:nvPicPr>
          <p:cNvPr id="59" name="Graphic 58" descr="Arrow Right with solid fill">
            <a:extLst>
              <a:ext uri="{FF2B5EF4-FFF2-40B4-BE49-F238E27FC236}">
                <a16:creationId xmlns:a16="http://schemas.microsoft.com/office/drawing/2014/main" id="{2606A33E-D415-9D42-8C0E-F20BB9F8F9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97670">
            <a:off x="6998176" y="3054882"/>
            <a:ext cx="2242491" cy="111460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A0B0A3D-A890-3D40-B2F9-0B084BA1671E}"/>
              </a:ext>
            </a:extLst>
          </p:cNvPr>
          <p:cNvSpPr txBox="1"/>
          <p:nvPr/>
        </p:nvSpPr>
        <p:spPr>
          <a:xfrm>
            <a:off x="10411999" y="867205"/>
            <a:ext cx="131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Business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6155171-ECEC-A543-B406-D7C820C4D6C0}"/>
              </a:ext>
            </a:extLst>
          </p:cNvPr>
          <p:cNvSpPr txBox="1"/>
          <p:nvPr/>
        </p:nvSpPr>
        <p:spPr>
          <a:xfrm>
            <a:off x="10411998" y="3078480"/>
            <a:ext cx="152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Agriculture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1DB96D0-3061-914D-B7E2-E4084C4E6C46}"/>
              </a:ext>
            </a:extLst>
          </p:cNvPr>
          <p:cNvSpPr txBox="1"/>
          <p:nvPr/>
        </p:nvSpPr>
        <p:spPr>
          <a:xfrm>
            <a:off x="5724016" y="1106482"/>
            <a:ext cx="168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 transmission</a:t>
            </a:r>
          </a:p>
        </p:txBody>
      </p:sp>
      <p:pic>
        <p:nvPicPr>
          <p:cNvPr id="65" name="Graphic 64" descr="Full battery outline">
            <a:extLst>
              <a:ext uri="{FF2B5EF4-FFF2-40B4-BE49-F238E27FC236}">
                <a16:creationId xmlns:a16="http://schemas.microsoft.com/office/drawing/2014/main" id="{C147A9D1-43C4-4F44-8D98-797CB51314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0130" y="4187476"/>
            <a:ext cx="914400" cy="914400"/>
          </a:xfrm>
          <a:prstGeom prst="rect">
            <a:avLst/>
          </a:prstGeom>
        </p:spPr>
      </p:pic>
      <p:pic>
        <p:nvPicPr>
          <p:cNvPr id="71" name="Graphic 70" descr="Solar Panels with solid fill">
            <a:extLst>
              <a:ext uri="{FF2B5EF4-FFF2-40B4-BE49-F238E27FC236}">
                <a16:creationId xmlns:a16="http://schemas.microsoft.com/office/drawing/2014/main" id="{0AB731DD-C946-4644-81E6-CDDF77F58E3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125066" y="5186420"/>
            <a:ext cx="914400" cy="914400"/>
          </a:xfrm>
          <a:prstGeom prst="rect">
            <a:avLst/>
          </a:prstGeom>
        </p:spPr>
      </p:pic>
      <p:pic>
        <p:nvPicPr>
          <p:cNvPr id="73" name="Graphic 72" descr="Wind Turbines outline">
            <a:extLst>
              <a:ext uri="{FF2B5EF4-FFF2-40B4-BE49-F238E27FC236}">
                <a16:creationId xmlns:a16="http://schemas.microsoft.com/office/drawing/2014/main" id="{1F12F314-726F-6E42-9B41-FC289C3F53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286807" y="5294318"/>
            <a:ext cx="914400" cy="91440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EC205081-27A9-BF4F-B901-C9E5A4BAF6CC}"/>
              </a:ext>
            </a:extLst>
          </p:cNvPr>
          <p:cNvSpPr txBox="1"/>
          <p:nvPr/>
        </p:nvSpPr>
        <p:spPr>
          <a:xfrm>
            <a:off x="6200167" y="6084014"/>
            <a:ext cx="1651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Renewable power</a:t>
            </a:r>
          </a:p>
        </p:txBody>
      </p:sp>
      <p:pic>
        <p:nvPicPr>
          <p:cNvPr id="6" name="Graphic 5" descr="Rainy scene">
            <a:extLst>
              <a:ext uri="{FF2B5EF4-FFF2-40B4-BE49-F238E27FC236}">
                <a16:creationId xmlns:a16="http://schemas.microsoft.com/office/drawing/2014/main" id="{ED96DA3F-3BEB-45B0-A642-EA58162D8CD1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327463" y="4271971"/>
            <a:ext cx="1811960" cy="1811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CB1310-93F7-4747-90A2-F7F950B2116A}"/>
              </a:ext>
            </a:extLst>
          </p:cNvPr>
          <p:cNvSpPr txBox="1"/>
          <p:nvPr/>
        </p:nvSpPr>
        <p:spPr>
          <a:xfrm>
            <a:off x="10536072" y="5294317"/>
            <a:ext cx="1651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Resilient landscapes</a:t>
            </a:r>
          </a:p>
        </p:txBody>
      </p:sp>
    </p:spTree>
    <p:extLst>
      <p:ext uri="{BB962C8B-B14F-4D97-AF65-F5344CB8AC3E}">
        <p14:creationId xmlns:p14="http://schemas.microsoft.com/office/powerpoint/2010/main" val="525870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A5DD-7B80-4FDE-B938-D26AE0D23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09" y="260351"/>
            <a:ext cx="9144000" cy="1263649"/>
          </a:xfrm>
        </p:spPr>
        <p:txBody>
          <a:bodyPr/>
          <a:lstStyle/>
          <a:p>
            <a:r>
              <a:rPr lang="en-GB" dirty="0"/>
              <a:t>Linkage with the SDGs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6F54736-ECAD-4111-847C-1EB5B9FD717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6551594"/>
              </p:ext>
            </p:extLst>
          </p:nvPr>
        </p:nvGraphicFramePr>
        <p:xfrm>
          <a:off x="451412" y="1412111"/>
          <a:ext cx="7153155" cy="4869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B340A05-06CF-4EFA-A5AE-7ABDA619AF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7661333"/>
              </p:ext>
            </p:extLst>
          </p:nvPr>
        </p:nvGraphicFramePr>
        <p:xfrm>
          <a:off x="7569415" y="902043"/>
          <a:ext cx="4622585" cy="5236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32091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898DE-066F-4A40-AFEE-8A68194DE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62" y="143970"/>
            <a:ext cx="5716896" cy="727567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Role of Research</a:t>
            </a:r>
          </a:p>
        </p:txBody>
      </p:sp>
      <p:pic>
        <p:nvPicPr>
          <p:cNvPr id="13" name="Graphic 7" descr="Atom">
            <a:extLst>
              <a:ext uri="{FF2B5EF4-FFF2-40B4-BE49-F238E27FC236}">
                <a16:creationId xmlns:a16="http://schemas.microsoft.com/office/drawing/2014/main" id="{4235219F-B84D-484C-920D-08127154F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523" y="762000"/>
            <a:ext cx="5334000" cy="5334000"/>
          </a:xfrm>
          <a:prstGeom prst="rect">
            <a:avLst/>
          </a:prstGeom>
        </p:spPr>
      </p:pic>
      <p:graphicFrame>
        <p:nvGraphicFramePr>
          <p:cNvPr id="21" name="Content Placeholder 3">
            <a:extLst>
              <a:ext uri="{FF2B5EF4-FFF2-40B4-BE49-F238E27FC236}">
                <a16:creationId xmlns:a16="http://schemas.microsoft.com/office/drawing/2014/main" id="{9FDF6A0F-BCE5-4CCA-8A0C-E0532EAD608F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856570" y="1914525"/>
          <a:ext cx="5087779" cy="4643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241624A-25A2-D947-84FA-64986614DFD2}"/>
              </a:ext>
            </a:extLst>
          </p:cNvPr>
          <p:cNvSpPr txBox="1"/>
          <p:nvPr/>
        </p:nvSpPr>
        <p:spPr>
          <a:xfrm>
            <a:off x="1367659" y="4858735"/>
            <a:ext cx="116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Urban, Rural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E2BD84-73B7-8949-AE19-A61F1A1723A0}"/>
              </a:ext>
            </a:extLst>
          </p:cNvPr>
          <p:cNvSpPr txBox="1"/>
          <p:nvPr/>
        </p:nvSpPr>
        <p:spPr>
          <a:xfrm>
            <a:off x="5522366" y="1534994"/>
            <a:ext cx="1103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Local, global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4B7EE7-2CD0-914A-8309-9B3224986DA3}"/>
              </a:ext>
            </a:extLst>
          </p:cNvPr>
          <p:cNvSpPr txBox="1"/>
          <p:nvPr/>
        </p:nvSpPr>
        <p:spPr>
          <a:xfrm>
            <a:off x="3184633" y="5880538"/>
            <a:ext cx="1639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Technology and innovation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747739-CB2B-D241-A892-A7E2B463FE4F}"/>
              </a:ext>
            </a:extLst>
          </p:cNvPr>
          <p:cNvSpPr txBox="1"/>
          <p:nvPr/>
        </p:nvSpPr>
        <p:spPr>
          <a:xfrm>
            <a:off x="2885090" y="583324"/>
            <a:ext cx="1497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Knowledge and skills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FD8B3C-2E85-4D47-818F-8E52DF302818}"/>
              </a:ext>
            </a:extLst>
          </p:cNvPr>
          <p:cNvSpPr txBox="1"/>
          <p:nvPr/>
        </p:nvSpPr>
        <p:spPr>
          <a:xfrm>
            <a:off x="5929313" y="4000500"/>
            <a:ext cx="110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B4F3ED-461D-564B-9BB2-15BC4E9A7325}"/>
              </a:ext>
            </a:extLst>
          </p:cNvPr>
          <p:cNvSpPr txBox="1"/>
          <p:nvPr/>
        </p:nvSpPr>
        <p:spPr>
          <a:xfrm>
            <a:off x="762476" y="1765737"/>
            <a:ext cx="1623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3352523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146BE-6174-4DE6-A83E-A0A252720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13" y="230410"/>
            <a:ext cx="9144000" cy="1263649"/>
          </a:xfrm>
        </p:spPr>
        <p:txBody>
          <a:bodyPr/>
          <a:lstStyle/>
          <a:p>
            <a:r>
              <a:rPr lang="en-GB" dirty="0"/>
              <a:t>Research agenda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B153F52-7597-4158-AF54-8472269E8A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6159902"/>
              </p:ext>
            </p:extLst>
          </p:nvPr>
        </p:nvGraphicFramePr>
        <p:xfrm>
          <a:off x="0" y="1203767"/>
          <a:ext cx="12014522" cy="4872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091711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5575</TotalTime>
  <Words>283</Words>
  <Application>Microsoft Office PowerPoint</Application>
  <PresentationFormat>Widescreen</PresentationFormat>
  <Paragraphs>78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Verdana Pro</vt:lpstr>
      <vt:lpstr>Verdana Pro Cond SemiBold</vt:lpstr>
      <vt:lpstr>TornVTI</vt:lpstr>
      <vt:lpstr>Role of research: Local climate actions and leaving no one behind</vt:lpstr>
      <vt:lpstr>In this presentation</vt:lpstr>
      <vt:lpstr>Urbanisation and climate change</vt:lpstr>
      <vt:lpstr>Crossing planetary boundaries and leaving many behind</vt:lpstr>
      <vt:lpstr>Local climate actions</vt:lpstr>
      <vt:lpstr>Linkage with the SDGs</vt:lpstr>
      <vt:lpstr>Role of Research</vt:lpstr>
      <vt:lpstr>Research agenda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 of engineering and science to ensure living within planetary boundaries and leaving no one behind</dc:title>
  <dc:creator>Subhes Bhattacharyya</dc:creator>
  <cp:lastModifiedBy>Subhes Bhattacharyya</cp:lastModifiedBy>
  <cp:revision>22</cp:revision>
  <dcterms:created xsi:type="dcterms:W3CDTF">2020-12-04T21:32:00Z</dcterms:created>
  <dcterms:modified xsi:type="dcterms:W3CDTF">2021-01-27T18:00:02Z</dcterms:modified>
</cp:coreProperties>
</file>