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Override PartName="/ppt/charts/chart3.xml" ContentType="application/vnd.openxmlformats-officedocument.drawingml.char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306" r:id="rId2"/>
  </p:sldIdLst>
  <p:sldSz cx="30243463" cy="39604950"/>
  <p:notesSz cx="6797675" cy="9926638"/>
  <p:custDataLst>
    <p:tags r:id="rId5"/>
  </p:custDataLst>
  <p:defaultTextStyle>
    <a:defPPr>
      <a:defRPr lang="en-GB"/>
    </a:defPPr>
    <a:lvl1pPr algn="l" rtl="0" fontAlgn="base">
      <a:spcBef>
        <a:spcPct val="0"/>
      </a:spcBef>
      <a:spcAft>
        <a:spcPct val="0"/>
      </a:spcAft>
      <a:defRPr sz="10500" kern="1200">
        <a:solidFill>
          <a:schemeClr val="tx1"/>
        </a:solidFill>
        <a:latin typeface="Arial" pitchFamily="34" charset="0"/>
        <a:ea typeface="ＭＳ Ｐゴシック"/>
        <a:cs typeface="ＭＳ Ｐゴシック"/>
      </a:defRPr>
    </a:lvl1pPr>
    <a:lvl2pPr marL="998538" indent="-379413" algn="l" rtl="0" fontAlgn="base">
      <a:spcBef>
        <a:spcPct val="0"/>
      </a:spcBef>
      <a:spcAft>
        <a:spcPct val="0"/>
      </a:spcAft>
      <a:defRPr sz="10500" kern="1200">
        <a:solidFill>
          <a:schemeClr val="tx1"/>
        </a:solidFill>
        <a:latin typeface="Arial" pitchFamily="34" charset="0"/>
        <a:ea typeface="ＭＳ Ｐゴシック"/>
        <a:cs typeface="ＭＳ Ｐゴシック"/>
      </a:defRPr>
    </a:lvl2pPr>
    <a:lvl3pPr marL="1997075" indent="-762000" algn="l" rtl="0" fontAlgn="base">
      <a:spcBef>
        <a:spcPct val="0"/>
      </a:spcBef>
      <a:spcAft>
        <a:spcPct val="0"/>
      </a:spcAft>
      <a:defRPr sz="10500" kern="1200">
        <a:solidFill>
          <a:schemeClr val="tx1"/>
        </a:solidFill>
        <a:latin typeface="Arial" pitchFamily="34" charset="0"/>
        <a:ea typeface="ＭＳ Ｐゴシック"/>
        <a:cs typeface="ＭＳ Ｐゴシック"/>
      </a:defRPr>
    </a:lvl3pPr>
    <a:lvl4pPr marL="3000375" indent="-1146175" algn="l" rtl="0" fontAlgn="base">
      <a:spcBef>
        <a:spcPct val="0"/>
      </a:spcBef>
      <a:spcAft>
        <a:spcPct val="0"/>
      </a:spcAft>
      <a:defRPr sz="10500" kern="1200">
        <a:solidFill>
          <a:schemeClr val="tx1"/>
        </a:solidFill>
        <a:latin typeface="Arial" pitchFamily="34" charset="0"/>
        <a:ea typeface="ＭＳ Ｐゴシック"/>
        <a:cs typeface="ＭＳ Ｐゴシック"/>
      </a:defRPr>
    </a:lvl4pPr>
    <a:lvl5pPr marL="4000500" indent="-1528763" algn="l" rtl="0" fontAlgn="base">
      <a:spcBef>
        <a:spcPct val="0"/>
      </a:spcBef>
      <a:spcAft>
        <a:spcPct val="0"/>
      </a:spcAft>
      <a:defRPr sz="10500" kern="1200">
        <a:solidFill>
          <a:schemeClr val="tx1"/>
        </a:solidFill>
        <a:latin typeface="Arial" pitchFamily="34" charset="0"/>
        <a:ea typeface="ＭＳ Ｐゴシック"/>
        <a:cs typeface="ＭＳ Ｐゴシック"/>
      </a:defRPr>
    </a:lvl5pPr>
    <a:lvl6pPr marL="2286000" algn="l" defTabSz="914400" rtl="0" eaLnBrk="1" latinLnBrk="0" hangingPunct="1">
      <a:defRPr sz="10500" kern="1200">
        <a:solidFill>
          <a:schemeClr val="tx1"/>
        </a:solidFill>
        <a:latin typeface="Arial" pitchFamily="34" charset="0"/>
        <a:ea typeface="ＭＳ Ｐゴシック"/>
        <a:cs typeface="ＭＳ Ｐゴシック"/>
      </a:defRPr>
    </a:lvl6pPr>
    <a:lvl7pPr marL="2743200" algn="l" defTabSz="914400" rtl="0" eaLnBrk="1" latinLnBrk="0" hangingPunct="1">
      <a:defRPr sz="10500" kern="1200">
        <a:solidFill>
          <a:schemeClr val="tx1"/>
        </a:solidFill>
        <a:latin typeface="Arial" pitchFamily="34" charset="0"/>
        <a:ea typeface="ＭＳ Ｐゴシック"/>
        <a:cs typeface="ＭＳ Ｐゴシック"/>
      </a:defRPr>
    </a:lvl7pPr>
    <a:lvl8pPr marL="3200400" algn="l" defTabSz="914400" rtl="0" eaLnBrk="1" latinLnBrk="0" hangingPunct="1">
      <a:defRPr sz="10500" kern="1200">
        <a:solidFill>
          <a:schemeClr val="tx1"/>
        </a:solidFill>
        <a:latin typeface="Arial" pitchFamily="34" charset="0"/>
        <a:ea typeface="ＭＳ Ｐゴシック"/>
        <a:cs typeface="ＭＳ Ｐゴシック"/>
      </a:defRPr>
    </a:lvl8pPr>
    <a:lvl9pPr marL="3657600" algn="l" defTabSz="914400" rtl="0" eaLnBrk="1" latinLnBrk="0" hangingPunct="1">
      <a:defRPr sz="10500" kern="1200">
        <a:solidFill>
          <a:schemeClr val="tx1"/>
        </a:solidFill>
        <a:latin typeface="Arial" pitchFamily="34"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3366CC"/>
    <a:srgbClr val="006699"/>
    <a:srgbClr val="000066"/>
    <a:srgbClr val="003399"/>
    <a:srgbClr val="000099"/>
    <a:srgbClr val="0000FF"/>
    <a:srgbClr val="3366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63" autoAdjust="0"/>
    <p:restoredTop sz="97531" autoAdjust="0"/>
  </p:normalViewPr>
  <p:slideViewPr>
    <p:cSldViewPr>
      <p:cViewPr>
        <p:scale>
          <a:sx n="60" d="100"/>
          <a:sy n="60" d="100"/>
        </p:scale>
        <p:origin x="2358" y="4698"/>
      </p:cViewPr>
      <p:guideLst>
        <p:guide orient="horz" pos="12475"/>
        <p:guide pos="952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E:\Abstract\Combined\Sucrose%205%2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Abstract\Combined\Sucrose%205%2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Abstract\Combined\Sucrose%205%2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18506414916601047"/>
          <c:y val="5.1400554097404488E-2"/>
          <c:w val="0.78419285365662195"/>
          <c:h val="0.69682497737206295"/>
        </c:manualLayout>
      </c:layout>
      <c:scatterChart>
        <c:scatterStyle val="smoothMarker"/>
        <c:ser>
          <c:idx val="0"/>
          <c:order val="0"/>
          <c:tx>
            <c:v>Rf</c:v>
          </c:tx>
          <c:spPr>
            <a:ln>
              <a:solidFill>
                <a:srgbClr val="92D050"/>
              </a:solidFill>
            </a:ln>
          </c:spPr>
          <c:marker>
            <c:symbol val="none"/>
          </c:marker>
          <c:xVal>
            <c:numRef>
              <c:f>'Ch3'!$A$2:$A$157</c:f>
              <c:numCache>
                <c:formatCode>General</c:formatCode>
                <c:ptCount val="156"/>
                <c:pt idx="0">
                  <c:v>0</c:v>
                </c:pt>
                <c:pt idx="1">
                  <c:v>0.45916666666666717</c:v>
                </c:pt>
                <c:pt idx="2">
                  <c:v>0.918333333333333</c:v>
                </c:pt>
                <c:pt idx="3">
                  <c:v>1.3802777777777806</c:v>
                </c:pt>
                <c:pt idx="4">
                  <c:v>1.8394444444444398</c:v>
                </c:pt>
                <c:pt idx="5">
                  <c:v>2.2988888888888885</c:v>
                </c:pt>
                <c:pt idx="6">
                  <c:v>2.7577777777777825</c:v>
                </c:pt>
                <c:pt idx="7">
                  <c:v>3.2174999999999998</c:v>
                </c:pt>
                <c:pt idx="8">
                  <c:v>3.6766666666666685</c:v>
                </c:pt>
                <c:pt idx="9">
                  <c:v>4.1358333333333324</c:v>
                </c:pt>
                <c:pt idx="10">
                  <c:v>4.5947222222222202</c:v>
                </c:pt>
                <c:pt idx="11">
                  <c:v>5.0538888888888875</c:v>
                </c:pt>
                <c:pt idx="12">
                  <c:v>5.5133333333333328</c:v>
                </c:pt>
                <c:pt idx="13">
                  <c:v>5.9725000000000001</c:v>
                </c:pt>
                <c:pt idx="14">
                  <c:v>6.4316666666666729</c:v>
                </c:pt>
                <c:pt idx="15">
                  <c:v>6.8913888888888897</c:v>
                </c:pt>
                <c:pt idx="16">
                  <c:v>7.35111111111111</c:v>
                </c:pt>
                <c:pt idx="17">
                  <c:v>7.8105555555555544</c:v>
                </c:pt>
                <c:pt idx="18">
                  <c:v>8.27</c:v>
                </c:pt>
                <c:pt idx="19">
                  <c:v>8.7291666666666696</c:v>
                </c:pt>
                <c:pt idx="20">
                  <c:v>9.1880555555555539</c:v>
                </c:pt>
                <c:pt idx="21">
                  <c:v>9.6475000000000009</c:v>
                </c:pt>
                <c:pt idx="22">
                  <c:v>10.1072222222222</c:v>
                </c:pt>
                <c:pt idx="23">
                  <c:v>10.566666666666706</c:v>
                </c:pt>
                <c:pt idx="24">
                  <c:v>11.025555555555606</c:v>
                </c:pt>
                <c:pt idx="25">
                  <c:v>11.485277777777799</c:v>
                </c:pt>
                <c:pt idx="26">
                  <c:v>11.9441666666667</c:v>
                </c:pt>
                <c:pt idx="27">
                  <c:v>12.405555555555608</c:v>
                </c:pt>
                <c:pt idx="28">
                  <c:v>12.864722222222206</c:v>
                </c:pt>
                <c:pt idx="29">
                  <c:v>13.323611111111099</c:v>
                </c:pt>
                <c:pt idx="30">
                  <c:v>13.783611111111098</c:v>
                </c:pt>
                <c:pt idx="31">
                  <c:v>14.2425</c:v>
                </c:pt>
                <c:pt idx="32">
                  <c:v>14.7016666666667</c:v>
                </c:pt>
                <c:pt idx="33">
                  <c:v>15.160277777777798</c:v>
                </c:pt>
                <c:pt idx="34">
                  <c:v>15.619722222222199</c:v>
                </c:pt>
                <c:pt idx="35">
                  <c:v>16.078888888888901</c:v>
                </c:pt>
                <c:pt idx="36">
                  <c:v>16.538333333333274</c:v>
                </c:pt>
                <c:pt idx="37">
                  <c:v>16.997777777777785</c:v>
                </c:pt>
                <c:pt idx="38">
                  <c:v>17.45694444444441</c:v>
                </c:pt>
                <c:pt idx="39">
                  <c:v>17.9163888888889</c:v>
                </c:pt>
                <c:pt idx="40">
                  <c:v>18.375277777777789</c:v>
                </c:pt>
                <c:pt idx="41">
                  <c:v>18.834444444444411</c:v>
                </c:pt>
                <c:pt idx="42">
                  <c:v>19.29361111111109</c:v>
                </c:pt>
                <c:pt idx="43">
                  <c:v>19.753055555555601</c:v>
                </c:pt>
                <c:pt idx="44">
                  <c:v>20.212499999999984</c:v>
                </c:pt>
                <c:pt idx="45">
                  <c:v>20.672499999999989</c:v>
                </c:pt>
                <c:pt idx="46">
                  <c:v>21.073611111111099</c:v>
                </c:pt>
                <c:pt idx="47">
                  <c:v>21.51305555555561</c:v>
                </c:pt>
                <c:pt idx="48">
                  <c:v>21.946944444444405</c:v>
                </c:pt>
                <c:pt idx="49">
                  <c:v>22.381944444444411</c:v>
                </c:pt>
                <c:pt idx="50">
                  <c:v>22.81805555555561</c:v>
                </c:pt>
                <c:pt idx="51">
                  <c:v>23.252499999999984</c:v>
                </c:pt>
                <c:pt idx="52">
                  <c:v>23.686944444444411</c:v>
                </c:pt>
                <c:pt idx="53">
                  <c:v>24.120555555555601</c:v>
                </c:pt>
                <c:pt idx="54">
                  <c:v>24.555</c:v>
                </c:pt>
                <c:pt idx="55">
                  <c:v>24.989444444444381</c:v>
                </c:pt>
                <c:pt idx="56">
                  <c:v>25.423611111111089</c:v>
                </c:pt>
                <c:pt idx="57">
                  <c:v>25.86</c:v>
                </c:pt>
                <c:pt idx="58">
                  <c:v>26.293888888888901</c:v>
                </c:pt>
                <c:pt idx="59">
                  <c:v>26.728333333333275</c:v>
                </c:pt>
                <c:pt idx="60">
                  <c:v>27.162222222222184</c:v>
                </c:pt>
                <c:pt idx="61">
                  <c:v>27.5963888888889</c:v>
                </c:pt>
                <c:pt idx="62">
                  <c:v>28.030277777777791</c:v>
                </c:pt>
                <c:pt idx="63">
                  <c:v>28.464722222222182</c:v>
                </c:pt>
                <c:pt idx="64">
                  <c:v>28.898888888888905</c:v>
                </c:pt>
                <c:pt idx="65">
                  <c:v>29.333333333333282</c:v>
                </c:pt>
                <c:pt idx="66">
                  <c:v>29.767499999999981</c:v>
                </c:pt>
                <c:pt idx="67">
                  <c:v>30.202222222222183</c:v>
                </c:pt>
                <c:pt idx="68">
                  <c:v>30.636388888888909</c:v>
                </c:pt>
                <c:pt idx="69">
                  <c:v>31.0705555555556</c:v>
                </c:pt>
                <c:pt idx="70">
                  <c:v>31.504722222222185</c:v>
                </c:pt>
                <c:pt idx="71">
                  <c:v>31.938888888888901</c:v>
                </c:pt>
                <c:pt idx="72">
                  <c:v>32.373055555555595</c:v>
                </c:pt>
                <c:pt idx="73">
                  <c:v>32.807222222222194</c:v>
                </c:pt>
                <c:pt idx="74">
                  <c:v>33.241388888888913</c:v>
                </c:pt>
                <c:pt idx="75">
                  <c:v>33.676111111111112</c:v>
                </c:pt>
                <c:pt idx="76">
                  <c:v>34.110277777777796</c:v>
                </c:pt>
                <c:pt idx="77">
                  <c:v>34.544166666666641</c:v>
                </c:pt>
                <c:pt idx="78">
                  <c:v>34.978888888888903</c:v>
                </c:pt>
                <c:pt idx="79">
                  <c:v>35.412777777777798</c:v>
                </c:pt>
                <c:pt idx="80">
                  <c:v>35.846666666666643</c:v>
                </c:pt>
                <c:pt idx="81">
                  <c:v>36.280833333333298</c:v>
                </c:pt>
                <c:pt idx="82">
                  <c:v>36.715000000000003</c:v>
                </c:pt>
                <c:pt idx="83">
                  <c:v>37.149166666666673</c:v>
                </c:pt>
                <c:pt idx="84">
                  <c:v>37.583055555555596</c:v>
                </c:pt>
                <c:pt idx="85">
                  <c:v>38.016666666666644</c:v>
                </c:pt>
                <c:pt idx="86">
                  <c:v>38.4513888888889</c:v>
                </c:pt>
                <c:pt idx="87">
                  <c:v>38.885555555555598</c:v>
                </c:pt>
                <c:pt idx="88">
                  <c:v>39.319166666666646</c:v>
                </c:pt>
                <c:pt idx="89">
                  <c:v>39.753333333333302</c:v>
                </c:pt>
                <c:pt idx="90">
                  <c:v>40.1875</c:v>
                </c:pt>
                <c:pt idx="91">
                  <c:v>40.621944444444395</c:v>
                </c:pt>
                <c:pt idx="92">
                  <c:v>41.056388888888911</c:v>
                </c:pt>
                <c:pt idx="93">
                  <c:v>41.490555555555602</c:v>
                </c:pt>
                <c:pt idx="94">
                  <c:v>41.924444444444369</c:v>
                </c:pt>
                <c:pt idx="95">
                  <c:v>42.358333333333299</c:v>
                </c:pt>
                <c:pt idx="96">
                  <c:v>42.792500000000025</c:v>
                </c:pt>
                <c:pt idx="97">
                  <c:v>43.226388888888934</c:v>
                </c:pt>
                <c:pt idx="98">
                  <c:v>43.6602777777778</c:v>
                </c:pt>
                <c:pt idx="99">
                  <c:v>44.094722222222202</c:v>
                </c:pt>
                <c:pt idx="100">
                  <c:v>44.529166666666669</c:v>
                </c:pt>
                <c:pt idx="101">
                  <c:v>44.962777777777802</c:v>
                </c:pt>
                <c:pt idx="102">
                  <c:v>45.4033333333333</c:v>
                </c:pt>
                <c:pt idx="103">
                  <c:v>45.836944444444377</c:v>
                </c:pt>
                <c:pt idx="104">
                  <c:v>46.271111111111111</c:v>
                </c:pt>
                <c:pt idx="105">
                  <c:v>46.705277777777802</c:v>
                </c:pt>
                <c:pt idx="106">
                  <c:v>47.14</c:v>
                </c:pt>
                <c:pt idx="107">
                  <c:v>47.573888888888902</c:v>
                </c:pt>
                <c:pt idx="108">
                  <c:v>48.0080555555556</c:v>
                </c:pt>
                <c:pt idx="109">
                  <c:v>48.441944444444367</c:v>
                </c:pt>
                <c:pt idx="110">
                  <c:v>48.876666666666644</c:v>
                </c:pt>
                <c:pt idx="111">
                  <c:v>49.310833333333278</c:v>
                </c:pt>
                <c:pt idx="112">
                  <c:v>49.745277777777801</c:v>
                </c:pt>
                <c:pt idx="113">
                  <c:v>50.179166666666674</c:v>
                </c:pt>
                <c:pt idx="114">
                  <c:v>50.613333333333301</c:v>
                </c:pt>
                <c:pt idx="115">
                  <c:v>51.047499999999999</c:v>
                </c:pt>
                <c:pt idx="116">
                  <c:v>51.481666666666634</c:v>
                </c:pt>
                <c:pt idx="117">
                  <c:v>51.9161111111111</c:v>
                </c:pt>
                <c:pt idx="118">
                  <c:v>52.349722222222198</c:v>
                </c:pt>
                <c:pt idx="119">
                  <c:v>52.783611111111099</c:v>
                </c:pt>
                <c:pt idx="120">
                  <c:v>53.218055555555601</c:v>
                </c:pt>
                <c:pt idx="121">
                  <c:v>53.651944444444368</c:v>
                </c:pt>
                <c:pt idx="122">
                  <c:v>54.086111111111101</c:v>
                </c:pt>
                <c:pt idx="123">
                  <c:v>54.5202777777778</c:v>
                </c:pt>
                <c:pt idx="124">
                  <c:v>54.954999999999998</c:v>
                </c:pt>
                <c:pt idx="125">
                  <c:v>55.389166666666661</c:v>
                </c:pt>
                <c:pt idx="126">
                  <c:v>55.823333333333302</c:v>
                </c:pt>
                <c:pt idx="127">
                  <c:v>56.256944444444379</c:v>
                </c:pt>
                <c:pt idx="128">
                  <c:v>56.691111111111113</c:v>
                </c:pt>
                <c:pt idx="129">
                  <c:v>57.125555555555621</c:v>
                </c:pt>
                <c:pt idx="130">
                  <c:v>57.559444444444367</c:v>
                </c:pt>
                <c:pt idx="131">
                  <c:v>57.9936111111111</c:v>
                </c:pt>
                <c:pt idx="132">
                  <c:v>58.427777777777798</c:v>
                </c:pt>
                <c:pt idx="133">
                  <c:v>58.862222222222201</c:v>
                </c:pt>
                <c:pt idx="134">
                  <c:v>59.296111111111124</c:v>
                </c:pt>
                <c:pt idx="135">
                  <c:v>59.7302777777778</c:v>
                </c:pt>
                <c:pt idx="136">
                  <c:v>60.164444444444378</c:v>
                </c:pt>
                <c:pt idx="137">
                  <c:v>60.598055555555611</c:v>
                </c:pt>
                <c:pt idx="138">
                  <c:v>61.032500000000013</c:v>
                </c:pt>
                <c:pt idx="139">
                  <c:v>61.46666666666664</c:v>
                </c:pt>
                <c:pt idx="140">
                  <c:v>61.900555555555599</c:v>
                </c:pt>
                <c:pt idx="141">
                  <c:v>62.334444444444358</c:v>
                </c:pt>
                <c:pt idx="142">
                  <c:v>62.768055555555613</c:v>
                </c:pt>
                <c:pt idx="143">
                  <c:v>63.201944444444379</c:v>
                </c:pt>
                <c:pt idx="144">
                  <c:v>63.635833333333302</c:v>
                </c:pt>
                <c:pt idx="145">
                  <c:v>64.069999999999993</c:v>
                </c:pt>
                <c:pt idx="146">
                  <c:v>64.504166666666706</c:v>
                </c:pt>
                <c:pt idx="147">
                  <c:v>64.938611111111101</c:v>
                </c:pt>
                <c:pt idx="148">
                  <c:v>65.373055555555524</c:v>
                </c:pt>
                <c:pt idx="149">
                  <c:v>65.806944444444383</c:v>
                </c:pt>
                <c:pt idx="150">
                  <c:v>66.241666666666745</c:v>
                </c:pt>
                <c:pt idx="151">
                  <c:v>66.675833333333216</c:v>
                </c:pt>
                <c:pt idx="152">
                  <c:v>67.110277777777782</c:v>
                </c:pt>
                <c:pt idx="153">
                  <c:v>67.543611111111105</c:v>
                </c:pt>
                <c:pt idx="154">
                  <c:v>67.977777777777789</c:v>
                </c:pt>
                <c:pt idx="155">
                  <c:v>68.411388888888879</c:v>
                </c:pt>
              </c:numCache>
            </c:numRef>
          </c:xVal>
          <c:yVal>
            <c:numRef>
              <c:f>'Ch3'!$G$2:$G$157</c:f>
              <c:numCache>
                <c:formatCode>0.00</c:formatCode>
                <c:ptCount val="156"/>
                <c:pt idx="0">
                  <c:v>4.9785179116624381</c:v>
                </c:pt>
                <c:pt idx="1">
                  <c:v>4.8299353244727463</c:v>
                </c:pt>
                <c:pt idx="2">
                  <c:v>4.6114701966719318</c:v>
                </c:pt>
                <c:pt idx="3">
                  <c:v>4.3410683361665674</c:v>
                </c:pt>
                <c:pt idx="4">
                  <c:v>3.9851552585156145</c:v>
                </c:pt>
                <c:pt idx="5">
                  <c:v>2.7568763108558789</c:v>
                </c:pt>
                <c:pt idx="6">
                  <c:v>2.6451245478702754</c:v>
                </c:pt>
                <c:pt idx="7">
                  <c:v>2.6144004448853555</c:v>
                </c:pt>
                <c:pt idx="8">
                  <c:v>2.6045418280740211</c:v>
                </c:pt>
                <c:pt idx="9">
                  <c:v>2.5997943490885351</c:v>
                </c:pt>
                <c:pt idx="10">
                  <c:v>2.5974335434054692</c:v>
                </c:pt>
                <c:pt idx="11">
                  <c:v>2.5974335434054692</c:v>
                </c:pt>
                <c:pt idx="12">
                  <c:v>2.5974335434054692</c:v>
                </c:pt>
                <c:pt idx="13">
                  <c:v>2.5950597239744773</c:v>
                </c:pt>
                <c:pt idx="14">
                  <c:v>2.5950597239744773</c:v>
                </c:pt>
                <c:pt idx="15">
                  <c:v>2.5927367582558714</c:v>
                </c:pt>
                <c:pt idx="16">
                  <c:v>2.5904013005498707</c:v>
                </c:pt>
                <c:pt idx="17">
                  <c:v>2.5880532157758447</c:v>
                </c:pt>
                <c:pt idx="18">
                  <c:v>2.5880532157758447</c:v>
                </c:pt>
                <c:pt idx="19">
                  <c:v>2.5856923666502234</c:v>
                </c:pt>
                <c:pt idx="20">
                  <c:v>2.5880532157758447</c:v>
                </c:pt>
                <c:pt idx="21">
                  <c:v>2.5857554984841427</c:v>
                </c:pt>
                <c:pt idx="22">
                  <c:v>2.5905279776176351</c:v>
                </c:pt>
                <c:pt idx="23">
                  <c:v>2.5978805988581941</c:v>
                </c:pt>
                <c:pt idx="24">
                  <c:v>2.6124264230167844</c:v>
                </c:pt>
                <c:pt idx="25">
                  <c:v>2.6294740248666919</c:v>
                </c:pt>
                <c:pt idx="26">
                  <c:v>2.6550345568283689</c:v>
                </c:pt>
                <c:pt idx="27">
                  <c:v>2.6785168312373178</c:v>
                </c:pt>
                <c:pt idx="28">
                  <c:v>2.6994177048251791</c:v>
                </c:pt>
                <c:pt idx="29">
                  <c:v>2.7204402217424652</c:v>
                </c:pt>
                <c:pt idx="30">
                  <c:v>2.7390236319570982</c:v>
                </c:pt>
                <c:pt idx="31">
                  <c:v>2.7552841183600441</c:v>
                </c:pt>
                <c:pt idx="32">
                  <c:v>2.7692959251624716</c:v>
                </c:pt>
                <c:pt idx="33">
                  <c:v>2.7832359099840054</c:v>
                </c:pt>
                <c:pt idx="34">
                  <c:v>2.7974805491634602</c:v>
                </c:pt>
                <c:pt idx="35">
                  <c:v>2.8141875097316</c:v>
                </c:pt>
                <c:pt idx="36">
                  <c:v>2.8332769981942896</c:v>
                </c:pt>
                <c:pt idx="37">
                  <c:v>2.8520529918671396</c:v>
                </c:pt>
                <c:pt idx="38">
                  <c:v>2.873075478939056</c:v>
                </c:pt>
                <c:pt idx="39">
                  <c:v>2.8916588647554171</c:v>
                </c:pt>
                <c:pt idx="40">
                  <c:v>2.907919317144799</c:v>
                </c:pt>
                <c:pt idx="41">
                  <c:v>2.9194681020168249</c:v>
                </c:pt>
                <c:pt idx="42">
                  <c:v>2.9310219844761964</c:v>
                </c:pt>
                <c:pt idx="43">
                  <c:v>2.8977403778968247</c:v>
                </c:pt>
                <c:pt idx="44">
                  <c:v>2.8457844890534267</c:v>
                </c:pt>
                <c:pt idx="45">
                  <c:v>2.7819778487166937</c:v>
                </c:pt>
                <c:pt idx="46">
                  <c:v>2.7071550136048197</c:v>
                </c:pt>
                <c:pt idx="47">
                  <c:v>2.6117131141785963</c:v>
                </c:pt>
                <c:pt idx="48">
                  <c:v>2.5856923666502234</c:v>
                </c:pt>
                <c:pt idx="49">
                  <c:v>2.5833186136383404</c:v>
                </c:pt>
                <c:pt idx="50">
                  <c:v>2.5833186136383404</c:v>
                </c:pt>
                <c:pt idx="51">
                  <c:v>2.5856923666502234</c:v>
                </c:pt>
                <c:pt idx="52">
                  <c:v>2.5856923666502234</c:v>
                </c:pt>
                <c:pt idx="53">
                  <c:v>2.5880532157758447</c:v>
                </c:pt>
                <c:pt idx="54">
                  <c:v>2.5904013005498707</c:v>
                </c:pt>
                <c:pt idx="55">
                  <c:v>2.5927367582558714</c:v>
                </c:pt>
                <c:pt idx="56">
                  <c:v>2.5927367582558714</c:v>
                </c:pt>
                <c:pt idx="57">
                  <c:v>2.5974335434054692</c:v>
                </c:pt>
                <c:pt idx="58">
                  <c:v>2.5997943490885351</c:v>
                </c:pt>
                <c:pt idx="59">
                  <c:v>2.6021424994414994</c:v>
                </c:pt>
                <c:pt idx="60">
                  <c:v>2.6044780220230108</c:v>
                </c:pt>
                <c:pt idx="61">
                  <c:v>2.6068009445301401</c:v>
                </c:pt>
                <c:pt idx="62">
                  <c:v>2.6068009445301401</c:v>
                </c:pt>
                <c:pt idx="63">
                  <c:v>2.6068009445301401</c:v>
                </c:pt>
                <c:pt idx="64">
                  <c:v>2.6091747442147093</c:v>
                </c:pt>
                <c:pt idx="65">
                  <c:v>2.6115355332765771</c:v>
                </c:pt>
                <c:pt idx="66">
                  <c:v>2.6162829532403888</c:v>
                </c:pt>
                <c:pt idx="67">
                  <c:v>2.6209790382044682</c:v>
                </c:pt>
                <c:pt idx="68">
                  <c:v>2.6232767948441231</c:v>
                </c:pt>
                <c:pt idx="69">
                  <c:v>2.6256248864984197</c:v>
                </c:pt>
                <c:pt idx="70">
                  <c:v>2.6279603510108882</c:v>
                </c:pt>
                <c:pt idx="71">
                  <c:v>2.6279603510108882</c:v>
                </c:pt>
                <c:pt idx="72">
                  <c:v>2.6279603510108882</c:v>
                </c:pt>
                <c:pt idx="73">
                  <c:v>2.630283323463344</c:v>
                </c:pt>
                <c:pt idx="74">
                  <c:v>2.630283323463344</c:v>
                </c:pt>
                <c:pt idx="75">
                  <c:v>2.630283323463344</c:v>
                </c:pt>
                <c:pt idx="76">
                  <c:v>2.630283323463344</c:v>
                </c:pt>
                <c:pt idx="77">
                  <c:v>2.630283323463344</c:v>
                </c:pt>
                <c:pt idx="78">
                  <c:v>2.6326570824246831</c:v>
                </c:pt>
                <c:pt idx="79">
                  <c:v>2.6350179374352547</c:v>
                </c:pt>
                <c:pt idx="80">
                  <c:v>2.6373660280307649</c:v>
                </c:pt>
                <c:pt idx="81">
                  <c:v>2.6397014914958037</c:v>
                </c:pt>
                <c:pt idx="82">
                  <c:v>2.6420244629120107</c:v>
                </c:pt>
                <c:pt idx="83">
                  <c:v>2.6443982110063229</c:v>
                </c:pt>
                <c:pt idx="84">
                  <c:v>2.6467590552676912</c:v>
                </c:pt>
                <c:pt idx="85">
                  <c:v>2.6491072326564296</c:v>
                </c:pt>
                <c:pt idx="86">
                  <c:v>2.6514426850797279</c:v>
                </c:pt>
                <c:pt idx="87">
                  <c:v>2.6561394244774079</c:v>
                </c:pt>
                <c:pt idx="88">
                  <c:v>2.6585002992157949</c:v>
                </c:pt>
                <c:pt idx="89">
                  <c:v>2.6632476472420641</c:v>
                </c:pt>
                <c:pt idx="90">
                  <c:v>2.667943755107129</c:v>
                </c:pt>
                <c:pt idx="91">
                  <c:v>2.6725895335161884</c:v>
                </c:pt>
                <c:pt idx="92">
                  <c:v>2.6749250406792004</c:v>
                </c:pt>
                <c:pt idx="93">
                  <c:v>2.6772479640133766</c:v>
                </c:pt>
                <c:pt idx="94">
                  <c:v>2.6796217412998788</c:v>
                </c:pt>
                <c:pt idx="95">
                  <c:v>2.681982614436917</c:v>
                </c:pt>
                <c:pt idx="96">
                  <c:v>2.6843307229634168</c:v>
                </c:pt>
                <c:pt idx="97">
                  <c:v>2.6866662041671079</c:v>
                </c:pt>
                <c:pt idx="98">
                  <c:v>2.6913629404853343</c:v>
                </c:pt>
                <c:pt idx="99">
                  <c:v>2.6937237840130579</c:v>
                </c:pt>
                <c:pt idx="100">
                  <c:v>2.6960718632495531</c:v>
                </c:pt>
                <c:pt idx="101">
                  <c:v>2.6984073154774202</c:v>
                </c:pt>
                <c:pt idx="102">
                  <c:v>2.7007303622838887</c:v>
                </c:pt>
                <c:pt idx="103">
                  <c:v>2.7007303622838887</c:v>
                </c:pt>
                <c:pt idx="104">
                  <c:v>2.7031041181316842</c:v>
                </c:pt>
                <c:pt idx="105">
                  <c:v>2.7031041181316842</c:v>
                </c:pt>
                <c:pt idx="106">
                  <c:v>2.7007938541749761</c:v>
                </c:pt>
                <c:pt idx="107">
                  <c:v>2.7007938541749761</c:v>
                </c:pt>
                <c:pt idx="108">
                  <c:v>2.6984711478723669</c:v>
                </c:pt>
                <c:pt idx="109">
                  <c:v>2.6937237840130579</c:v>
                </c:pt>
                <c:pt idx="110">
                  <c:v>2.6913629404853343</c:v>
                </c:pt>
                <c:pt idx="111">
                  <c:v>2.6890526475123178</c:v>
                </c:pt>
                <c:pt idx="112">
                  <c:v>2.6843307229634168</c:v>
                </c:pt>
                <c:pt idx="113">
                  <c:v>2.6843307229634168</c:v>
                </c:pt>
                <c:pt idx="114">
                  <c:v>2.6843307229634168</c:v>
                </c:pt>
                <c:pt idx="115">
                  <c:v>2.6843307229634168</c:v>
                </c:pt>
                <c:pt idx="116">
                  <c:v>2.6866662041671079</c:v>
                </c:pt>
                <c:pt idx="117">
                  <c:v>2.6889891931327088</c:v>
                </c:pt>
                <c:pt idx="118">
                  <c:v>2.6913629404853343</c:v>
                </c:pt>
                <c:pt idx="119">
                  <c:v>2.6937237840130579</c:v>
                </c:pt>
                <c:pt idx="120">
                  <c:v>2.6984711478723669</c:v>
                </c:pt>
                <c:pt idx="121">
                  <c:v>2.7031672639622251</c:v>
                </c:pt>
                <c:pt idx="122">
                  <c:v>2.7102123407705481</c:v>
                </c:pt>
                <c:pt idx="123">
                  <c:v>2.714908377538368</c:v>
                </c:pt>
                <c:pt idx="124">
                  <c:v>2.7195542614998072</c:v>
                </c:pt>
                <c:pt idx="125">
                  <c:v>2.7267144162990138</c:v>
                </c:pt>
                <c:pt idx="126">
                  <c:v>2.7438826745167915</c:v>
                </c:pt>
                <c:pt idx="127">
                  <c:v>2.7661685621411514</c:v>
                </c:pt>
                <c:pt idx="128">
                  <c:v>2.7953849870474685</c:v>
                </c:pt>
                <c:pt idx="129">
                  <c:v>2.8253752848110487</c:v>
                </c:pt>
                <c:pt idx="130">
                  <c:v>2.852354749937394</c:v>
                </c:pt>
                <c:pt idx="131">
                  <c:v>2.8703402782326695</c:v>
                </c:pt>
                <c:pt idx="132">
                  <c:v>2.8792848167347249</c:v>
                </c:pt>
                <c:pt idx="133">
                  <c:v>2.8665105150038435</c:v>
                </c:pt>
                <c:pt idx="134">
                  <c:v>2.8488563089018397</c:v>
                </c:pt>
                <c:pt idx="135">
                  <c:v>3.030882953109665</c:v>
                </c:pt>
                <c:pt idx="136">
                  <c:v>4.514996822617884</c:v>
                </c:pt>
                <c:pt idx="137">
                  <c:v>4.8088729866958104</c:v>
                </c:pt>
                <c:pt idx="138">
                  <c:v>4.9826705550847139</c:v>
                </c:pt>
                <c:pt idx="139">
                  <c:v>5.1064693414059263</c:v>
                </c:pt>
                <c:pt idx="140">
                  <c:v>5.20160029383075</c:v>
                </c:pt>
                <c:pt idx="141">
                  <c:v>5.20160029383075</c:v>
                </c:pt>
                <c:pt idx="142">
                  <c:v>5.1049184600999835</c:v>
                </c:pt>
                <c:pt idx="143">
                  <c:v>4.9804439455661891</c:v>
                </c:pt>
                <c:pt idx="144">
                  <c:v>4.8052639365397951</c:v>
                </c:pt>
                <c:pt idx="145">
                  <c:v>4.506623263467973</c:v>
                </c:pt>
                <c:pt idx="146">
                  <c:v>2.5327142590274581</c:v>
                </c:pt>
                <c:pt idx="147">
                  <c:v>2.5016951680025072</c:v>
                </c:pt>
                <c:pt idx="148">
                  <c:v>2.4365387136397025</c:v>
                </c:pt>
                <c:pt idx="149">
                  <c:v>2.3488566311604977</c:v>
                </c:pt>
                <c:pt idx="150">
                  <c:v>2.3091850003934473</c:v>
                </c:pt>
                <c:pt idx="151">
                  <c:v>2.2825659250851826</c:v>
                </c:pt>
                <c:pt idx="152">
                  <c:v>2.2773556681713014</c:v>
                </c:pt>
                <c:pt idx="153">
                  <c:v>2.2629932632879153</c:v>
                </c:pt>
                <c:pt idx="154">
                  <c:v>2.2675985357245851</c:v>
                </c:pt>
                <c:pt idx="155">
                  <c:v>2.2428245715107842</c:v>
                </c:pt>
              </c:numCache>
            </c:numRef>
          </c:yVal>
          <c:smooth val="1"/>
        </c:ser>
        <c:ser>
          <c:idx val="1"/>
          <c:order val="1"/>
          <c:tx>
            <c:v>Rr</c:v>
          </c:tx>
          <c:marker>
            <c:symbol val="none"/>
          </c:marker>
          <c:xVal>
            <c:numRef>
              <c:f>'Ch4'!$A$2:$A$157</c:f>
              <c:numCache>
                <c:formatCode>General</c:formatCode>
                <c:ptCount val="156"/>
                <c:pt idx="0">
                  <c:v>0</c:v>
                </c:pt>
                <c:pt idx="1">
                  <c:v>0.45916666666666717</c:v>
                </c:pt>
                <c:pt idx="2">
                  <c:v>0.918333333333333</c:v>
                </c:pt>
                <c:pt idx="3">
                  <c:v>1.3802777777777806</c:v>
                </c:pt>
                <c:pt idx="4">
                  <c:v>1.8394444444444398</c:v>
                </c:pt>
                <c:pt idx="5">
                  <c:v>2.2988888888888885</c:v>
                </c:pt>
                <c:pt idx="6">
                  <c:v>2.7577777777777825</c:v>
                </c:pt>
                <c:pt idx="7">
                  <c:v>3.2174999999999998</c:v>
                </c:pt>
                <c:pt idx="8">
                  <c:v>3.6766666666666685</c:v>
                </c:pt>
                <c:pt idx="9">
                  <c:v>4.1358333333333324</c:v>
                </c:pt>
                <c:pt idx="10">
                  <c:v>4.5947222222222202</c:v>
                </c:pt>
                <c:pt idx="11">
                  <c:v>5.0538888888888875</c:v>
                </c:pt>
                <c:pt idx="12">
                  <c:v>5.5133333333333328</c:v>
                </c:pt>
                <c:pt idx="13">
                  <c:v>5.9725000000000001</c:v>
                </c:pt>
                <c:pt idx="14">
                  <c:v>6.4316666666666729</c:v>
                </c:pt>
                <c:pt idx="15">
                  <c:v>6.8913888888888897</c:v>
                </c:pt>
                <c:pt idx="16">
                  <c:v>7.35111111111111</c:v>
                </c:pt>
                <c:pt idx="17">
                  <c:v>7.8105555555555544</c:v>
                </c:pt>
                <c:pt idx="18">
                  <c:v>8.27</c:v>
                </c:pt>
                <c:pt idx="19">
                  <c:v>8.7291666666666696</c:v>
                </c:pt>
                <c:pt idx="20">
                  <c:v>9.1880555555555539</c:v>
                </c:pt>
                <c:pt idx="21">
                  <c:v>9.6475000000000009</c:v>
                </c:pt>
                <c:pt idx="22">
                  <c:v>10.1072222222222</c:v>
                </c:pt>
                <c:pt idx="23">
                  <c:v>10.566666666666706</c:v>
                </c:pt>
                <c:pt idx="24">
                  <c:v>11.025555555555606</c:v>
                </c:pt>
                <c:pt idx="25">
                  <c:v>11.485277777777799</c:v>
                </c:pt>
                <c:pt idx="26">
                  <c:v>11.9441666666667</c:v>
                </c:pt>
                <c:pt idx="27">
                  <c:v>12.405555555555608</c:v>
                </c:pt>
                <c:pt idx="28">
                  <c:v>12.864722222222206</c:v>
                </c:pt>
                <c:pt idx="29">
                  <c:v>13.323611111111099</c:v>
                </c:pt>
                <c:pt idx="30">
                  <c:v>13.783611111111098</c:v>
                </c:pt>
                <c:pt idx="31">
                  <c:v>14.2425</c:v>
                </c:pt>
                <c:pt idx="32">
                  <c:v>14.7016666666667</c:v>
                </c:pt>
                <c:pt idx="33">
                  <c:v>15.160277777777798</c:v>
                </c:pt>
                <c:pt idx="34">
                  <c:v>15.619722222222199</c:v>
                </c:pt>
                <c:pt idx="35">
                  <c:v>16.078888888888901</c:v>
                </c:pt>
                <c:pt idx="36">
                  <c:v>16.538333333333274</c:v>
                </c:pt>
                <c:pt idx="37">
                  <c:v>16.997777777777785</c:v>
                </c:pt>
                <c:pt idx="38">
                  <c:v>17.45694444444441</c:v>
                </c:pt>
                <c:pt idx="39">
                  <c:v>17.9163888888889</c:v>
                </c:pt>
                <c:pt idx="40">
                  <c:v>18.375277777777789</c:v>
                </c:pt>
                <c:pt idx="41">
                  <c:v>18.834444444444411</c:v>
                </c:pt>
                <c:pt idx="42">
                  <c:v>19.29361111111109</c:v>
                </c:pt>
                <c:pt idx="43">
                  <c:v>19.753055555555601</c:v>
                </c:pt>
                <c:pt idx="44">
                  <c:v>20.212499999999984</c:v>
                </c:pt>
                <c:pt idx="45">
                  <c:v>20.672499999999989</c:v>
                </c:pt>
                <c:pt idx="46">
                  <c:v>21.073611111111099</c:v>
                </c:pt>
                <c:pt idx="47">
                  <c:v>21.51305555555561</c:v>
                </c:pt>
                <c:pt idx="48">
                  <c:v>21.946944444444405</c:v>
                </c:pt>
                <c:pt idx="49">
                  <c:v>22.381944444444411</c:v>
                </c:pt>
                <c:pt idx="50">
                  <c:v>22.81805555555561</c:v>
                </c:pt>
                <c:pt idx="51">
                  <c:v>23.252499999999984</c:v>
                </c:pt>
                <c:pt idx="52">
                  <c:v>23.686944444444411</c:v>
                </c:pt>
                <c:pt idx="53">
                  <c:v>24.120555555555601</c:v>
                </c:pt>
                <c:pt idx="54">
                  <c:v>24.555</c:v>
                </c:pt>
                <c:pt idx="55">
                  <c:v>24.989444444444381</c:v>
                </c:pt>
                <c:pt idx="56">
                  <c:v>25.423611111111089</c:v>
                </c:pt>
                <c:pt idx="57">
                  <c:v>25.86</c:v>
                </c:pt>
                <c:pt idx="58">
                  <c:v>26.293888888888901</c:v>
                </c:pt>
                <c:pt idx="59">
                  <c:v>26.728333333333275</c:v>
                </c:pt>
                <c:pt idx="60">
                  <c:v>27.162222222222184</c:v>
                </c:pt>
                <c:pt idx="61">
                  <c:v>27.5963888888889</c:v>
                </c:pt>
                <c:pt idx="62">
                  <c:v>28.030277777777791</c:v>
                </c:pt>
                <c:pt idx="63">
                  <c:v>28.464722222222182</c:v>
                </c:pt>
                <c:pt idx="64">
                  <c:v>28.898888888888905</c:v>
                </c:pt>
                <c:pt idx="65">
                  <c:v>29.333333333333282</c:v>
                </c:pt>
                <c:pt idx="66">
                  <c:v>29.767499999999981</c:v>
                </c:pt>
                <c:pt idx="67">
                  <c:v>30.202222222222183</c:v>
                </c:pt>
                <c:pt idx="68">
                  <c:v>30.636388888888909</c:v>
                </c:pt>
                <c:pt idx="69">
                  <c:v>31.0705555555556</c:v>
                </c:pt>
                <c:pt idx="70">
                  <c:v>31.504722222222185</c:v>
                </c:pt>
                <c:pt idx="71">
                  <c:v>31.938888888888901</c:v>
                </c:pt>
                <c:pt idx="72">
                  <c:v>32.373055555555595</c:v>
                </c:pt>
                <c:pt idx="73">
                  <c:v>32.807222222222194</c:v>
                </c:pt>
                <c:pt idx="74">
                  <c:v>33.241388888888913</c:v>
                </c:pt>
                <c:pt idx="75">
                  <c:v>33.676111111111112</c:v>
                </c:pt>
                <c:pt idx="76">
                  <c:v>34.110277777777796</c:v>
                </c:pt>
                <c:pt idx="77">
                  <c:v>34.544166666666641</c:v>
                </c:pt>
                <c:pt idx="78">
                  <c:v>34.978888888888903</c:v>
                </c:pt>
                <c:pt idx="79">
                  <c:v>35.412777777777798</c:v>
                </c:pt>
                <c:pt idx="80">
                  <c:v>35.846666666666643</c:v>
                </c:pt>
                <c:pt idx="81">
                  <c:v>36.280833333333298</c:v>
                </c:pt>
                <c:pt idx="82">
                  <c:v>36.715000000000003</c:v>
                </c:pt>
                <c:pt idx="83">
                  <c:v>37.149166666666673</c:v>
                </c:pt>
                <c:pt idx="84">
                  <c:v>37.583055555555596</c:v>
                </c:pt>
                <c:pt idx="85">
                  <c:v>38.016666666666644</c:v>
                </c:pt>
                <c:pt idx="86">
                  <c:v>38.4513888888889</c:v>
                </c:pt>
                <c:pt idx="87">
                  <c:v>38.885555555555598</c:v>
                </c:pt>
                <c:pt idx="88">
                  <c:v>39.319166666666646</c:v>
                </c:pt>
                <c:pt idx="89">
                  <c:v>39.753333333333302</c:v>
                </c:pt>
                <c:pt idx="90">
                  <c:v>40.1875</c:v>
                </c:pt>
                <c:pt idx="91">
                  <c:v>40.621944444444395</c:v>
                </c:pt>
                <c:pt idx="92">
                  <c:v>41.056388888888911</c:v>
                </c:pt>
                <c:pt idx="93">
                  <c:v>41.490555555555602</c:v>
                </c:pt>
                <c:pt idx="94">
                  <c:v>41.924444444444369</c:v>
                </c:pt>
                <c:pt idx="95">
                  <c:v>42.358333333333299</c:v>
                </c:pt>
                <c:pt idx="96">
                  <c:v>42.792500000000025</c:v>
                </c:pt>
                <c:pt idx="97">
                  <c:v>43.226388888888934</c:v>
                </c:pt>
                <c:pt idx="98">
                  <c:v>43.6602777777778</c:v>
                </c:pt>
                <c:pt idx="99">
                  <c:v>44.094722222222202</c:v>
                </c:pt>
                <c:pt idx="100">
                  <c:v>44.529166666666669</c:v>
                </c:pt>
                <c:pt idx="101">
                  <c:v>44.962777777777802</c:v>
                </c:pt>
                <c:pt idx="102">
                  <c:v>45.4033333333333</c:v>
                </c:pt>
                <c:pt idx="103">
                  <c:v>45.836944444444377</c:v>
                </c:pt>
                <c:pt idx="104">
                  <c:v>46.271111111111111</c:v>
                </c:pt>
                <c:pt idx="105">
                  <c:v>46.705277777777802</c:v>
                </c:pt>
                <c:pt idx="106">
                  <c:v>47.14</c:v>
                </c:pt>
                <c:pt idx="107">
                  <c:v>47.573888888888902</c:v>
                </c:pt>
                <c:pt idx="108">
                  <c:v>48.0080555555556</c:v>
                </c:pt>
                <c:pt idx="109">
                  <c:v>48.441944444444367</c:v>
                </c:pt>
                <c:pt idx="110">
                  <c:v>48.876666666666644</c:v>
                </c:pt>
                <c:pt idx="111">
                  <c:v>49.310833333333278</c:v>
                </c:pt>
                <c:pt idx="112">
                  <c:v>49.745277777777801</c:v>
                </c:pt>
                <c:pt idx="113">
                  <c:v>50.179166666666674</c:v>
                </c:pt>
                <c:pt idx="114">
                  <c:v>50.613333333333301</c:v>
                </c:pt>
                <c:pt idx="115">
                  <c:v>51.047499999999999</c:v>
                </c:pt>
                <c:pt idx="116">
                  <c:v>51.481666666666634</c:v>
                </c:pt>
                <c:pt idx="117">
                  <c:v>51.9161111111111</c:v>
                </c:pt>
                <c:pt idx="118">
                  <c:v>52.349722222222198</c:v>
                </c:pt>
                <c:pt idx="119">
                  <c:v>52.783611111111099</c:v>
                </c:pt>
                <c:pt idx="120">
                  <c:v>53.218055555555601</c:v>
                </c:pt>
                <c:pt idx="121">
                  <c:v>53.651944444444368</c:v>
                </c:pt>
                <c:pt idx="122">
                  <c:v>54.086111111111101</c:v>
                </c:pt>
                <c:pt idx="123">
                  <c:v>54.5202777777778</c:v>
                </c:pt>
                <c:pt idx="124">
                  <c:v>54.954999999999998</c:v>
                </c:pt>
                <c:pt idx="125">
                  <c:v>55.389166666666661</c:v>
                </c:pt>
                <c:pt idx="126">
                  <c:v>55.823333333333302</c:v>
                </c:pt>
                <c:pt idx="127">
                  <c:v>56.256944444444379</c:v>
                </c:pt>
                <c:pt idx="128">
                  <c:v>56.691111111111113</c:v>
                </c:pt>
                <c:pt idx="129">
                  <c:v>57.125555555555621</c:v>
                </c:pt>
                <c:pt idx="130">
                  <c:v>57.559444444444367</c:v>
                </c:pt>
                <c:pt idx="131">
                  <c:v>57.9936111111111</c:v>
                </c:pt>
                <c:pt idx="132">
                  <c:v>58.427777777777798</c:v>
                </c:pt>
                <c:pt idx="133">
                  <c:v>58.862222222222201</c:v>
                </c:pt>
                <c:pt idx="134">
                  <c:v>59.296111111111124</c:v>
                </c:pt>
                <c:pt idx="135">
                  <c:v>59.7302777777778</c:v>
                </c:pt>
                <c:pt idx="136">
                  <c:v>60.164444444444378</c:v>
                </c:pt>
                <c:pt idx="137">
                  <c:v>60.598055555555611</c:v>
                </c:pt>
                <c:pt idx="138">
                  <c:v>61.032500000000013</c:v>
                </c:pt>
                <c:pt idx="139">
                  <c:v>61.46666666666664</c:v>
                </c:pt>
                <c:pt idx="140">
                  <c:v>61.900555555555599</c:v>
                </c:pt>
                <c:pt idx="141">
                  <c:v>62.334444444444358</c:v>
                </c:pt>
                <c:pt idx="142">
                  <c:v>62.768055555555613</c:v>
                </c:pt>
                <c:pt idx="143">
                  <c:v>63.201944444444379</c:v>
                </c:pt>
                <c:pt idx="144">
                  <c:v>63.635833333333302</c:v>
                </c:pt>
                <c:pt idx="145">
                  <c:v>64.069999999999993</c:v>
                </c:pt>
                <c:pt idx="146">
                  <c:v>64.504166666666706</c:v>
                </c:pt>
                <c:pt idx="147">
                  <c:v>64.938611111111101</c:v>
                </c:pt>
                <c:pt idx="148">
                  <c:v>65.373055555555524</c:v>
                </c:pt>
                <c:pt idx="149">
                  <c:v>65.806944444444383</c:v>
                </c:pt>
                <c:pt idx="150">
                  <c:v>66.241666666666745</c:v>
                </c:pt>
                <c:pt idx="151">
                  <c:v>66.675833333333216</c:v>
                </c:pt>
                <c:pt idx="152">
                  <c:v>67.110277777777782</c:v>
                </c:pt>
                <c:pt idx="153">
                  <c:v>67.543611111111105</c:v>
                </c:pt>
                <c:pt idx="154">
                  <c:v>67.977777777777789</c:v>
                </c:pt>
                <c:pt idx="155">
                  <c:v>68.411388888888879</c:v>
                </c:pt>
              </c:numCache>
            </c:numRef>
          </c:xVal>
          <c:yVal>
            <c:numRef>
              <c:f>'Ch4'!$G$2:$G$157</c:f>
              <c:numCache>
                <c:formatCode>0.00</c:formatCode>
                <c:ptCount val="156"/>
                <c:pt idx="0">
                  <c:v>4.9550355786857683</c:v>
                </c:pt>
                <c:pt idx="1">
                  <c:v>4.772525747846176</c:v>
                </c:pt>
                <c:pt idx="2">
                  <c:v>4.5549360655296205</c:v>
                </c:pt>
                <c:pt idx="3">
                  <c:v>4.2540434030337817</c:v>
                </c:pt>
                <c:pt idx="4">
                  <c:v>3.8227149198321708</c:v>
                </c:pt>
                <c:pt idx="5">
                  <c:v>2.7912872484161482</c:v>
                </c:pt>
                <c:pt idx="6">
                  <c:v>2.6715309648171082</c:v>
                </c:pt>
                <c:pt idx="7">
                  <c:v>2.6378827182474116</c:v>
                </c:pt>
                <c:pt idx="8">
                  <c:v>2.6256890535272861</c:v>
                </c:pt>
                <c:pt idx="9">
                  <c:v>2.6209158348027088</c:v>
                </c:pt>
                <c:pt idx="10">
                  <c:v>2.6185420741895267</c:v>
                </c:pt>
                <c:pt idx="11">
                  <c:v>2.6185420741895267</c:v>
                </c:pt>
                <c:pt idx="12">
                  <c:v>2.6185420741895267</c:v>
                </c:pt>
                <c:pt idx="13">
                  <c:v>2.6185420741895267</c:v>
                </c:pt>
                <c:pt idx="14">
                  <c:v>2.6185420741895267</c:v>
                </c:pt>
                <c:pt idx="15">
                  <c:v>2.6185420741895267</c:v>
                </c:pt>
                <c:pt idx="16">
                  <c:v>2.6162191677437256</c:v>
                </c:pt>
                <c:pt idx="17">
                  <c:v>2.6138836642921688</c:v>
                </c:pt>
                <c:pt idx="18">
                  <c:v>2.6138836642921688</c:v>
                </c:pt>
                <c:pt idx="19">
                  <c:v>2.6115355332765771</c:v>
                </c:pt>
                <c:pt idx="20">
                  <c:v>2.6115355332765771</c:v>
                </c:pt>
                <c:pt idx="21">
                  <c:v>2.6092378639963369</c:v>
                </c:pt>
                <c:pt idx="22">
                  <c:v>2.6115984171149007</c:v>
                </c:pt>
                <c:pt idx="23">
                  <c:v>2.6164744635983417</c:v>
                </c:pt>
                <c:pt idx="24">
                  <c:v>2.6311820988026318</c:v>
                </c:pt>
                <c:pt idx="25">
                  <c:v>2.648412611104594</c:v>
                </c:pt>
                <c:pt idx="26">
                  <c:v>2.6742341290204181</c:v>
                </c:pt>
                <c:pt idx="27">
                  <c:v>2.6973270916207692</c:v>
                </c:pt>
                <c:pt idx="28">
                  <c:v>2.7204402217424652</c:v>
                </c:pt>
                <c:pt idx="29">
                  <c:v>2.7390236319570982</c:v>
                </c:pt>
                <c:pt idx="30">
                  <c:v>2.7552841183600441</c:v>
                </c:pt>
                <c:pt idx="31">
                  <c:v>2.7718120654807823</c:v>
                </c:pt>
                <c:pt idx="32">
                  <c:v>2.7881622174135448</c:v>
                </c:pt>
                <c:pt idx="33">
                  <c:v>2.8022487667321534</c:v>
                </c:pt>
                <c:pt idx="34">
                  <c:v>2.8187767944403053</c:v>
                </c:pt>
                <c:pt idx="35">
                  <c:v>2.8376698608177398</c:v>
                </c:pt>
                <c:pt idx="36">
                  <c:v>2.8541904980260342</c:v>
                </c:pt>
                <c:pt idx="37">
                  <c:v>2.873075478939056</c:v>
                </c:pt>
                <c:pt idx="38">
                  <c:v>2.8916588647554171</c:v>
                </c:pt>
                <c:pt idx="39">
                  <c:v>2.907919317144799</c:v>
                </c:pt>
                <c:pt idx="40">
                  <c:v>2.9219312237668773</c:v>
                </c:pt>
                <c:pt idx="41">
                  <c:v>2.9358711750249347</c:v>
                </c:pt>
                <c:pt idx="42">
                  <c:v>2.9476123536988301</c:v>
                </c:pt>
                <c:pt idx="43">
                  <c:v>2.9132579705831416</c:v>
                </c:pt>
                <c:pt idx="44">
                  <c:v>2.8592306126025382</c:v>
                </c:pt>
                <c:pt idx="45">
                  <c:v>2.7928032336317128</c:v>
                </c:pt>
                <c:pt idx="46">
                  <c:v>2.7102590591413001</c:v>
                </c:pt>
                <c:pt idx="47">
                  <c:v>2.6028839344624637</c:v>
                </c:pt>
                <c:pt idx="48">
                  <c:v>2.576312089061334</c:v>
                </c:pt>
                <c:pt idx="49">
                  <c:v>2.576312089061334</c:v>
                </c:pt>
                <c:pt idx="50">
                  <c:v>2.5786601793536925</c:v>
                </c:pt>
                <c:pt idx="51">
                  <c:v>2.5809956425188352</c:v>
                </c:pt>
                <c:pt idx="52">
                  <c:v>2.5833186136383404</c:v>
                </c:pt>
                <c:pt idx="53">
                  <c:v>2.5833186136383404</c:v>
                </c:pt>
                <c:pt idx="54">
                  <c:v>2.5833186136383404</c:v>
                </c:pt>
                <c:pt idx="55">
                  <c:v>2.5833186136383404</c:v>
                </c:pt>
                <c:pt idx="56">
                  <c:v>2.5856923666502234</c:v>
                </c:pt>
                <c:pt idx="57">
                  <c:v>2.5880532157758447</c:v>
                </c:pt>
                <c:pt idx="58">
                  <c:v>2.5904013005498707</c:v>
                </c:pt>
                <c:pt idx="59">
                  <c:v>2.5927367582558714</c:v>
                </c:pt>
                <c:pt idx="60">
                  <c:v>2.5927367582558714</c:v>
                </c:pt>
                <c:pt idx="61">
                  <c:v>2.5927367582558714</c:v>
                </c:pt>
                <c:pt idx="62">
                  <c:v>2.5927367582558714</c:v>
                </c:pt>
                <c:pt idx="63">
                  <c:v>2.5927367582558714</c:v>
                </c:pt>
                <c:pt idx="64">
                  <c:v>2.5927367582558714</c:v>
                </c:pt>
                <c:pt idx="65">
                  <c:v>2.5950597239744773</c:v>
                </c:pt>
                <c:pt idx="66">
                  <c:v>2.5950597239744773</c:v>
                </c:pt>
                <c:pt idx="67">
                  <c:v>2.5950597239744773</c:v>
                </c:pt>
                <c:pt idx="68">
                  <c:v>2.5950597239744773</c:v>
                </c:pt>
                <c:pt idx="69">
                  <c:v>2.5950597239744773</c:v>
                </c:pt>
                <c:pt idx="70">
                  <c:v>2.5950597239744773</c:v>
                </c:pt>
                <c:pt idx="71">
                  <c:v>2.5950597239744773</c:v>
                </c:pt>
                <c:pt idx="72">
                  <c:v>2.5950597239744773</c:v>
                </c:pt>
                <c:pt idx="73">
                  <c:v>2.5950597239744773</c:v>
                </c:pt>
                <c:pt idx="74">
                  <c:v>2.5927367582558714</c:v>
                </c:pt>
                <c:pt idx="75">
                  <c:v>2.5927367582558714</c:v>
                </c:pt>
                <c:pt idx="76">
                  <c:v>2.5927367582558714</c:v>
                </c:pt>
                <c:pt idx="77">
                  <c:v>2.5927367582558714</c:v>
                </c:pt>
                <c:pt idx="78">
                  <c:v>2.5927367582558714</c:v>
                </c:pt>
                <c:pt idx="79">
                  <c:v>2.5950597239744773</c:v>
                </c:pt>
                <c:pt idx="80">
                  <c:v>2.5950597239744773</c:v>
                </c:pt>
                <c:pt idx="81">
                  <c:v>2.5950597239744773</c:v>
                </c:pt>
                <c:pt idx="82">
                  <c:v>2.5950597239744773</c:v>
                </c:pt>
                <c:pt idx="83">
                  <c:v>2.5974335434054692</c:v>
                </c:pt>
                <c:pt idx="84">
                  <c:v>2.5997943490885351</c:v>
                </c:pt>
                <c:pt idx="85">
                  <c:v>2.6021424994414994</c:v>
                </c:pt>
                <c:pt idx="86">
                  <c:v>2.6044780220230108</c:v>
                </c:pt>
                <c:pt idx="87">
                  <c:v>2.6068009445301401</c:v>
                </c:pt>
                <c:pt idx="88">
                  <c:v>2.6068009445301401</c:v>
                </c:pt>
                <c:pt idx="89">
                  <c:v>2.6091747442147093</c:v>
                </c:pt>
                <c:pt idx="90">
                  <c:v>2.6091747442147093</c:v>
                </c:pt>
                <c:pt idx="91">
                  <c:v>2.6115355332765771</c:v>
                </c:pt>
                <c:pt idx="92">
                  <c:v>2.6138836642921688</c:v>
                </c:pt>
                <c:pt idx="93">
                  <c:v>2.6162191677437256</c:v>
                </c:pt>
                <c:pt idx="94">
                  <c:v>2.6162191677437256</c:v>
                </c:pt>
                <c:pt idx="95">
                  <c:v>2.6185420741895267</c:v>
                </c:pt>
                <c:pt idx="96">
                  <c:v>2.6185420741895267</c:v>
                </c:pt>
                <c:pt idx="97">
                  <c:v>2.6185420741895267</c:v>
                </c:pt>
                <c:pt idx="98">
                  <c:v>2.6185420741895267</c:v>
                </c:pt>
                <c:pt idx="99">
                  <c:v>2.6185420741895267</c:v>
                </c:pt>
                <c:pt idx="100">
                  <c:v>2.6185420741895267</c:v>
                </c:pt>
                <c:pt idx="101">
                  <c:v>2.6209158348027088</c:v>
                </c:pt>
                <c:pt idx="102">
                  <c:v>2.6232767948441231</c:v>
                </c:pt>
                <c:pt idx="103">
                  <c:v>2.6256248864984197</c:v>
                </c:pt>
                <c:pt idx="104">
                  <c:v>2.6279603510108882</c:v>
                </c:pt>
                <c:pt idx="105">
                  <c:v>2.630283323463344</c:v>
                </c:pt>
                <c:pt idx="106">
                  <c:v>2.630283323463344</c:v>
                </c:pt>
                <c:pt idx="107">
                  <c:v>2.630283323463344</c:v>
                </c:pt>
                <c:pt idx="108">
                  <c:v>2.630283323463344</c:v>
                </c:pt>
                <c:pt idx="109">
                  <c:v>2.6326570824246831</c:v>
                </c:pt>
                <c:pt idx="110">
                  <c:v>2.6350179374352547</c:v>
                </c:pt>
                <c:pt idx="111">
                  <c:v>2.6373660280307649</c:v>
                </c:pt>
                <c:pt idx="112">
                  <c:v>2.6397014914958037</c:v>
                </c:pt>
                <c:pt idx="113">
                  <c:v>2.6420244629120107</c:v>
                </c:pt>
                <c:pt idx="114">
                  <c:v>2.6420244629120107</c:v>
                </c:pt>
                <c:pt idx="115">
                  <c:v>2.6420244629120107</c:v>
                </c:pt>
                <c:pt idx="116">
                  <c:v>2.6420244629120107</c:v>
                </c:pt>
                <c:pt idx="117">
                  <c:v>2.6420244629120107</c:v>
                </c:pt>
                <c:pt idx="118">
                  <c:v>2.6443982110063229</c:v>
                </c:pt>
                <c:pt idx="119">
                  <c:v>2.6467590552676912</c:v>
                </c:pt>
                <c:pt idx="120">
                  <c:v>2.6491072326564296</c:v>
                </c:pt>
                <c:pt idx="121">
                  <c:v>2.6514426850797279</c:v>
                </c:pt>
                <c:pt idx="122">
                  <c:v>2.6537656455720051</c:v>
                </c:pt>
                <c:pt idx="123">
                  <c:v>2.6537656455720051</c:v>
                </c:pt>
                <c:pt idx="124">
                  <c:v>2.6537656455720051</c:v>
                </c:pt>
                <c:pt idx="125">
                  <c:v>2.6610425733524239</c:v>
                </c:pt>
                <c:pt idx="126">
                  <c:v>2.6784829602890641</c:v>
                </c:pt>
                <c:pt idx="127">
                  <c:v>2.7088419870723803</c:v>
                </c:pt>
                <c:pt idx="128">
                  <c:v>2.7543344961769169</c:v>
                </c:pt>
                <c:pt idx="129">
                  <c:v>2.8100219080633302</c:v>
                </c:pt>
                <c:pt idx="130">
                  <c:v>2.857559958907514</c:v>
                </c:pt>
                <c:pt idx="131">
                  <c:v>2.8892073242641305</c:v>
                </c:pt>
                <c:pt idx="132">
                  <c:v>2.9103712772383186</c:v>
                </c:pt>
                <c:pt idx="133">
                  <c:v>2.9169333555248063</c:v>
                </c:pt>
                <c:pt idx="134">
                  <c:v>2.8917694282689483</c:v>
                </c:pt>
                <c:pt idx="135">
                  <c:v>2.8726703595677199</c:v>
                </c:pt>
                <c:pt idx="136">
                  <c:v>4.4989831202498118</c:v>
                </c:pt>
                <c:pt idx="137">
                  <c:v>4.794848716796122</c:v>
                </c:pt>
                <c:pt idx="138">
                  <c:v>4.9692250511178884</c:v>
                </c:pt>
                <c:pt idx="139">
                  <c:v>5.0934356944356969</c:v>
                </c:pt>
                <c:pt idx="140">
                  <c:v>5.1922328229242769</c:v>
                </c:pt>
                <c:pt idx="141">
                  <c:v>5.1945937009072765</c:v>
                </c:pt>
                <c:pt idx="142">
                  <c:v>5.1969418142274781</c:v>
                </c:pt>
                <c:pt idx="143">
                  <c:v>5.1969418142274781</c:v>
                </c:pt>
                <c:pt idx="144">
                  <c:v>5.1992773001734589</c:v>
                </c:pt>
                <c:pt idx="145">
                  <c:v>5.1969418142274781</c:v>
                </c:pt>
                <c:pt idx="146">
                  <c:v>5.1969418142274781</c:v>
                </c:pt>
                <c:pt idx="147">
                  <c:v>5.1969418142274781</c:v>
                </c:pt>
                <c:pt idx="148">
                  <c:v>5.1019298239908837</c:v>
                </c:pt>
                <c:pt idx="149">
                  <c:v>4.9768158503843702</c:v>
                </c:pt>
                <c:pt idx="150">
                  <c:v>4.8055965419254738</c:v>
                </c:pt>
                <c:pt idx="151">
                  <c:v>4.5086401301987236</c:v>
                </c:pt>
                <c:pt idx="152">
                  <c:v>2.7232038067329629</c:v>
                </c:pt>
                <c:pt idx="153">
                  <c:v>2.8098348826132629</c:v>
                </c:pt>
                <c:pt idx="154">
                  <c:v>2.8275249965755171</c:v>
                </c:pt>
                <c:pt idx="155">
                  <c:v>2.9003302530311892</c:v>
                </c:pt>
              </c:numCache>
            </c:numRef>
          </c:yVal>
          <c:smooth val="1"/>
        </c:ser>
        <c:ser>
          <c:idx val="2"/>
          <c:order val="2"/>
          <c:tx>
            <c:v>C</c:v>
          </c:tx>
          <c:spPr>
            <a:ln>
              <a:solidFill>
                <a:srgbClr val="FF0000"/>
              </a:solidFill>
            </a:ln>
          </c:spPr>
          <c:marker>
            <c:symbol val="none"/>
          </c:marker>
          <c:xVal>
            <c:numRef>
              <c:f>'Ch5'!$A$2:$A$157</c:f>
              <c:numCache>
                <c:formatCode>General</c:formatCode>
                <c:ptCount val="156"/>
                <c:pt idx="0">
                  <c:v>0</c:v>
                </c:pt>
                <c:pt idx="1">
                  <c:v>0.45916666666666717</c:v>
                </c:pt>
                <c:pt idx="2">
                  <c:v>0.918333333333333</c:v>
                </c:pt>
                <c:pt idx="3">
                  <c:v>1.3802777777777806</c:v>
                </c:pt>
                <c:pt idx="4">
                  <c:v>1.8394444444444398</c:v>
                </c:pt>
                <c:pt idx="5">
                  <c:v>2.2988888888888885</c:v>
                </c:pt>
                <c:pt idx="6">
                  <c:v>2.7577777777777825</c:v>
                </c:pt>
                <c:pt idx="7">
                  <c:v>3.2174999999999998</c:v>
                </c:pt>
                <c:pt idx="8">
                  <c:v>3.6766666666666685</c:v>
                </c:pt>
                <c:pt idx="9">
                  <c:v>4.1358333333333324</c:v>
                </c:pt>
                <c:pt idx="10">
                  <c:v>4.5947222222222202</c:v>
                </c:pt>
                <c:pt idx="11">
                  <c:v>5.0538888888888875</c:v>
                </c:pt>
                <c:pt idx="12">
                  <c:v>5.5133333333333328</c:v>
                </c:pt>
                <c:pt idx="13">
                  <c:v>5.9725000000000001</c:v>
                </c:pt>
                <c:pt idx="14">
                  <c:v>6.4316666666666729</c:v>
                </c:pt>
                <c:pt idx="15">
                  <c:v>6.8913888888888897</c:v>
                </c:pt>
                <c:pt idx="16">
                  <c:v>7.35111111111111</c:v>
                </c:pt>
                <c:pt idx="17">
                  <c:v>7.8105555555555544</c:v>
                </c:pt>
                <c:pt idx="18">
                  <c:v>8.27</c:v>
                </c:pt>
                <c:pt idx="19">
                  <c:v>8.7291666666666696</c:v>
                </c:pt>
                <c:pt idx="20">
                  <c:v>9.1880555555555539</c:v>
                </c:pt>
                <c:pt idx="21">
                  <c:v>9.6475000000000009</c:v>
                </c:pt>
                <c:pt idx="22">
                  <c:v>10.1072222222222</c:v>
                </c:pt>
                <c:pt idx="23">
                  <c:v>10.566666666666706</c:v>
                </c:pt>
                <c:pt idx="24">
                  <c:v>11.025555555555606</c:v>
                </c:pt>
                <c:pt idx="25">
                  <c:v>11.485277777777799</c:v>
                </c:pt>
                <c:pt idx="26">
                  <c:v>11.9441666666667</c:v>
                </c:pt>
                <c:pt idx="27">
                  <c:v>12.405555555555608</c:v>
                </c:pt>
                <c:pt idx="28">
                  <c:v>12.864722222222206</c:v>
                </c:pt>
                <c:pt idx="29">
                  <c:v>13.323611111111099</c:v>
                </c:pt>
                <c:pt idx="30">
                  <c:v>13.783611111111098</c:v>
                </c:pt>
                <c:pt idx="31">
                  <c:v>14.2425</c:v>
                </c:pt>
                <c:pt idx="32">
                  <c:v>14.7016666666667</c:v>
                </c:pt>
                <c:pt idx="33">
                  <c:v>15.160277777777798</c:v>
                </c:pt>
                <c:pt idx="34">
                  <c:v>15.619722222222199</c:v>
                </c:pt>
                <c:pt idx="35">
                  <c:v>16.078888888888901</c:v>
                </c:pt>
                <c:pt idx="36">
                  <c:v>16.538333333333274</c:v>
                </c:pt>
                <c:pt idx="37">
                  <c:v>16.997777777777785</c:v>
                </c:pt>
                <c:pt idx="38">
                  <c:v>17.45694444444441</c:v>
                </c:pt>
                <c:pt idx="39">
                  <c:v>17.9163888888889</c:v>
                </c:pt>
                <c:pt idx="40">
                  <c:v>18.375277777777789</c:v>
                </c:pt>
                <c:pt idx="41">
                  <c:v>18.834444444444411</c:v>
                </c:pt>
                <c:pt idx="42">
                  <c:v>19.29361111111109</c:v>
                </c:pt>
                <c:pt idx="43">
                  <c:v>19.753055555555601</c:v>
                </c:pt>
                <c:pt idx="44">
                  <c:v>20.212499999999984</c:v>
                </c:pt>
                <c:pt idx="45">
                  <c:v>20.672499999999989</c:v>
                </c:pt>
                <c:pt idx="46">
                  <c:v>21.073611111111099</c:v>
                </c:pt>
                <c:pt idx="47">
                  <c:v>21.51305555555561</c:v>
                </c:pt>
                <c:pt idx="48">
                  <c:v>21.946944444444405</c:v>
                </c:pt>
                <c:pt idx="49">
                  <c:v>22.381944444444411</c:v>
                </c:pt>
                <c:pt idx="50">
                  <c:v>22.81805555555561</c:v>
                </c:pt>
                <c:pt idx="51">
                  <c:v>23.252499999999984</c:v>
                </c:pt>
                <c:pt idx="52">
                  <c:v>23.686944444444411</c:v>
                </c:pt>
                <c:pt idx="53">
                  <c:v>24.120555555555601</c:v>
                </c:pt>
                <c:pt idx="54">
                  <c:v>24.555</c:v>
                </c:pt>
                <c:pt idx="55">
                  <c:v>24.989444444444381</c:v>
                </c:pt>
                <c:pt idx="56">
                  <c:v>25.423611111111089</c:v>
                </c:pt>
                <c:pt idx="57">
                  <c:v>25.86</c:v>
                </c:pt>
                <c:pt idx="58">
                  <c:v>26.293888888888901</c:v>
                </c:pt>
                <c:pt idx="59">
                  <c:v>26.728333333333275</c:v>
                </c:pt>
                <c:pt idx="60">
                  <c:v>27.162222222222184</c:v>
                </c:pt>
                <c:pt idx="61">
                  <c:v>27.5963888888889</c:v>
                </c:pt>
                <c:pt idx="62">
                  <c:v>28.030277777777791</c:v>
                </c:pt>
                <c:pt idx="63">
                  <c:v>28.464722222222182</c:v>
                </c:pt>
                <c:pt idx="64">
                  <c:v>28.898888888888905</c:v>
                </c:pt>
                <c:pt idx="65">
                  <c:v>29.333333333333282</c:v>
                </c:pt>
                <c:pt idx="66">
                  <c:v>29.767499999999981</c:v>
                </c:pt>
                <c:pt idx="67">
                  <c:v>30.202222222222183</c:v>
                </c:pt>
                <c:pt idx="68">
                  <c:v>30.636388888888909</c:v>
                </c:pt>
                <c:pt idx="69">
                  <c:v>31.0705555555556</c:v>
                </c:pt>
                <c:pt idx="70">
                  <c:v>31.504722222222185</c:v>
                </c:pt>
                <c:pt idx="71">
                  <c:v>31.938888888888901</c:v>
                </c:pt>
                <c:pt idx="72">
                  <c:v>32.373055555555595</c:v>
                </c:pt>
                <c:pt idx="73">
                  <c:v>32.807222222222194</c:v>
                </c:pt>
                <c:pt idx="74">
                  <c:v>33.241388888888913</c:v>
                </c:pt>
                <c:pt idx="75">
                  <c:v>33.676111111111112</c:v>
                </c:pt>
                <c:pt idx="76">
                  <c:v>34.110277777777796</c:v>
                </c:pt>
                <c:pt idx="77">
                  <c:v>34.544166666666641</c:v>
                </c:pt>
                <c:pt idx="78">
                  <c:v>34.978888888888903</c:v>
                </c:pt>
                <c:pt idx="79">
                  <c:v>35.412777777777798</c:v>
                </c:pt>
                <c:pt idx="80">
                  <c:v>35.846666666666643</c:v>
                </c:pt>
                <c:pt idx="81">
                  <c:v>36.280833333333298</c:v>
                </c:pt>
                <c:pt idx="82">
                  <c:v>36.715000000000003</c:v>
                </c:pt>
                <c:pt idx="83">
                  <c:v>37.149166666666673</c:v>
                </c:pt>
                <c:pt idx="84">
                  <c:v>37.583055555555596</c:v>
                </c:pt>
                <c:pt idx="85">
                  <c:v>38.016666666666644</c:v>
                </c:pt>
                <c:pt idx="86">
                  <c:v>38.4513888888889</c:v>
                </c:pt>
                <c:pt idx="87">
                  <c:v>38.885555555555598</c:v>
                </c:pt>
                <c:pt idx="88">
                  <c:v>39.319166666666646</c:v>
                </c:pt>
                <c:pt idx="89">
                  <c:v>39.753333333333302</c:v>
                </c:pt>
                <c:pt idx="90">
                  <c:v>40.1875</c:v>
                </c:pt>
                <c:pt idx="91">
                  <c:v>40.621944444444395</c:v>
                </c:pt>
                <c:pt idx="92">
                  <c:v>41.056388888888911</c:v>
                </c:pt>
                <c:pt idx="93">
                  <c:v>41.490555555555602</c:v>
                </c:pt>
                <c:pt idx="94">
                  <c:v>41.924444444444369</c:v>
                </c:pt>
                <c:pt idx="95">
                  <c:v>42.358333333333299</c:v>
                </c:pt>
                <c:pt idx="96">
                  <c:v>42.792500000000025</c:v>
                </c:pt>
                <c:pt idx="97">
                  <c:v>43.226388888888934</c:v>
                </c:pt>
                <c:pt idx="98">
                  <c:v>43.6602777777778</c:v>
                </c:pt>
                <c:pt idx="99">
                  <c:v>44.094722222222202</c:v>
                </c:pt>
                <c:pt idx="100">
                  <c:v>44.529166666666669</c:v>
                </c:pt>
                <c:pt idx="101">
                  <c:v>44.962777777777802</c:v>
                </c:pt>
                <c:pt idx="102">
                  <c:v>45.4033333333333</c:v>
                </c:pt>
                <c:pt idx="103">
                  <c:v>45.836944444444377</c:v>
                </c:pt>
                <c:pt idx="104">
                  <c:v>46.271111111111111</c:v>
                </c:pt>
                <c:pt idx="105">
                  <c:v>46.705277777777802</c:v>
                </c:pt>
                <c:pt idx="106">
                  <c:v>47.14</c:v>
                </c:pt>
                <c:pt idx="107">
                  <c:v>47.573888888888902</c:v>
                </c:pt>
                <c:pt idx="108">
                  <c:v>48.0080555555556</c:v>
                </c:pt>
                <c:pt idx="109">
                  <c:v>48.441944444444367</c:v>
                </c:pt>
                <c:pt idx="110">
                  <c:v>48.876666666666644</c:v>
                </c:pt>
                <c:pt idx="111">
                  <c:v>49.310833333333278</c:v>
                </c:pt>
                <c:pt idx="112">
                  <c:v>49.745277777777801</c:v>
                </c:pt>
                <c:pt idx="113">
                  <c:v>50.179166666666674</c:v>
                </c:pt>
                <c:pt idx="114">
                  <c:v>50.613333333333301</c:v>
                </c:pt>
                <c:pt idx="115">
                  <c:v>51.047499999999999</c:v>
                </c:pt>
                <c:pt idx="116">
                  <c:v>51.481666666666634</c:v>
                </c:pt>
                <c:pt idx="117">
                  <c:v>51.9161111111111</c:v>
                </c:pt>
                <c:pt idx="118">
                  <c:v>52.349722222222198</c:v>
                </c:pt>
                <c:pt idx="119">
                  <c:v>52.783611111111099</c:v>
                </c:pt>
                <c:pt idx="120">
                  <c:v>53.218055555555601</c:v>
                </c:pt>
                <c:pt idx="121">
                  <c:v>53.651944444444368</c:v>
                </c:pt>
                <c:pt idx="122">
                  <c:v>54.086111111111101</c:v>
                </c:pt>
                <c:pt idx="123">
                  <c:v>54.5202777777778</c:v>
                </c:pt>
                <c:pt idx="124">
                  <c:v>54.954999999999998</c:v>
                </c:pt>
                <c:pt idx="125">
                  <c:v>55.389166666666661</c:v>
                </c:pt>
                <c:pt idx="126">
                  <c:v>55.823333333333302</c:v>
                </c:pt>
                <c:pt idx="127">
                  <c:v>56.256944444444379</c:v>
                </c:pt>
                <c:pt idx="128">
                  <c:v>56.691111111111113</c:v>
                </c:pt>
                <c:pt idx="129">
                  <c:v>57.125555555555621</c:v>
                </c:pt>
                <c:pt idx="130">
                  <c:v>57.559444444444367</c:v>
                </c:pt>
                <c:pt idx="131">
                  <c:v>57.9936111111111</c:v>
                </c:pt>
                <c:pt idx="132">
                  <c:v>58.427777777777798</c:v>
                </c:pt>
                <c:pt idx="133">
                  <c:v>58.862222222222201</c:v>
                </c:pt>
                <c:pt idx="134">
                  <c:v>59.296111111111124</c:v>
                </c:pt>
                <c:pt idx="135">
                  <c:v>59.7302777777778</c:v>
                </c:pt>
                <c:pt idx="136">
                  <c:v>60.164444444444378</c:v>
                </c:pt>
                <c:pt idx="137">
                  <c:v>60.598055555555611</c:v>
                </c:pt>
                <c:pt idx="138">
                  <c:v>61.032500000000013</c:v>
                </c:pt>
                <c:pt idx="139">
                  <c:v>61.46666666666664</c:v>
                </c:pt>
                <c:pt idx="140">
                  <c:v>61.900555555555599</c:v>
                </c:pt>
                <c:pt idx="141">
                  <c:v>62.334444444444358</c:v>
                </c:pt>
                <c:pt idx="142">
                  <c:v>62.768055555555613</c:v>
                </c:pt>
                <c:pt idx="143">
                  <c:v>63.201944444444379</c:v>
                </c:pt>
                <c:pt idx="144">
                  <c:v>63.635833333333302</c:v>
                </c:pt>
                <c:pt idx="145">
                  <c:v>64.069999999999993</c:v>
                </c:pt>
                <c:pt idx="146">
                  <c:v>64.504166666666706</c:v>
                </c:pt>
                <c:pt idx="147">
                  <c:v>64.938611111111101</c:v>
                </c:pt>
                <c:pt idx="148">
                  <c:v>65.373055555555524</c:v>
                </c:pt>
                <c:pt idx="149">
                  <c:v>65.806944444444383</c:v>
                </c:pt>
                <c:pt idx="150">
                  <c:v>66.241666666666745</c:v>
                </c:pt>
                <c:pt idx="151">
                  <c:v>66.675833333333216</c:v>
                </c:pt>
                <c:pt idx="152">
                  <c:v>67.110277777777782</c:v>
                </c:pt>
                <c:pt idx="153">
                  <c:v>67.543611111111105</c:v>
                </c:pt>
                <c:pt idx="154">
                  <c:v>67.977777777777789</c:v>
                </c:pt>
                <c:pt idx="155">
                  <c:v>68.411388888888879</c:v>
                </c:pt>
              </c:numCache>
            </c:numRef>
          </c:xVal>
          <c:yVal>
            <c:numRef>
              <c:f>'Ch5'!$G$2:$G$157</c:f>
              <c:numCache>
                <c:formatCode>0.00</c:formatCode>
                <c:ptCount val="156"/>
                <c:pt idx="0">
                  <c:v>4.9315532626063012</c:v>
                </c:pt>
                <c:pt idx="1">
                  <c:v>4.77942880101787</c:v>
                </c:pt>
                <c:pt idx="2">
                  <c:v>4.561734824378755</c:v>
                </c:pt>
                <c:pt idx="3">
                  <c:v>4.2891865756199126</c:v>
                </c:pt>
                <c:pt idx="4">
                  <c:v>3.9425349419646487</c:v>
                </c:pt>
                <c:pt idx="5">
                  <c:v>2.7872750981963716</c:v>
                </c:pt>
                <c:pt idx="6">
                  <c:v>2.6662370958958044</c:v>
                </c:pt>
                <c:pt idx="7">
                  <c:v>2.6353387567254285</c:v>
                </c:pt>
                <c:pt idx="8">
                  <c:v>2.6256890535272861</c:v>
                </c:pt>
                <c:pt idx="9">
                  <c:v>2.6232767948441231</c:v>
                </c:pt>
                <c:pt idx="10">
                  <c:v>2.6209158348027088</c:v>
                </c:pt>
                <c:pt idx="11">
                  <c:v>2.618605623968016</c:v>
                </c:pt>
                <c:pt idx="12">
                  <c:v>2.6162829532403888</c:v>
                </c:pt>
                <c:pt idx="13">
                  <c:v>2.6139477937063957</c:v>
                </c:pt>
                <c:pt idx="14">
                  <c:v>2.6091747442147093</c:v>
                </c:pt>
                <c:pt idx="15">
                  <c:v>2.6091747442147093</c:v>
                </c:pt>
                <c:pt idx="16">
                  <c:v>2.6091747442147093</c:v>
                </c:pt>
                <c:pt idx="17">
                  <c:v>2.6091747442147093</c:v>
                </c:pt>
                <c:pt idx="18">
                  <c:v>2.6091747442147093</c:v>
                </c:pt>
                <c:pt idx="19">
                  <c:v>2.6115355332765771</c:v>
                </c:pt>
                <c:pt idx="20">
                  <c:v>2.6091747442147093</c:v>
                </c:pt>
                <c:pt idx="21">
                  <c:v>2.6068644102359744</c:v>
                </c:pt>
                <c:pt idx="22">
                  <c:v>2.6092378639963369</c:v>
                </c:pt>
                <c:pt idx="23">
                  <c:v>2.6164744635983417</c:v>
                </c:pt>
                <c:pt idx="24">
                  <c:v>2.6289258968717193</c:v>
                </c:pt>
                <c:pt idx="25">
                  <c:v>2.648412611104594</c:v>
                </c:pt>
                <c:pt idx="26">
                  <c:v>2.671626993878625</c:v>
                </c:pt>
                <c:pt idx="27">
                  <c:v>2.6948553506871509</c:v>
                </c:pt>
                <c:pt idx="28">
                  <c:v>2.7180969338285994</c:v>
                </c:pt>
                <c:pt idx="29">
                  <c:v>2.7367787522114115</c:v>
                </c:pt>
                <c:pt idx="30">
                  <c:v>2.7531218645063809</c:v>
                </c:pt>
                <c:pt idx="31">
                  <c:v>2.7718120654807823</c:v>
                </c:pt>
                <c:pt idx="32">
                  <c:v>2.7881622174135448</c:v>
                </c:pt>
                <c:pt idx="33">
                  <c:v>2.8022487667321534</c:v>
                </c:pt>
                <c:pt idx="34">
                  <c:v>2.8187767944403053</c:v>
                </c:pt>
                <c:pt idx="35">
                  <c:v>2.8376698608177398</c:v>
                </c:pt>
                <c:pt idx="36">
                  <c:v>2.8567593322114804</c:v>
                </c:pt>
                <c:pt idx="37">
                  <c:v>2.8755353120567877</c:v>
                </c:pt>
                <c:pt idx="38">
                  <c:v>2.894015996722493</c:v>
                </c:pt>
                <c:pt idx="39">
                  <c:v>2.9101900533347647</c:v>
                </c:pt>
                <c:pt idx="40">
                  <c:v>2.9241299975285959</c:v>
                </c:pt>
                <c:pt idx="41">
                  <c:v>2.9358711750249347</c:v>
                </c:pt>
                <c:pt idx="42">
                  <c:v>2.9476123536988301</c:v>
                </c:pt>
                <c:pt idx="43">
                  <c:v>2.9090899823930387</c:v>
                </c:pt>
                <c:pt idx="44">
                  <c:v>2.8532649177293332</c:v>
                </c:pt>
                <c:pt idx="45">
                  <c:v>2.7844267745677467</c:v>
                </c:pt>
                <c:pt idx="46">
                  <c:v>2.698381832078204</c:v>
                </c:pt>
                <c:pt idx="47">
                  <c:v>2.585377585177898</c:v>
                </c:pt>
                <c:pt idx="48">
                  <c:v>2.564570911386614</c:v>
                </c:pt>
                <c:pt idx="49">
                  <c:v>2.564570911386614</c:v>
                </c:pt>
                <c:pt idx="50">
                  <c:v>2.5669190150691934</c:v>
                </c:pt>
                <c:pt idx="51">
                  <c:v>2.569254491480927</c:v>
                </c:pt>
                <c:pt idx="52">
                  <c:v>2.5715774757056948</c:v>
                </c:pt>
                <c:pt idx="53">
                  <c:v>2.5715774757056948</c:v>
                </c:pt>
                <c:pt idx="54">
                  <c:v>2.5715774757056948</c:v>
                </c:pt>
                <c:pt idx="55">
                  <c:v>2.5715774757056948</c:v>
                </c:pt>
                <c:pt idx="56">
                  <c:v>2.5715774757056948</c:v>
                </c:pt>
                <c:pt idx="57">
                  <c:v>2.5739512343572191</c:v>
                </c:pt>
                <c:pt idx="58">
                  <c:v>2.5739512343572191</c:v>
                </c:pt>
                <c:pt idx="59">
                  <c:v>2.576312089061334</c:v>
                </c:pt>
                <c:pt idx="60">
                  <c:v>2.576312089061334</c:v>
                </c:pt>
                <c:pt idx="61">
                  <c:v>2.5786601793536925</c:v>
                </c:pt>
                <c:pt idx="62">
                  <c:v>2.5786601793536925</c:v>
                </c:pt>
                <c:pt idx="63">
                  <c:v>2.5809956425188352</c:v>
                </c:pt>
                <c:pt idx="64">
                  <c:v>2.5809956425188352</c:v>
                </c:pt>
                <c:pt idx="65">
                  <c:v>2.5833186136383404</c:v>
                </c:pt>
                <c:pt idx="66">
                  <c:v>2.5833186136383404</c:v>
                </c:pt>
                <c:pt idx="67">
                  <c:v>2.5833186136383404</c:v>
                </c:pt>
                <c:pt idx="68">
                  <c:v>2.5833186136383404</c:v>
                </c:pt>
                <c:pt idx="69">
                  <c:v>2.5856923666502234</c:v>
                </c:pt>
                <c:pt idx="70">
                  <c:v>2.5880532157758447</c:v>
                </c:pt>
                <c:pt idx="71">
                  <c:v>2.5904013005498707</c:v>
                </c:pt>
                <c:pt idx="72">
                  <c:v>2.5927367582558714</c:v>
                </c:pt>
                <c:pt idx="73">
                  <c:v>2.5950597239744773</c:v>
                </c:pt>
                <c:pt idx="74">
                  <c:v>2.5950597239744773</c:v>
                </c:pt>
                <c:pt idx="75">
                  <c:v>2.5950597239744773</c:v>
                </c:pt>
                <c:pt idx="76">
                  <c:v>2.5950597239744773</c:v>
                </c:pt>
                <c:pt idx="77">
                  <c:v>2.5950597239744773</c:v>
                </c:pt>
                <c:pt idx="78">
                  <c:v>2.5974335434054692</c:v>
                </c:pt>
                <c:pt idx="79">
                  <c:v>2.5997943490885351</c:v>
                </c:pt>
                <c:pt idx="80">
                  <c:v>2.6021424994414994</c:v>
                </c:pt>
                <c:pt idx="81">
                  <c:v>2.6044780220230108</c:v>
                </c:pt>
                <c:pt idx="82">
                  <c:v>2.6068009445301401</c:v>
                </c:pt>
                <c:pt idx="83">
                  <c:v>2.6068009445301401</c:v>
                </c:pt>
                <c:pt idx="84">
                  <c:v>2.6091747442147093</c:v>
                </c:pt>
                <c:pt idx="85">
                  <c:v>2.6115355332765771</c:v>
                </c:pt>
                <c:pt idx="86">
                  <c:v>2.6138836642921688</c:v>
                </c:pt>
                <c:pt idx="87">
                  <c:v>2.6162191677437256</c:v>
                </c:pt>
                <c:pt idx="88">
                  <c:v>2.6185420741895267</c:v>
                </c:pt>
                <c:pt idx="89">
                  <c:v>2.6209158348027088</c:v>
                </c:pt>
                <c:pt idx="90">
                  <c:v>2.6232767948441231</c:v>
                </c:pt>
                <c:pt idx="91">
                  <c:v>2.6280241739262071</c:v>
                </c:pt>
                <c:pt idx="92">
                  <c:v>2.6303468059362385</c:v>
                </c:pt>
                <c:pt idx="93">
                  <c:v>2.6326570824246831</c:v>
                </c:pt>
                <c:pt idx="94">
                  <c:v>2.6350179374352547</c:v>
                </c:pt>
                <c:pt idx="95">
                  <c:v>2.6373660280307649</c:v>
                </c:pt>
                <c:pt idx="96">
                  <c:v>2.6373660280307649</c:v>
                </c:pt>
                <c:pt idx="97">
                  <c:v>2.6397014914958037</c:v>
                </c:pt>
                <c:pt idx="98">
                  <c:v>2.6420244629120107</c:v>
                </c:pt>
                <c:pt idx="99">
                  <c:v>2.6443982110063229</c:v>
                </c:pt>
                <c:pt idx="100">
                  <c:v>2.6467590552676912</c:v>
                </c:pt>
                <c:pt idx="101">
                  <c:v>2.6491072326564296</c:v>
                </c:pt>
                <c:pt idx="102">
                  <c:v>2.6538291599899817</c:v>
                </c:pt>
                <c:pt idx="103">
                  <c:v>2.6585002992157949</c:v>
                </c:pt>
                <c:pt idx="104">
                  <c:v>2.6632476472420641</c:v>
                </c:pt>
                <c:pt idx="105">
                  <c:v>2.667943755107129</c:v>
                </c:pt>
                <c:pt idx="106">
                  <c:v>2.6725895335161884</c:v>
                </c:pt>
                <c:pt idx="107">
                  <c:v>2.6749250406792004</c:v>
                </c:pt>
                <c:pt idx="108">
                  <c:v>2.6772479640133766</c:v>
                </c:pt>
                <c:pt idx="109">
                  <c:v>2.6772479640133766</c:v>
                </c:pt>
                <c:pt idx="110">
                  <c:v>2.6772479640133766</c:v>
                </c:pt>
                <c:pt idx="111">
                  <c:v>2.6772479640133766</c:v>
                </c:pt>
                <c:pt idx="112">
                  <c:v>2.6772479640133766</c:v>
                </c:pt>
                <c:pt idx="113">
                  <c:v>2.6772479640133766</c:v>
                </c:pt>
                <c:pt idx="114">
                  <c:v>2.6772479640133766</c:v>
                </c:pt>
                <c:pt idx="115">
                  <c:v>2.6772479640133766</c:v>
                </c:pt>
                <c:pt idx="116">
                  <c:v>2.6772479640133766</c:v>
                </c:pt>
                <c:pt idx="117">
                  <c:v>2.6772479640133766</c:v>
                </c:pt>
                <c:pt idx="118">
                  <c:v>2.6772479640133766</c:v>
                </c:pt>
                <c:pt idx="119">
                  <c:v>2.6772479640133766</c:v>
                </c:pt>
                <c:pt idx="120">
                  <c:v>2.6749250406792004</c:v>
                </c:pt>
                <c:pt idx="121">
                  <c:v>2.6725895335161884</c:v>
                </c:pt>
                <c:pt idx="122">
                  <c:v>2.6702413987489031</c:v>
                </c:pt>
                <c:pt idx="123">
                  <c:v>2.6678805923897562</c:v>
                </c:pt>
                <c:pt idx="124">
                  <c:v>2.6631837977778798</c:v>
                </c:pt>
                <c:pt idx="125">
                  <c:v>2.6680085876333126</c:v>
                </c:pt>
                <c:pt idx="126">
                  <c:v>2.6829570164224874</c:v>
                </c:pt>
                <c:pt idx="127">
                  <c:v>2.7081151716178256</c:v>
                </c:pt>
                <c:pt idx="128">
                  <c:v>2.7429107466344527</c:v>
                </c:pt>
                <c:pt idx="129">
                  <c:v>2.7796011083174763</c:v>
                </c:pt>
                <c:pt idx="130">
                  <c:v>2.8033567246612101</c:v>
                </c:pt>
                <c:pt idx="131">
                  <c:v>2.8074692024370989</c:v>
                </c:pt>
                <c:pt idx="132">
                  <c:v>2.7875755154367692</c:v>
                </c:pt>
                <c:pt idx="133">
                  <c:v>2.7563061168544349</c:v>
                </c:pt>
                <c:pt idx="134">
                  <c:v>2.6460318187936118</c:v>
                </c:pt>
                <c:pt idx="135">
                  <c:v>2.5086550739519735</c:v>
                </c:pt>
                <c:pt idx="136">
                  <c:v>2.3396374424930397</c:v>
                </c:pt>
                <c:pt idx="137">
                  <c:v>4.5043468771712556</c:v>
                </c:pt>
                <c:pt idx="138">
                  <c:v>4.8038882597834345</c:v>
                </c:pt>
                <c:pt idx="139">
                  <c:v>4.9798537757119696</c:v>
                </c:pt>
                <c:pt idx="140">
                  <c:v>5.1047274090625905</c:v>
                </c:pt>
                <c:pt idx="141">
                  <c:v>5.20160029383075</c:v>
                </c:pt>
                <c:pt idx="142">
                  <c:v>5.20160029383075</c:v>
                </c:pt>
                <c:pt idx="143">
                  <c:v>5.20160029383075</c:v>
                </c:pt>
                <c:pt idx="144">
                  <c:v>5.20160029383075</c:v>
                </c:pt>
                <c:pt idx="145">
                  <c:v>5.203973926579331</c:v>
                </c:pt>
                <c:pt idx="146">
                  <c:v>5.203973926579331</c:v>
                </c:pt>
                <c:pt idx="147">
                  <c:v>5.1079293523324676</c:v>
                </c:pt>
                <c:pt idx="148">
                  <c:v>4.9847617240863507</c:v>
                </c:pt>
                <c:pt idx="149">
                  <c:v>4.8122485110803019</c:v>
                </c:pt>
                <c:pt idx="150">
                  <c:v>4.5086943829916564</c:v>
                </c:pt>
                <c:pt idx="151">
                  <c:v>2.7143370538191012</c:v>
                </c:pt>
                <c:pt idx="152">
                  <c:v>2.7125246135370911</c:v>
                </c:pt>
                <c:pt idx="153">
                  <c:v>2.6454061549562371</c:v>
                </c:pt>
                <c:pt idx="154">
                  <c:v>2.5840503123913914</c:v>
                </c:pt>
                <c:pt idx="155">
                  <c:v>2.6068009445301401</c:v>
                </c:pt>
              </c:numCache>
            </c:numRef>
          </c:yVal>
          <c:smooth val="1"/>
        </c:ser>
        <c:axId val="83196160"/>
        <c:axId val="83231104"/>
      </c:scatterChart>
      <c:valAx>
        <c:axId val="83196160"/>
        <c:scaling>
          <c:orientation val="minMax"/>
        </c:scaling>
        <c:axPos val="b"/>
        <c:title>
          <c:tx>
            <c:rich>
              <a:bodyPr/>
              <a:lstStyle/>
              <a:p>
                <a:pPr>
                  <a:defRPr sz="2800"/>
                </a:pPr>
                <a:r>
                  <a:rPr lang="en-US" sz="2800"/>
                  <a:t>Time/h</a:t>
                </a:r>
              </a:p>
            </c:rich>
          </c:tx>
          <c:layout>
            <c:manualLayout>
              <c:xMode val="edge"/>
              <c:yMode val="edge"/>
              <c:x val="0.4502613735783027"/>
              <c:y val="0.92034703995333922"/>
            </c:manualLayout>
          </c:layout>
        </c:title>
        <c:numFmt formatCode="General" sourceLinked="1"/>
        <c:tickLblPos val="nextTo"/>
        <c:txPr>
          <a:bodyPr/>
          <a:lstStyle/>
          <a:p>
            <a:pPr>
              <a:defRPr sz="2800"/>
            </a:pPr>
            <a:endParaRPr lang="en-US"/>
          </a:p>
        </c:txPr>
        <c:crossAx val="83231104"/>
        <c:crosses val="autoZero"/>
        <c:crossBetween val="midCat"/>
      </c:valAx>
      <c:valAx>
        <c:axId val="83231104"/>
        <c:scaling>
          <c:orientation val="minMax"/>
          <c:max val="6"/>
          <c:min val="2"/>
        </c:scaling>
        <c:axPos val="l"/>
        <c:title>
          <c:tx>
            <c:rich>
              <a:bodyPr rot="-5400000" vert="horz"/>
              <a:lstStyle/>
              <a:p>
                <a:pPr>
                  <a:defRPr sz="2800"/>
                </a:pPr>
                <a:r>
                  <a:rPr lang="en-US" sz="2800"/>
                  <a:t>Log f </a:t>
                </a:r>
                <a:r>
                  <a:rPr lang="en-US" sz="2800" baseline="-25000"/>
                  <a:t>peak</a:t>
                </a:r>
                <a:r>
                  <a:rPr lang="en-US" sz="2800"/>
                  <a:t>/Hz</a:t>
                </a:r>
              </a:p>
            </c:rich>
          </c:tx>
          <c:layout>
            <c:manualLayout>
              <c:xMode val="edge"/>
              <c:yMode val="edge"/>
              <c:x val="2.777777777777803E-3"/>
              <c:y val="9.1172717993583993E-2"/>
            </c:manualLayout>
          </c:layout>
        </c:title>
        <c:numFmt formatCode="#,##0.0" sourceLinked="0"/>
        <c:tickLblPos val="nextTo"/>
        <c:txPr>
          <a:bodyPr/>
          <a:lstStyle/>
          <a:p>
            <a:pPr>
              <a:defRPr sz="2800"/>
            </a:pPr>
            <a:endParaRPr lang="en-US"/>
          </a:p>
        </c:txPr>
        <c:crossAx val="83196160"/>
        <c:crosses val="autoZero"/>
        <c:crossBetween val="midCat"/>
        <c:majorUnit val="1"/>
      </c:valAx>
    </c:plotArea>
    <c:legend>
      <c:legendPos val="r"/>
      <c:layout>
        <c:manualLayout>
          <c:xMode val="edge"/>
          <c:yMode val="edge"/>
          <c:x val="0.87040266841644798"/>
          <c:y val="1.7942548848060767E-2"/>
          <c:w val="0.12801040312093687"/>
          <c:h val="0.31934363621597861"/>
        </c:manualLayout>
      </c:layout>
      <c:txPr>
        <a:bodyPr/>
        <a:lstStyle/>
        <a:p>
          <a:pPr>
            <a:defRPr sz="280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chart>
    <c:plotArea>
      <c:layout>
        <c:manualLayout>
          <c:layoutTarget val="inner"/>
          <c:xMode val="edge"/>
          <c:yMode val="edge"/>
          <c:x val="0.18575802112327242"/>
          <c:y val="5.1400554097404488E-2"/>
          <c:w val="0.77918555800962863"/>
          <c:h val="0.69833477402151067"/>
        </c:manualLayout>
      </c:layout>
      <c:scatterChart>
        <c:scatterStyle val="smoothMarker"/>
        <c:ser>
          <c:idx val="0"/>
          <c:order val="0"/>
          <c:tx>
            <c:v>Rf</c:v>
          </c:tx>
          <c:spPr>
            <a:ln>
              <a:solidFill>
                <a:srgbClr val="92D050"/>
              </a:solidFill>
            </a:ln>
          </c:spPr>
          <c:marker>
            <c:symbol val="none"/>
          </c:marker>
          <c:xVal>
            <c:numRef>
              <c:f>'Ch3'!$A$2:$A$157</c:f>
              <c:numCache>
                <c:formatCode>General</c:formatCode>
                <c:ptCount val="156"/>
                <c:pt idx="0">
                  <c:v>0</c:v>
                </c:pt>
                <c:pt idx="1">
                  <c:v>0.45916666666666717</c:v>
                </c:pt>
                <c:pt idx="2">
                  <c:v>0.918333333333333</c:v>
                </c:pt>
                <c:pt idx="3">
                  <c:v>1.3802777777777806</c:v>
                </c:pt>
                <c:pt idx="4">
                  <c:v>1.8394444444444398</c:v>
                </c:pt>
                <c:pt idx="5">
                  <c:v>2.2988888888888885</c:v>
                </c:pt>
                <c:pt idx="6">
                  <c:v>2.7577777777777825</c:v>
                </c:pt>
                <c:pt idx="7">
                  <c:v>3.2174999999999998</c:v>
                </c:pt>
                <c:pt idx="8">
                  <c:v>3.6766666666666685</c:v>
                </c:pt>
                <c:pt idx="9">
                  <c:v>4.1358333333333324</c:v>
                </c:pt>
                <c:pt idx="10">
                  <c:v>4.5947222222222202</c:v>
                </c:pt>
                <c:pt idx="11">
                  <c:v>5.0538888888888875</c:v>
                </c:pt>
                <c:pt idx="12">
                  <c:v>5.5133333333333328</c:v>
                </c:pt>
                <c:pt idx="13">
                  <c:v>5.9725000000000001</c:v>
                </c:pt>
                <c:pt idx="14">
                  <c:v>6.4316666666666729</c:v>
                </c:pt>
                <c:pt idx="15">
                  <c:v>6.8913888888888897</c:v>
                </c:pt>
                <c:pt idx="16">
                  <c:v>7.35111111111111</c:v>
                </c:pt>
                <c:pt idx="17">
                  <c:v>7.8105555555555544</c:v>
                </c:pt>
                <c:pt idx="18">
                  <c:v>8.27</c:v>
                </c:pt>
                <c:pt idx="19">
                  <c:v>8.7291666666666696</c:v>
                </c:pt>
                <c:pt idx="20">
                  <c:v>9.1880555555555539</c:v>
                </c:pt>
                <c:pt idx="21">
                  <c:v>9.6475000000000009</c:v>
                </c:pt>
                <c:pt idx="22">
                  <c:v>10.1072222222222</c:v>
                </c:pt>
                <c:pt idx="23">
                  <c:v>10.566666666666706</c:v>
                </c:pt>
                <c:pt idx="24">
                  <c:v>11.025555555555606</c:v>
                </c:pt>
                <c:pt idx="25">
                  <c:v>11.485277777777799</c:v>
                </c:pt>
                <c:pt idx="26">
                  <c:v>11.9441666666667</c:v>
                </c:pt>
                <c:pt idx="27">
                  <c:v>12.405555555555608</c:v>
                </c:pt>
                <c:pt idx="28">
                  <c:v>12.864722222222206</c:v>
                </c:pt>
                <c:pt idx="29">
                  <c:v>13.323611111111099</c:v>
                </c:pt>
                <c:pt idx="30">
                  <c:v>13.783611111111098</c:v>
                </c:pt>
                <c:pt idx="31">
                  <c:v>14.2425</c:v>
                </c:pt>
                <c:pt idx="32">
                  <c:v>14.7016666666667</c:v>
                </c:pt>
                <c:pt idx="33">
                  <c:v>15.160277777777798</c:v>
                </c:pt>
                <c:pt idx="34">
                  <c:v>15.619722222222199</c:v>
                </c:pt>
                <c:pt idx="35">
                  <c:v>16.078888888888901</c:v>
                </c:pt>
                <c:pt idx="36">
                  <c:v>16.538333333333274</c:v>
                </c:pt>
                <c:pt idx="37">
                  <c:v>16.997777777777785</c:v>
                </c:pt>
                <c:pt idx="38">
                  <c:v>17.45694444444441</c:v>
                </c:pt>
                <c:pt idx="39">
                  <c:v>17.9163888888889</c:v>
                </c:pt>
                <c:pt idx="40">
                  <c:v>18.375277777777789</c:v>
                </c:pt>
                <c:pt idx="41">
                  <c:v>18.834444444444411</c:v>
                </c:pt>
                <c:pt idx="42">
                  <c:v>19.29361111111109</c:v>
                </c:pt>
                <c:pt idx="43">
                  <c:v>19.753055555555601</c:v>
                </c:pt>
                <c:pt idx="44">
                  <c:v>20.212499999999984</c:v>
                </c:pt>
                <c:pt idx="45">
                  <c:v>20.672499999999989</c:v>
                </c:pt>
                <c:pt idx="46">
                  <c:v>21.073611111111099</c:v>
                </c:pt>
                <c:pt idx="47">
                  <c:v>21.51305555555561</c:v>
                </c:pt>
                <c:pt idx="48">
                  <c:v>21.946944444444405</c:v>
                </c:pt>
                <c:pt idx="49">
                  <c:v>22.381944444444411</c:v>
                </c:pt>
                <c:pt idx="50">
                  <c:v>22.81805555555561</c:v>
                </c:pt>
                <c:pt idx="51">
                  <c:v>23.252499999999984</c:v>
                </c:pt>
                <c:pt idx="52">
                  <c:v>23.686944444444411</c:v>
                </c:pt>
                <c:pt idx="53">
                  <c:v>24.120555555555601</c:v>
                </c:pt>
                <c:pt idx="54">
                  <c:v>24.555</c:v>
                </c:pt>
                <c:pt idx="55">
                  <c:v>24.989444444444381</c:v>
                </c:pt>
                <c:pt idx="56">
                  <c:v>25.423611111111089</c:v>
                </c:pt>
                <c:pt idx="57">
                  <c:v>25.86</c:v>
                </c:pt>
                <c:pt idx="58">
                  <c:v>26.293888888888901</c:v>
                </c:pt>
                <c:pt idx="59">
                  <c:v>26.728333333333275</c:v>
                </c:pt>
                <c:pt idx="60">
                  <c:v>27.162222222222184</c:v>
                </c:pt>
                <c:pt idx="61">
                  <c:v>27.5963888888889</c:v>
                </c:pt>
                <c:pt idx="62">
                  <c:v>28.030277777777791</c:v>
                </c:pt>
                <c:pt idx="63">
                  <c:v>28.464722222222182</c:v>
                </c:pt>
                <c:pt idx="64">
                  <c:v>28.898888888888905</c:v>
                </c:pt>
                <c:pt idx="65">
                  <c:v>29.333333333333282</c:v>
                </c:pt>
                <c:pt idx="66">
                  <c:v>29.767499999999981</c:v>
                </c:pt>
                <c:pt idx="67">
                  <c:v>30.202222222222183</c:v>
                </c:pt>
                <c:pt idx="68">
                  <c:v>30.636388888888909</c:v>
                </c:pt>
                <c:pt idx="69">
                  <c:v>31.0705555555556</c:v>
                </c:pt>
                <c:pt idx="70">
                  <c:v>31.504722222222185</c:v>
                </c:pt>
                <c:pt idx="71">
                  <c:v>31.938888888888901</c:v>
                </c:pt>
                <c:pt idx="72">
                  <c:v>32.373055555555595</c:v>
                </c:pt>
                <c:pt idx="73">
                  <c:v>32.807222222222194</c:v>
                </c:pt>
                <c:pt idx="74">
                  <c:v>33.241388888888913</c:v>
                </c:pt>
                <c:pt idx="75">
                  <c:v>33.676111111111112</c:v>
                </c:pt>
                <c:pt idx="76">
                  <c:v>34.110277777777796</c:v>
                </c:pt>
                <c:pt idx="77">
                  <c:v>34.544166666666641</c:v>
                </c:pt>
                <c:pt idx="78">
                  <c:v>34.978888888888903</c:v>
                </c:pt>
                <c:pt idx="79">
                  <c:v>35.412777777777798</c:v>
                </c:pt>
                <c:pt idx="80">
                  <c:v>35.846666666666643</c:v>
                </c:pt>
                <c:pt idx="81">
                  <c:v>36.280833333333298</c:v>
                </c:pt>
                <c:pt idx="82">
                  <c:v>36.715000000000003</c:v>
                </c:pt>
                <c:pt idx="83">
                  <c:v>37.149166666666673</c:v>
                </c:pt>
                <c:pt idx="84">
                  <c:v>37.583055555555596</c:v>
                </c:pt>
                <c:pt idx="85">
                  <c:v>38.016666666666644</c:v>
                </c:pt>
                <c:pt idx="86">
                  <c:v>38.4513888888889</c:v>
                </c:pt>
                <c:pt idx="87">
                  <c:v>38.885555555555598</c:v>
                </c:pt>
                <c:pt idx="88">
                  <c:v>39.319166666666646</c:v>
                </c:pt>
                <c:pt idx="89">
                  <c:v>39.753333333333302</c:v>
                </c:pt>
                <c:pt idx="90">
                  <c:v>40.1875</c:v>
                </c:pt>
                <c:pt idx="91">
                  <c:v>40.621944444444395</c:v>
                </c:pt>
                <c:pt idx="92">
                  <c:v>41.056388888888911</c:v>
                </c:pt>
                <c:pt idx="93">
                  <c:v>41.490555555555602</c:v>
                </c:pt>
                <c:pt idx="94">
                  <c:v>41.924444444444369</c:v>
                </c:pt>
                <c:pt idx="95">
                  <c:v>42.358333333333299</c:v>
                </c:pt>
                <c:pt idx="96">
                  <c:v>42.792500000000025</c:v>
                </c:pt>
                <c:pt idx="97">
                  <c:v>43.226388888888934</c:v>
                </c:pt>
                <c:pt idx="98">
                  <c:v>43.6602777777778</c:v>
                </c:pt>
                <c:pt idx="99">
                  <c:v>44.094722222222202</c:v>
                </c:pt>
                <c:pt idx="100">
                  <c:v>44.529166666666669</c:v>
                </c:pt>
                <c:pt idx="101">
                  <c:v>44.962777777777802</c:v>
                </c:pt>
                <c:pt idx="102">
                  <c:v>45.4033333333333</c:v>
                </c:pt>
                <c:pt idx="103">
                  <c:v>45.836944444444377</c:v>
                </c:pt>
                <c:pt idx="104">
                  <c:v>46.271111111111111</c:v>
                </c:pt>
                <c:pt idx="105">
                  <c:v>46.705277777777802</c:v>
                </c:pt>
                <c:pt idx="106">
                  <c:v>47.14</c:v>
                </c:pt>
                <c:pt idx="107">
                  <c:v>47.573888888888902</c:v>
                </c:pt>
                <c:pt idx="108">
                  <c:v>48.0080555555556</c:v>
                </c:pt>
                <c:pt idx="109">
                  <c:v>48.441944444444367</c:v>
                </c:pt>
                <c:pt idx="110">
                  <c:v>48.876666666666644</c:v>
                </c:pt>
                <c:pt idx="111">
                  <c:v>49.310833333333278</c:v>
                </c:pt>
                <c:pt idx="112">
                  <c:v>49.745277777777801</c:v>
                </c:pt>
                <c:pt idx="113">
                  <c:v>50.179166666666674</c:v>
                </c:pt>
                <c:pt idx="114">
                  <c:v>50.613333333333301</c:v>
                </c:pt>
                <c:pt idx="115">
                  <c:v>51.047499999999999</c:v>
                </c:pt>
                <c:pt idx="116">
                  <c:v>51.481666666666634</c:v>
                </c:pt>
                <c:pt idx="117">
                  <c:v>51.9161111111111</c:v>
                </c:pt>
                <c:pt idx="118">
                  <c:v>52.349722222222198</c:v>
                </c:pt>
                <c:pt idx="119">
                  <c:v>52.783611111111099</c:v>
                </c:pt>
                <c:pt idx="120">
                  <c:v>53.218055555555601</c:v>
                </c:pt>
                <c:pt idx="121">
                  <c:v>53.651944444444368</c:v>
                </c:pt>
                <c:pt idx="122">
                  <c:v>54.086111111111101</c:v>
                </c:pt>
                <c:pt idx="123">
                  <c:v>54.5202777777778</c:v>
                </c:pt>
                <c:pt idx="124">
                  <c:v>54.954999999999998</c:v>
                </c:pt>
                <c:pt idx="125">
                  <c:v>55.389166666666661</c:v>
                </c:pt>
                <c:pt idx="126">
                  <c:v>55.823333333333302</c:v>
                </c:pt>
                <c:pt idx="127">
                  <c:v>56.256944444444379</c:v>
                </c:pt>
                <c:pt idx="128">
                  <c:v>56.691111111111113</c:v>
                </c:pt>
                <c:pt idx="129">
                  <c:v>57.125555555555621</c:v>
                </c:pt>
                <c:pt idx="130">
                  <c:v>57.559444444444367</c:v>
                </c:pt>
                <c:pt idx="131">
                  <c:v>57.9936111111111</c:v>
                </c:pt>
                <c:pt idx="132">
                  <c:v>58.427777777777798</c:v>
                </c:pt>
                <c:pt idx="133">
                  <c:v>58.862222222222201</c:v>
                </c:pt>
                <c:pt idx="134">
                  <c:v>59.296111111111124</c:v>
                </c:pt>
                <c:pt idx="135">
                  <c:v>59.7302777777778</c:v>
                </c:pt>
                <c:pt idx="136">
                  <c:v>60.164444444444378</c:v>
                </c:pt>
                <c:pt idx="137">
                  <c:v>60.598055555555611</c:v>
                </c:pt>
                <c:pt idx="138">
                  <c:v>61.032500000000013</c:v>
                </c:pt>
                <c:pt idx="139">
                  <c:v>61.46666666666664</c:v>
                </c:pt>
                <c:pt idx="140">
                  <c:v>61.900555555555599</c:v>
                </c:pt>
                <c:pt idx="141">
                  <c:v>62.334444444444358</c:v>
                </c:pt>
                <c:pt idx="142">
                  <c:v>62.768055555555613</c:v>
                </c:pt>
                <c:pt idx="143">
                  <c:v>63.201944444444379</c:v>
                </c:pt>
                <c:pt idx="144">
                  <c:v>63.635833333333302</c:v>
                </c:pt>
                <c:pt idx="145">
                  <c:v>64.069999999999993</c:v>
                </c:pt>
                <c:pt idx="146">
                  <c:v>64.504166666666706</c:v>
                </c:pt>
                <c:pt idx="147">
                  <c:v>64.938611111111101</c:v>
                </c:pt>
                <c:pt idx="148">
                  <c:v>65.373055555555524</c:v>
                </c:pt>
                <c:pt idx="149">
                  <c:v>65.806944444444383</c:v>
                </c:pt>
                <c:pt idx="150">
                  <c:v>66.241666666666745</c:v>
                </c:pt>
                <c:pt idx="151">
                  <c:v>66.675833333333216</c:v>
                </c:pt>
                <c:pt idx="152">
                  <c:v>67.110277777777782</c:v>
                </c:pt>
                <c:pt idx="153">
                  <c:v>67.543611111111105</c:v>
                </c:pt>
                <c:pt idx="154">
                  <c:v>67.977777777777789</c:v>
                </c:pt>
                <c:pt idx="155">
                  <c:v>68.411388888888879</c:v>
                </c:pt>
              </c:numCache>
            </c:numRef>
          </c:xVal>
          <c:yVal>
            <c:numRef>
              <c:f>D_ch3!$D$2:$D$157</c:f>
              <c:numCache>
                <c:formatCode>0.00E+00</c:formatCode>
                <c:ptCount val="156"/>
                <c:pt idx="0">
                  <c:v>-0.1405305</c:v>
                </c:pt>
                <c:pt idx="1">
                  <c:v>8.0608880000000074E-3</c:v>
                </c:pt>
                <c:pt idx="2">
                  <c:v>2.6361280000000001E-2</c:v>
                </c:pt>
                <c:pt idx="3">
                  <c:v>5.9609259999999997E-2</c:v>
                </c:pt>
                <c:pt idx="4">
                  <c:v>4.1381460000000002E-2</c:v>
                </c:pt>
                <c:pt idx="5">
                  <c:v>2.5540190000000001E-2</c:v>
                </c:pt>
                <c:pt idx="6">
                  <c:v>1.584261E-2</c:v>
                </c:pt>
                <c:pt idx="7">
                  <c:v>4.0035710000000026E-3</c:v>
                </c:pt>
                <c:pt idx="8">
                  <c:v>-1.1505090000000007E-3</c:v>
                </c:pt>
                <c:pt idx="9">
                  <c:v>-2.7711660000000022E-5</c:v>
                </c:pt>
                <c:pt idx="10">
                  <c:v>-6.1080550000000043E-5</c:v>
                </c:pt>
                <c:pt idx="11">
                  <c:v>-7.5198210000000063E-5</c:v>
                </c:pt>
                <c:pt idx="12">
                  <c:v>-8.6883400000000002E-5</c:v>
                </c:pt>
                <c:pt idx="13">
                  <c:v>-1.0613050000000006E-4</c:v>
                </c:pt>
                <c:pt idx="14">
                  <c:v>-1.2241750000000008E-4</c:v>
                </c:pt>
                <c:pt idx="15">
                  <c:v>-1.1381100000000013E-4</c:v>
                </c:pt>
                <c:pt idx="16">
                  <c:v>-1.094442000000001E-4</c:v>
                </c:pt>
                <c:pt idx="17">
                  <c:v>-1.2463249999999999E-4</c:v>
                </c:pt>
                <c:pt idx="18">
                  <c:v>-5.9071630000000069E-5</c:v>
                </c:pt>
                <c:pt idx="19">
                  <c:v>1.7132050000000014E-6</c:v>
                </c:pt>
                <c:pt idx="20">
                  <c:v>-4.3949139999999985E-5</c:v>
                </c:pt>
                <c:pt idx="21">
                  <c:v>-1.1611740000000001E-4</c:v>
                </c:pt>
                <c:pt idx="22">
                  <c:v>-1.7605570000000018E-4</c:v>
                </c:pt>
                <c:pt idx="23">
                  <c:v>-3.7920050000000012E-4</c:v>
                </c:pt>
                <c:pt idx="24">
                  <c:v>-5.6825189999999996E-4</c:v>
                </c:pt>
                <c:pt idx="25">
                  <c:v>-5.7623600000000048E-4</c:v>
                </c:pt>
                <c:pt idx="26">
                  <c:v>-5.3351349999999995E-4</c:v>
                </c:pt>
                <c:pt idx="27">
                  <c:v>-4.4748610000000045E-4</c:v>
                </c:pt>
                <c:pt idx="28">
                  <c:v>-2.6844730000000016E-4</c:v>
                </c:pt>
                <c:pt idx="29">
                  <c:v>-9.3039480000000103E-5</c:v>
                </c:pt>
                <c:pt idx="30">
                  <c:v>4.5915440000000029E-6</c:v>
                </c:pt>
                <c:pt idx="31">
                  <c:v>9.2263870000000028E-5</c:v>
                </c:pt>
                <c:pt idx="32">
                  <c:v>1.583355000000001E-4</c:v>
                </c:pt>
                <c:pt idx="33">
                  <c:v>2.3317410000000001E-4</c:v>
                </c:pt>
                <c:pt idx="34">
                  <c:v>3.1623870000000028E-4</c:v>
                </c:pt>
                <c:pt idx="35">
                  <c:v>3.9780550000000005E-4</c:v>
                </c:pt>
                <c:pt idx="36">
                  <c:v>4.6985050000000002E-4</c:v>
                </c:pt>
                <c:pt idx="37">
                  <c:v>5.239037000000005E-4</c:v>
                </c:pt>
                <c:pt idx="38">
                  <c:v>5.3085660000000033E-4</c:v>
                </c:pt>
                <c:pt idx="39">
                  <c:v>5.2243380000000037E-4</c:v>
                </c:pt>
                <c:pt idx="40">
                  <c:v>3.3500220000000006E-4</c:v>
                </c:pt>
                <c:pt idx="41">
                  <c:v>2.5280540000000018E-4</c:v>
                </c:pt>
                <c:pt idx="42">
                  <c:v>6.0341310000000038E-4</c:v>
                </c:pt>
                <c:pt idx="43">
                  <c:v>1.2702360000000001E-3</c:v>
                </c:pt>
                <c:pt idx="44">
                  <c:v>2.2762579999999998E-3</c:v>
                </c:pt>
                <c:pt idx="45">
                  <c:v>3.9976830000000001E-3</c:v>
                </c:pt>
                <c:pt idx="46">
                  <c:v>5.9714720000000054E-3</c:v>
                </c:pt>
                <c:pt idx="47">
                  <c:v>7.5869640000000042E-3</c:v>
                </c:pt>
                <c:pt idx="48">
                  <c:v>9.0714910000000027E-3</c:v>
                </c:pt>
                <c:pt idx="49">
                  <c:v>1.0381770000000007E-2</c:v>
                </c:pt>
                <c:pt idx="50">
                  <c:v>1.1327200000000001E-2</c:v>
                </c:pt>
                <c:pt idx="51">
                  <c:v>1.2002229999999999E-2</c:v>
                </c:pt>
                <c:pt idx="52">
                  <c:v>1.2716289999999998E-2</c:v>
                </c:pt>
                <c:pt idx="53">
                  <c:v>1.3469780000000006E-2</c:v>
                </c:pt>
                <c:pt idx="54">
                  <c:v>1.4228520000000001E-2</c:v>
                </c:pt>
                <c:pt idx="55">
                  <c:v>1.4988410000000001E-2</c:v>
                </c:pt>
                <c:pt idx="56">
                  <c:v>1.5879339999999999E-2</c:v>
                </c:pt>
                <c:pt idx="57">
                  <c:v>1.68383E-2</c:v>
                </c:pt>
                <c:pt idx="58">
                  <c:v>1.7708640000000001E-2</c:v>
                </c:pt>
                <c:pt idx="59">
                  <c:v>1.8578319999999999E-2</c:v>
                </c:pt>
                <c:pt idx="60">
                  <c:v>1.943559000000001E-2</c:v>
                </c:pt>
                <c:pt idx="61">
                  <c:v>2.019599E-2</c:v>
                </c:pt>
                <c:pt idx="62">
                  <c:v>2.0931700000000015E-2</c:v>
                </c:pt>
                <c:pt idx="63">
                  <c:v>2.1717299999999998E-2</c:v>
                </c:pt>
                <c:pt idx="64">
                  <c:v>2.249387000000002E-2</c:v>
                </c:pt>
                <c:pt idx="65">
                  <c:v>2.3270570000000001E-2</c:v>
                </c:pt>
                <c:pt idx="66">
                  <c:v>2.409509000000001E-2</c:v>
                </c:pt>
                <c:pt idx="67">
                  <c:v>2.4946369999999999E-2</c:v>
                </c:pt>
                <c:pt idx="68">
                  <c:v>2.5843720000000014E-2</c:v>
                </c:pt>
                <c:pt idx="69">
                  <c:v>2.6778870000000014E-2</c:v>
                </c:pt>
                <c:pt idx="70">
                  <c:v>2.7796080000000001E-2</c:v>
                </c:pt>
                <c:pt idx="71">
                  <c:v>2.8993439999999988E-2</c:v>
                </c:pt>
                <c:pt idx="72">
                  <c:v>3.0376870000000014E-2</c:v>
                </c:pt>
                <c:pt idx="73">
                  <c:v>3.1971770000000017E-2</c:v>
                </c:pt>
                <c:pt idx="74">
                  <c:v>3.3814970000000014E-2</c:v>
                </c:pt>
                <c:pt idx="75">
                  <c:v>3.579355E-2</c:v>
                </c:pt>
                <c:pt idx="76">
                  <c:v>3.7773569999999999E-2</c:v>
                </c:pt>
                <c:pt idx="77">
                  <c:v>3.9796159999999997E-2</c:v>
                </c:pt>
                <c:pt idx="78">
                  <c:v>4.1803479999999997E-2</c:v>
                </c:pt>
                <c:pt idx="79">
                  <c:v>4.3694410000000003E-2</c:v>
                </c:pt>
                <c:pt idx="80">
                  <c:v>4.557522E-2</c:v>
                </c:pt>
                <c:pt idx="81">
                  <c:v>4.760393000000003E-2</c:v>
                </c:pt>
                <c:pt idx="82">
                  <c:v>4.9739450000000018E-2</c:v>
                </c:pt>
                <c:pt idx="83">
                  <c:v>5.203622000000005E-2</c:v>
                </c:pt>
                <c:pt idx="84">
                  <c:v>5.4832290000000047E-2</c:v>
                </c:pt>
                <c:pt idx="85">
                  <c:v>5.8046930000000017E-2</c:v>
                </c:pt>
                <c:pt idx="86">
                  <c:v>6.1343839999999997E-2</c:v>
                </c:pt>
                <c:pt idx="87">
                  <c:v>6.4867920000000037E-2</c:v>
                </c:pt>
                <c:pt idx="88">
                  <c:v>6.8664329999999996E-2</c:v>
                </c:pt>
                <c:pt idx="89">
                  <c:v>7.2348049999999997E-2</c:v>
                </c:pt>
                <c:pt idx="90">
                  <c:v>7.6049560000000002E-2</c:v>
                </c:pt>
                <c:pt idx="91">
                  <c:v>8.0071540000000024E-2</c:v>
                </c:pt>
                <c:pt idx="92">
                  <c:v>8.4522230000000004E-2</c:v>
                </c:pt>
                <c:pt idx="93">
                  <c:v>8.9145090000000052E-2</c:v>
                </c:pt>
                <c:pt idx="94">
                  <c:v>9.3511530000000023E-2</c:v>
                </c:pt>
                <c:pt idx="95">
                  <c:v>9.7296370000000063E-2</c:v>
                </c:pt>
                <c:pt idx="96">
                  <c:v>0.10032400000000002</c:v>
                </c:pt>
                <c:pt idx="97">
                  <c:v>0.10152100000000004</c:v>
                </c:pt>
                <c:pt idx="98">
                  <c:v>0.1009313</c:v>
                </c:pt>
                <c:pt idx="99">
                  <c:v>9.9754030000000105E-2</c:v>
                </c:pt>
                <c:pt idx="100">
                  <c:v>9.8151480000000083E-2</c:v>
                </c:pt>
                <c:pt idx="101">
                  <c:v>9.6568060000000081E-2</c:v>
                </c:pt>
                <c:pt idx="102">
                  <c:v>9.5963490000000026E-2</c:v>
                </c:pt>
                <c:pt idx="103">
                  <c:v>9.5900930000000023E-2</c:v>
                </c:pt>
                <c:pt idx="104">
                  <c:v>9.5825240000000061E-2</c:v>
                </c:pt>
                <c:pt idx="105">
                  <c:v>9.5795520000000065E-2</c:v>
                </c:pt>
                <c:pt idx="106">
                  <c:v>9.435167000000004E-2</c:v>
                </c:pt>
                <c:pt idx="107">
                  <c:v>9.1102900000000001E-2</c:v>
                </c:pt>
                <c:pt idx="108">
                  <c:v>8.7291749999999987E-2</c:v>
                </c:pt>
                <c:pt idx="109">
                  <c:v>8.246278999999998E-2</c:v>
                </c:pt>
                <c:pt idx="110">
                  <c:v>7.689012000000002E-2</c:v>
                </c:pt>
                <c:pt idx="111">
                  <c:v>7.1989419999999998E-2</c:v>
                </c:pt>
                <c:pt idx="112">
                  <c:v>6.7513120000000024E-2</c:v>
                </c:pt>
                <c:pt idx="113">
                  <c:v>6.3011040000000004E-2</c:v>
                </c:pt>
                <c:pt idx="114">
                  <c:v>5.888292000000004E-2</c:v>
                </c:pt>
                <c:pt idx="115">
                  <c:v>5.475873000000004E-2</c:v>
                </c:pt>
                <c:pt idx="116">
                  <c:v>5.0608220000000002E-2</c:v>
                </c:pt>
                <c:pt idx="117">
                  <c:v>4.7188349999999976E-2</c:v>
                </c:pt>
                <c:pt idx="118">
                  <c:v>4.409405000000003E-2</c:v>
                </c:pt>
                <c:pt idx="119">
                  <c:v>4.1154149999999959E-2</c:v>
                </c:pt>
                <c:pt idx="120">
                  <c:v>3.8279270000000018E-2</c:v>
                </c:pt>
                <c:pt idx="121">
                  <c:v>3.5538519999999997E-2</c:v>
                </c:pt>
                <c:pt idx="122">
                  <c:v>3.2778939999999999E-2</c:v>
                </c:pt>
                <c:pt idx="123">
                  <c:v>3.0725700000000002E-2</c:v>
                </c:pt>
                <c:pt idx="124">
                  <c:v>3.015785E-2</c:v>
                </c:pt>
                <c:pt idx="125">
                  <c:v>3.1204070000000014E-2</c:v>
                </c:pt>
                <c:pt idx="126">
                  <c:v>3.3494070000000001E-2</c:v>
                </c:pt>
                <c:pt idx="127">
                  <c:v>3.710606000000001E-2</c:v>
                </c:pt>
                <c:pt idx="128">
                  <c:v>4.0760110000000023E-2</c:v>
                </c:pt>
                <c:pt idx="129">
                  <c:v>4.338613000000003E-2</c:v>
                </c:pt>
                <c:pt idx="130">
                  <c:v>4.6383480000000026E-2</c:v>
                </c:pt>
                <c:pt idx="131">
                  <c:v>5.0315690000000045E-2</c:v>
                </c:pt>
                <c:pt idx="132">
                  <c:v>5.4274990000000023E-2</c:v>
                </c:pt>
                <c:pt idx="133">
                  <c:v>5.2867500000000026E-2</c:v>
                </c:pt>
                <c:pt idx="134">
                  <c:v>7.4007140000000013E-2</c:v>
                </c:pt>
                <c:pt idx="135">
                  <c:v>9.082891000000004E-2</c:v>
                </c:pt>
                <c:pt idx="136">
                  <c:v>0.10516220000000008</c:v>
                </c:pt>
                <c:pt idx="137">
                  <c:v>0.15169179999999999</c:v>
                </c:pt>
                <c:pt idx="138">
                  <c:v>0.2555693</c:v>
                </c:pt>
                <c:pt idx="139">
                  <c:v>0.23957000000000001</c:v>
                </c:pt>
                <c:pt idx="140">
                  <c:v>0.1771887</c:v>
                </c:pt>
                <c:pt idx="141">
                  <c:v>0.18619890000000008</c:v>
                </c:pt>
                <c:pt idx="142">
                  <c:v>9.4741920000000049E-2</c:v>
                </c:pt>
                <c:pt idx="143">
                  <c:v>-5.549373000000004E-2</c:v>
                </c:pt>
                <c:pt idx="144">
                  <c:v>-3.071919E-2</c:v>
                </c:pt>
                <c:pt idx="145">
                  <c:v>0.1119848</c:v>
                </c:pt>
                <c:pt idx="146">
                  <c:v>0.1114933</c:v>
                </c:pt>
                <c:pt idx="147">
                  <c:v>0.21720200000000009</c:v>
                </c:pt>
                <c:pt idx="148">
                  <c:v>0.33511380000000024</c:v>
                </c:pt>
                <c:pt idx="149">
                  <c:v>0.2646715</c:v>
                </c:pt>
                <c:pt idx="150">
                  <c:v>0.14930860000000001</c:v>
                </c:pt>
                <c:pt idx="151">
                  <c:v>0.1073591</c:v>
                </c:pt>
                <c:pt idx="152">
                  <c:v>2.5412760000000006E-2</c:v>
                </c:pt>
                <c:pt idx="153">
                  <c:v>-1.9170710000000001E-2</c:v>
                </c:pt>
                <c:pt idx="154">
                  <c:v>3.3228210000000001E-2</c:v>
                </c:pt>
                <c:pt idx="155">
                  <c:v>0.17485909999999999</c:v>
                </c:pt>
              </c:numCache>
            </c:numRef>
          </c:yVal>
          <c:smooth val="1"/>
        </c:ser>
        <c:ser>
          <c:idx val="1"/>
          <c:order val="1"/>
          <c:tx>
            <c:v>Rr</c:v>
          </c:tx>
          <c:marker>
            <c:symbol val="none"/>
          </c:marker>
          <c:xVal>
            <c:numRef>
              <c:f>'Ch4'!$A$2:$A$157</c:f>
              <c:numCache>
                <c:formatCode>General</c:formatCode>
                <c:ptCount val="156"/>
                <c:pt idx="0">
                  <c:v>0</c:v>
                </c:pt>
                <c:pt idx="1">
                  <c:v>0.45916666666666717</c:v>
                </c:pt>
                <c:pt idx="2">
                  <c:v>0.918333333333333</c:v>
                </c:pt>
                <c:pt idx="3">
                  <c:v>1.3802777777777806</c:v>
                </c:pt>
                <c:pt idx="4">
                  <c:v>1.8394444444444398</c:v>
                </c:pt>
                <c:pt idx="5">
                  <c:v>2.2988888888888885</c:v>
                </c:pt>
                <c:pt idx="6">
                  <c:v>2.7577777777777825</c:v>
                </c:pt>
                <c:pt idx="7">
                  <c:v>3.2174999999999998</c:v>
                </c:pt>
                <c:pt idx="8">
                  <c:v>3.6766666666666685</c:v>
                </c:pt>
                <c:pt idx="9">
                  <c:v>4.1358333333333324</c:v>
                </c:pt>
                <c:pt idx="10">
                  <c:v>4.5947222222222202</c:v>
                </c:pt>
                <c:pt idx="11">
                  <c:v>5.0538888888888875</c:v>
                </c:pt>
                <c:pt idx="12">
                  <c:v>5.5133333333333328</c:v>
                </c:pt>
                <c:pt idx="13">
                  <c:v>5.9725000000000001</c:v>
                </c:pt>
                <c:pt idx="14">
                  <c:v>6.4316666666666729</c:v>
                </c:pt>
                <c:pt idx="15">
                  <c:v>6.8913888888888897</c:v>
                </c:pt>
                <c:pt idx="16">
                  <c:v>7.35111111111111</c:v>
                </c:pt>
                <c:pt idx="17">
                  <c:v>7.8105555555555544</c:v>
                </c:pt>
                <c:pt idx="18">
                  <c:v>8.27</c:v>
                </c:pt>
                <c:pt idx="19">
                  <c:v>8.7291666666666696</c:v>
                </c:pt>
                <c:pt idx="20">
                  <c:v>9.1880555555555539</c:v>
                </c:pt>
                <c:pt idx="21">
                  <c:v>9.6475000000000009</c:v>
                </c:pt>
                <c:pt idx="22">
                  <c:v>10.1072222222222</c:v>
                </c:pt>
                <c:pt idx="23">
                  <c:v>10.566666666666706</c:v>
                </c:pt>
                <c:pt idx="24">
                  <c:v>11.025555555555606</c:v>
                </c:pt>
                <c:pt idx="25">
                  <c:v>11.485277777777799</c:v>
                </c:pt>
                <c:pt idx="26">
                  <c:v>11.9441666666667</c:v>
                </c:pt>
                <c:pt idx="27">
                  <c:v>12.405555555555608</c:v>
                </c:pt>
                <c:pt idx="28">
                  <c:v>12.864722222222206</c:v>
                </c:pt>
                <c:pt idx="29">
                  <c:v>13.323611111111099</c:v>
                </c:pt>
                <c:pt idx="30">
                  <c:v>13.783611111111098</c:v>
                </c:pt>
                <c:pt idx="31">
                  <c:v>14.2425</c:v>
                </c:pt>
                <c:pt idx="32">
                  <c:v>14.7016666666667</c:v>
                </c:pt>
                <c:pt idx="33">
                  <c:v>15.160277777777798</c:v>
                </c:pt>
                <c:pt idx="34">
                  <c:v>15.619722222222199</c:v>
                </c:pt>
                <c:pt idx="35">
                  <c:v>16.078888888888901</c:v>
                </c:pt>
                <c:pt idx="36">
                  <c:v>16.538333333333274</c:v>
                </c:pt>
                <c:pt idx="37">
                  <c:v>16.997777777777785</c:v>
                </c:pt>
                <c:pt idx="38">
                  <c:v>17.45694444444441</c:v>
                </c:pt>
                <c:pt idx="39">
                  <c:v>17.9163888888889</c:v>
                </c:pt>
                <c:pt idx="40">
                  <c:v>18.375277777777789</c:v>
                </c:pt>
                <c:pt idx="41">
                  <c:v>18.834444444444411</c:v>
                </c:pt>
                <c:pt idx="42">
                  <c:v>19.29361111111109</c:v>
                </c:pt>
                <c:pt idx="43">
                  <c:v>19.753055555555601</c:v>
                </c:pt>
                <c:pt idx="44">
                  <c:v>20.212499999999984</c:v>
                </c:pt>
                <c:pt idx="45">
                  <c:v>20.672499999999989</c:v>
                </c:pt>
                <c:pt idx="46">
                  <c:v>21.073611111111099</c:v>
                </c:pt>
                <c:pt idx="47">
                  <c:v>21.51305555555561</c:v>
                </c:pt>
                <c:pt idx="48">
                  <c:v>21.946944444444405</c:v>
                </c:pt>
                <c:pt idx="49">
                  <c:v>22.381944444444411</c:v>
                </c:pt>
                <c:pt idx="50">
                  <c:v>22.81805555555561</c:v>
                </c:pt>
                <c:pt idx="51">
                  <c:v>23.252499999999984</c:v>
                </c:pt>
                <c:pt idx="52">
                  <c:v>23.686944444444411</c:v>
                </c:pt>
                <c:pt idx="53">
                  <c:v>24.120555555555601</c:v>
                </c:pt>
                <c:pt idx="54">
                  <c:v>24.555</c:v>
                </c:pt>
                <c:pt idx="55">
                  <c:v>24.989444444444381</c:v>
                </c:pt>
                <c:pt idx="56">
                  <c:v>25.423611111111089</c:v>
                </c:pt>
                <c:pt idx="57">
                  <c:v>25.86</c:v>
                </c:pt>
                <c:pt idx="58">
                  <c:v>26.293888888888901</c:v>
                </c:pt>
                <c:pt idx="59">
                  <c:v>26.728333333333275</c:v>
                </c:pt>
                <c:pt idx="60">
                  <c:v>27.162222222222184</c:v>
                </c:pt>
                <c:pt idx="61">
                  <c:v>27.5963888888889</c:v>
                </c:pt>
                <c:pt idx="62">
                  <c:v>28.030277777777791</c:v>
                </c:pt>
                <c:pt idx="63">
                  <c:v>28.464722222222182</c:v>
                </c:pt>
                <c:pt idx="64">
                  <c:v>28.898888888888905</c:v>
                </c:pt>
                <c:pt idx="65">
                  <c:v>29.333333333333282</c:v>
                </c:pt>
                <c:pt idx="66">
                  <c:v>29.767499999999981</c:v>
                </c:pt>
                <c:pt idx="67">
                  <c:v>30.202222222222183</c:v>
                </c:pt>
                <c:pt idx="68">
                  <c:v>30.636388888888909</c:v>
                </c:pt>
                <c:pt idx="69">
                  <c:v>31.0705555555556</c:v>
                </c:pt>
                <c:pt idx="70">
                  <c:v>31.504722222222185</c:v>
                </c:pt>
                <c:pt idx="71">
                  <c:v>31.938888888888901</c:v>
                </c:pt>
                <c:pt idx="72">
                  <c:v>32.373055555555595</c:v>
                </c:pt>
                <c:pt idx="73">
                  <c:v>32.807222222222194</c:v>
                </c:pt>
                <c:pt idx="74">
                  <c:v>33.241388888888913</c:v>
                </c:pt>
                <c:pt idx="75">
                  <c:v>33.676111111111112</c:v>
                </c:pt>
                <c:pt idx="76">
                  <c:v>34.110277777777796</c:v>
                </c:pt>
                <c:pt idx="77">
                  <c:v>34.544166666666641</c:v>
                </c:pt>
                <c:pt idx="78">
                  <c:v>34.978888888888903</c:v>
                </c:pt>
                <c:pt idx="79">
                  <c:v>35.412777777777798</c:v>
                </c:pt>
                <c:pt idx="80">
                  <c:v>35.846666666666643</c:v>
                </c:pt>
                <c:pt idx="81">
                  <c:v>36.280833333333298</c:v>
                </c:pt>
                <c:pt idx="82">
                  <c:v>36.715000000000003</c:v>
                </c:pt>
                <c:pt idx="83">
                  <c:v>37.149166666666673</c:v>
                </c:pt>
                <c:pt idx="84">
                  <c:v>37.583055555555596</c:v>
                </c:pt>
                <c:pt idx="85">
                  <c:v>38.016666666666644</c:v>
                </c:pt>
                <c:pt idx="86">
                  <c:v>38.4513888888889</c:v>
                </c:pt>
                <c:pt idx="87">
                  <c:v>38.885555555555598</c:v>
                </c:pt>
                <c:pt idx="88">
                  <c:v>39.319166666666646</c:v>
                </c:pt>
                <c:pt idx="89">
                  <c:v>39.753333333333302</c:v>
                </c:pt>
                <c:pt idx="90">
                  <c:v>40.1875</c:v>
                </c:pt>
                <c:pt idx="91">
                  <c:v>40.621944444444395</c:v>
                </c:pt>
                <c:pt idx="92">
                  <c:v>41.056388888888911</c:v>
                </c:pt>
                <c:pt idx="93">
                  <c:v>41.490555555555602</c:v>
                </c:pt>
                <c:pt idx="94">
                  <c:v>41.924444444444369</c:v>
                </c:pt>
                <c:pt idx="95">
                  <c:v>42.358333333333299</c:v>
                </c:pt>
                <c:pt idx="96">
                  <c:v>42.792500000000025</c:v>
                </c:pt>
                <c:pt idx="97">
                  <c:v>43.226388888888934</c:v>
                </c:pt>
                <c:pt idx="98">
                  <c:v>43.6602777777778</c:v>
                </c:pt>
                <c:pt idx="99">
                  <c:v>44.094722222222202</c:v>
                </c:pt>
                <c:pt idx="100">
                  <c:v>44.529166666666669</c:v>
                </c:pt>
                <c:pt idx="101">
                  <c:v>44.962777777777802</c:v>
                </c:pt>
                <c:pt idx="102">
                  <c:v>45.4033333333333</c:v>
                </c:pt>
                <c:pt idx="103">
                  <c:v>45.836944444444377</c:v>
                </c:pt>
                <c:pt idx="104">
                  <c:v>46.271111111111111</c:v>
                </c:pt>
                <c:pt idx="105">
                  <c:v>46.705277777777802</c:v>
                </c:pt>
                <c:pt idx="106">
                  <c:v>47.14</c:v>
                </c:pt>
                <c:pt idx="107">
                  <c:v>47.573888888888902</c:v>
                </c:pt>
                <c:pt idx="108">
                  <c:v>48.0080555555556</c:v>
                </c:pt>
                <c:pt idx="109">
                  <c:v>48.441944444444367</c:v>
                </c:pt>
                <c:pt idx="110">
                  <c:v>48.876666666666644</c:v>
                </c:pt>
                <c:pt idx="111">
                  <c:v>49.310833333333278</c:v>
                </c:pt>
                <c:pt idx="112">
                  <c:v>49.745277777777801</c:v>
                </c:pt>
                <c:pt idx="113">
                  <c:v>50.179166666666674</c:v>
                </c:pt>
                <c:pt idx="114">
                  <c:v>50.613333333333301</c:v>
                </c:pt>
                <c:pt idx="115">
                  <c:v>51.047499999999999</c:v>
                </c:pt>
                <c:pt idx="116">
                  <c:v>51.481666666666634</c:v>
                </c:pt>
                <c:pt idx="117">
                  <c:v>51.9161111111111</c:v>
                </c:pt>
                <c:pt idx="118">
                  <c:v>52.349722222222198</c:v>
                </c:pt>
                <c:pt idx="119">
                  <c:v>52.783611111111099</c:v>
                </c:pt>
                <c:pt idx="120">
                  <c:v>53.218055555555601</c:v>
                </c:pt>
                <c:pt idx="121">
                  <c:v>53.651944444444368</c:v>
                </c:pt>
                <c:pt idx="122">
                  <c:v>54.086111111111101</c:v>
                </c:pt>
                <c:pt idx="123">
                  <c:v>54.5202777777778</c:v>
                </c:pt>
                <c:pt idx="124">
                  <c:v>54.954999999999998</c:v>
                </c:pt>
                <c:pt idx="125">
                  <c:v>55.389166666666661</c:v>
                </c:pt>
                <c:pt idx="126">
                  <c:v>55.823333333333302</c:v>
                </c:pt>
                <c:pt idx="127">
                  <c:v>56.256944444444379</c:v>
                </c:pt>
                <c:pt idx="128">
                  <c:v>56.691111111111113</c:v>
                </c:pt>
                <c:pt idx="129">
                  <c:v>57.125555555555621</c:v>
                </c:pt>
                <c:pt idx="130">
                  <c:v>57.559444444444367</c:v>
                </c:pt>
                <c:pt idx="131">
                  <c:v>57.9936111111111</c:v>
                </c:pt>
                <c:pt idx="132">
                  <c:v>58.427777777777798</c:v>
                </c:pt>
                <c:pt idx="133">
                  <c:v>58.862222222222201</c:v>
                </c:pt>
                <c:pt idx="134">
                  <c:v>59.296111111111124</c:v>
                </c:pt>
                <c:pt idx="135">
                  <c:v>59.7302777777778</c:v>
                </c:pt>
                <c:pt idx="136">
                  <c:v>60.164444444444378</c:v>
                </c:pt>
                <c:pt idx="137">
                  <c:v>60.598055555555611</c:v>
                </c:pt>
                <c:pt idx="138">
                  <c:v>61.032500000000013</c:v>
                </c:pt>
                <c:pt idx="139">
                  <c:v>61.46666666666664</c:v>
                </c:pt>
                <c:pt idx="140">
                  <c:v>61.900555555555599</c:v>
                </c:pt>
                <c:pt idx="141">
                  <c:v>62.334444444444358</c:v>
                </c:pt>
                <c:pt idx="142">
                  <c:v>62.768055555555613</c:v>
                </c:pt>
                <c:pt idx="143">
                  <c:v>63.201944444444379</c:v>
                </c:pt>
                <c:pt idx="144">
                  <c:v>63.635833333333302</c:v>
                </c:pt>
                <c:pt idx="145">
                  <c:v>64.069999999999993</c:v>
                </c:pt>
                <c:pt idx="146">
                  <c:v>64.504166666666706</c:v>
                </c:pt>
                <c:pt idx="147">
                  <c:v>64.938611111111101</c:v>
                </c:pt>
                <c:pt idx="148">
                  <c:v>65.373055555555524</c:v>
                </c:pt>
                <c:pt idx="149">
                  <c:v>65.806944444444383</c:v>
                </c:pt>
                <c:pt idx="150">
                  <c:v>66.241666666666745</c:v>
                </c:pt>
                <c:pt idx="151">
                  <c:v>66.675833333333216</c:v>
                </c:pt>
                <c:pt idx="152">
                  <c:v>67.110277777777782</c:v>
                </c:pt>
                <c:pt idx="153">
                  <c:v>67.543611111111105</c:v>
                </c:pt>
                <c:pt idx="154">
                  <c:v>67.977777777777789</c:v>
                </c:pt>
                <c:pt idx="155">
                  <c:v>68.411388888888879</c:v>
                </c:pt>
              </c:numCache>
            </c:numRef>
          </c:xVal>
          <c:yVal>
            <c:numRef>
              <c:f>D_ch4!$D$2:$D$157</c:f>
              <c:numCache>
                <c:formatCode>0.00E+00</c:formatCode>
                <c:ptCount val="156"/>
                <c:pt idx="0">
                  <c:v>-4.2807420000000033E-2</c:v>
                </c:pt>
                <c:pt idx="1">
                  <c:v>1.3373390000000001E-2</c:v>
                </c:pt>
                <c:pt idx="2">
                  <c:v>1.7858349999999999E-2</c:v>
                </c:pt>
                <c:pt idx="3">
                  <c:v>2.8010340000000002E-2</c:v>
                </c:pt>
                <c:pt idx="4">
                  <c:v>1.862757000000001E-2</c:v>
                </c:pt>
                <c:pt idx="5">
                  <c:v>1.0964270000000003E-2</c:v>
                </c:pt>
                <c:pt idx="6">
                  <c:v>6.0333210000000055E-3</c:v>
                </c:pt>
                <c:pt idx="7">
                  <c:v>1.1430470000000006E-3</c:v>
                </c:pt>
                <c:pt idx="8">
                  <c:v>-4.4848110000000023E-4</c:v>
                </c:pt>
                <c:pt idx="9">
                  <c:v>6.1367000000000051E-5</c:v>
                </c:pt>
                <c:pt idx="10">
                  <c:v>1.1391620000000013E-6</c:v>
                </c:pt>
                <c:pt idx="11">
                  <c:v>-1.0838540000000006E-5</c:v>
                </c:pt>
                <c:pt idx="12">
                  <c:v>-1.4367350000000009E-5</c:v>
                </c:pt>
                <c:pt idx="13">
                  <c:v>-3.295240000000002E-5</c:v>
                </c:pt>
                <c:pt idx="14">
                  <c:v>-5.4891500000000055E-5</c:v>
                </c:pt>
                <c:pt idx="15">
                  <c:v>-5.8323540000000042E-5</c:v>
                </c:pt>
                <c:pt idx="16">
                  <c:v>-7.5015160000000038E-5</c:v>
                </c:pt>
                <c:pt idx="17">
                  <c:v>-1.0596100000000001E-4</c:v>
                </c:pt>
                <c:pt idx="18">
                  <c:v>-1.0221590000000007E-4</c:v>
                </c:pt>
                <c:pt idx="19">
                  <c:v>-1.0913190000000006E-4</c:v>
                </c:pt>
                <c:pt idx="20">
                  <c:v>-1.8233890000000008E-4</c:v>
                </c:pt>
                <c:pt idx="21">
                  <c:v>-2.6921570000000019E-4</c:v>
                </c:pt>
                <c:pt idx="22">
                  <c:v>-3.5087540000000025E-4</c:v>
                </c:pt>
                <c:pt idx="23">
                  <c:v>-4.7447860000000022E-4</c:v>
                </c:pt>
                <c:pt idx="24">
                  <c:v>-5.7477210000000034E-4</c:v>
                </c:pt>
                <c:pt idx="25">
                  <c:v>-5.847061000000003E-4</c:v>
                </c:pt>
                <c:pt idx="26">
                  <c:v>-5.4840100000000012E-4</c:v>
                </c:pt>
                <c:pt idx="27">
                  <c:v>-4.7758149999999999E-4</c:v>
                </c:pt>
                <c:pt idx="28">
                  <c:v>-3.4639920000000029E-4</c:v>
                </c:pt>
                <c:pt idx="29">
                  <c:v>-1.9328790000000017E-4</c:v>
                </c:pt>
                <c:pt idx="30">
                  <c:v>-6.6340570000000045E-5</c:v>
                </c:pt>
                <c:pt idx="31">
                  <c:v>5.251977000000005E-5</c:v>
                </c:pt>
                <c:pt idx="32">
                  <c:v>1.7173939999999999E-4</c:v>
                </c:pt>
                <c:pt idx="33">
                  <c:v>2.5936100000000016E-4</c:v>
                </c:pt>
                <c:pt idx="34">
                  <c:v>3.2641480000000024E-4</c:v>
                </c:pt>
                <c:pt idx="35">
                  <c:v>3.9393980000000016E-4</c:v>
                </c:pt>
                <c:pt idx="36">
                  <c:v>4.432995000000002E-4</c:v>
                </c:pt>
                <c:pt idx="37">
                  <c:v>4.654512999999998E-4</c:v>
                </c:pt>
                <c:pt idx="38">
                  <c:v>4.8162080000000031E-4</c:v>
                </c:pt>
                <c:pt idx="39">
                  <c:v>5.3134839999999998E-4</c:v>
                </c:pt>
                <c:pt idx="40">
                  <c:v>2.4839930000000022E-4</c:v>
                </c:pt>
                <c:pt idx="41">
                  <c:v>-2.8445230000000019E-4</c:v>
                </c:pt>
                <c:pt idx="42">
                  <c:v>-7.1406380000000041E-4</c:v>
                </c:pt>
                <c:pt idx="43">
                  <c:v>-1.160085000000001E-3</c:v>
                </c:pt>
                <c:pt idx="44">
                  <c:v>-1.6938870000000013E-3</c:v>
                </c:pt>
                <c:pt idx="45">
                  <c:v>-1.5686490000000007E-3</c:v>
                </c:pt>
                <c:pt idx="46">
                  <c:v>-9.030255000000004E-4</c:v>
                </c:pt>
                <c:pt idx="47">
                  <c:v>-3.9028130000000018E-4</c:v>
                </c:pt>
                <c:pt idx="48">
                  <c:v>2.150408E-4</c:v>
                </c:pt>
                <c:pt idx="49">
                  <c:v>9.5360280000000017E-4</c:v>
                </c:pt>
                <c:pt idx="50">
                  <c:v>1.4342010000000006E-3</c:v>
                </c:pt>
                <c:pt idx="51">
                  <c:v>1.6935930000000006E-3</c:v>
                </c:pt>
                <c:pt idx="52">
                  <c:v>2.0643810000000027E-3</c:v>
                </c:pt>
                <c:pt idx="53">
                  <c:v>2.4223069999999998E-3</c:v>
                </c:pt>
                <c:pt idx="54">
                  <c:v>2.7206750000000014E-3</c:v>
                </c:pt>
                <c:pt idx="55">
                  <c:v>2.9682770000000014E-3</c:v>
                </c:pt>
                <c:pt idx="56">
                  <c:v>3.2049560000000014E-3</c:v>
                </c:pt>
                <c:pt idx="57">
                  <c:v>3.4238630000000014E-3</c:v>
                </c:pt>
                <c:pt idx="58">
                  <c:v>3.6063510000000016E-3</c:v>
                </c:pt>
                <c:pt idx="59">
                  <c:v>3.8379659999999999E-3</c:v>
                </c:pt>
                <c:pt idx="60">
                  <c:v>4.106003000000003E-3</c:v>
                </c:pt>
                <c:pt idx="61">
                  <c:v>4.3206110000000002E-3</c:v>
                </c:pt>
                <c:pt idx="62">
                  <c:v>4.5421660000000003E-3</c:v>
                </c:pt>
                <c:pt idx="63">
                  <c:v>4.7873949999999998E-3</c:v>
                </c:pt>
                <c:pt idx="64">
                  <c:v>4.9614400000000027E-3</c:v>
                </c:pt>
                <c:pt idx="65">
                  <c:v>5.1027149999999973E-3</c:v>
                </c:pt>
                <c:pt idx="66">
                  <c:v>5.3036260000000031E-3</c:v>
                </c:pt>
                <c:pt idx="67">
                  <c:v>5.5122200000000026E-3</c:v>
                </c:pt>
                <c:pt idx="68">
                  <c:v>5.7735880000000031E-3</c:v>
                </c:pt>
                <c:pt idx="69">
                  <c:v>6.1455540000000001E-3</c:v>
                </c:pt>
                <c:pt idx="70">
                  <c:v>6.624357E-3</c:v>
                </c:pt>
                <c:pt idx="71">
                  <c:v>7.2543320000000031E-3</c:v>
                </c:pt>
                <c:pt idx="72">
                  <c:v>8.0735550000000048E-3</c:v>
                </c:pt>
                <c:pt idx="73">
                  <c:v>9.0773200000000016E-3</c:v>
                </c:pt>
                <c:pt idx="74">
                  <c:v>1.0271480000000001E-2</c:v>
                </c:pt>
                <c:pt idx="75">
                  <c:v>1.158242000000001E-2</c:v>
                </c:pt>
                <c:pt idx="76">
                  <c:v>1.291835E-2</c:v>
                </c:pt>
                <c:pt idx="77">
                  <c:v>1.4254349999999995E-2</c:v>
                </c:pt>
                <c:pt idx="78">
                  <c:v>1.5474999999999996E-2</c:v>
                </c:pt>
                <c:pt idx="79">
                  <c:v>1.653454E-2</c:v>
                </c:pt>
                <c:pt idx="80">
                  <c:v>1.753526E-2</c:v>
                </c:pt>
                <c:pt idx="81">
                  <c:v>1.8458680000000002E-2</c:v>
                </c:pt>
                <c:pt idx="82">
                  <c:v>1.927129E-2</c:v>
                </c:pt>
                <c:pt idx="83">
                  <c:v>2.008569000000001E-2</c:v>
                </c:pt>
                <c:pt idx="84">
                  <c:v>2.0938459999999985E-2</c:v>
                </c:pt>
                <c:pt idx="85">
                  <c:v>2.1723549999999998E-2</c:v>
                </c:pt>
                <c:pt idx="86">
                  <c:v>2.2502150000000002E-2</c:v>
                </c:pt>
                <c:pt idx="87">
                  <c:v>2.3324779999999986E-2</c:v>
                </c:pt>
                <c:pt idx="88">
                  <c:v>2.4135670000000001E-2</c:v>
                </c:pt>
                <c:pt idx="89">
                  <c:v>2.4952649999999993E-2</c:v>
                </c:pt>
                <c:pt idx="90">
                  <c:v>2.5861080000000002E-2</c:v>
                </c:pt>
                <c:pt idx="91">
                  <c:v>2.6835040000000025E-2</c:v>
                </c:pt>
                <c:pt idx="92">
                  <c:v>2.7835110000000031E-2</c:v>
                </c:pt>
                <c:pt idx="93">
                  <c:v>2.8907820000000001E-2</c:v>
                </c:pt>
                <c:pt idx="94">
                  <c:v>3.0021180000000001E-2</c:v>
                </c:pt>
                <c:pt idx="95">
                  <c:v>3.1110470000000001E-2</c:v>
                </c:pt>
                <c:pt idx="96">
                  <c:v>3.2208889999999997E-2</c:v>
                </c:pt>
                <c:pt idx="97">
                  <c:v>3.3414920000000001E-2</c:v>
                </c:pt>
                <c:pt idx="98">
                  <c:v>3.4728139999999998E-2</c:v>
                </c:pt>
                <c:pt idx="99">
                  <c:v>3.6182390000000002E-2</c:v>
                </c:pt>
                <c:pt idx="100">
                  <c:v>3.7833390000000036E-2</c:v>
                </c:pt>
                <c:pt idx="101">
                  <c:v>3.966219E-2</c:v>
                </c:pt>
                <c:pt idx="102">
                  <c:v>4.1645339999999954E-2</c:v>
                </c:pt>
                <c:pt idx="103">
                  <c:v>4.3774599999999997E-2</c:v>
                </c:pt>
                <c:pt idx="104">
                  <c:v>4.5992130000000027E-2</c:v>
                </c:pt>
                <c:pt idx="105">
                  <c:v>4.8409640000000004E-2</c:v>
                </c:pt>
                <c:pt idx="106">
                  <c:v>5.106517E-2</c:v>
                </c:pt>
                <c:pt idx="107">
                  <c:v>5.3794750000000023E-2</c:v>
                </c:pt>
                <c:pt idx="108">
                  <c:v>5.6608480000000003E-2</c:v>
                </c:pt>
                <c:pt idx="109">
                  <c:v>5.9604850000000001E-2</c:v>
                </c:pt>
                <c:pt idx="110">
                  <c:v>6.2639840000000002E-2</c:v>
                </c:pt>
                <c:pt idx="111">
                  <c:v>6.5713140000000003E-2</c:v>
                </c:pt>
                <c:pt idx="112">
                  <c:v>6.9066270000000041E-2</c:v>
                </c:pt>
                <c:pt idx="113">
                  <c:v>7.2685100000000002E-2</c:v>
                </c:pt>
                <c:pt idx="114">
                  <c:v>7.6645519999999953E-2</c:v>
                </c:pt>
                <c:pt idx="115">
                  <c:v>8.0995880000000048E-2</c:v>
                </c:pt>
                <c:pt idx="116">
                  <c:v>8.5523310000000047E-2</c:v>
                </c:pt>
                <c:pt idx="117">
                  <c:v>8.9983000000000007E-2</c:v>
                </c:pt>
                <c:pt idx="118">
                  <c:v>9.4282000000000032E-2</c:v>
                </c:pt>
                <c:pt idx="119">
                  <c:v>9.8162850000000065E-2</c:v>
                </c:pt>
                <c:pt idx="120">
                  <c:v>0.1013213</c:v>
                </c:pt>
                <c:pt idx="121">
                  <c:v>0.10369929999999999</c:v>
                </c:pt>
                <c:pt idx="122">
                  <c:v>0.10564270000000008</c:v>
                </c:pt>
                <c:pt idx="123">
                  <c:v>0.10843319999999999</c:v>
                </c:pt>
                <c:pt idx="124">
                  <c:v>0.1145381</c:v>
                </c:pt>
                <c:pt idx="125">
                  <c:v>0.12682859999999993</c:v>
                </c:pt>
                <c:pt idx="126">
                  <c:v>0.1461745999999999</c:v>
                </c:pt>
                <c:pt idx="127">
                  <c:v>0.17172750000000001</c:v>
                </c:pt>
                <c:pt idx="128">
                  <c:v>0.20051790000000008</c:v>
                </c:pt>
                <c:pt idx="129">
                  <c:v>0.22403410000000001</c:v>
                </c:pt>
                <c:pt idx="130">
                  <c:v>0.24227389999999999</c:v>
                </c:pt>
                <c:pt idx="131">
                  <c:v>0.25320420000000005</c:v>
                </c:pt>
                <c:pt idx="132">
                  <c:v>0.26080510000000001</c:v>
                </c:pt>
                <c:pt idx="133">
                  <c:v>0.25582510000000008</c:v>
                </c:pt>
                <c:pt idx="134">
                  <c:v>0.26995990000000014</c:v>
                </c:pt>
                <c:pt idx="135">
                  <c:v>0.27980330000000014</c:v>
                </c:pt>
                <c:pt idx="136">
                  <c:v>0.27351170000000002</c:v>
                </c:pt>
                <c:pt idx="137">
                  <c:v>0.25435420000000014</c:v>
                </c:pt>
                <c:pt idx="138">
                  <c:v>0.36008370000000017</c:v>
                </c:pt>
                <c:pt idx="139">
                  <c:v>0.43554150000000008</c:v>
                </c:pt>
                <c:pt idx="140">
                  <c:v>0.37254500000000002</c:v>
                </c:pt>
                <c:pt idx="141">
                  <c:v>0.33855500000000027</c:v>
                </c:pt>
                <c:pt idx="142">
                  <c:v>0.35451110000000002</c:v>
                </c:pt>
                <c:pt idx="143">
                  <c:v>0.25082280000000018</c:v>
                </c:pt>
                <c:pt idx="144">
                  <c:v>0.11928350000000004</c:v>
                </c:pt>
                <c:pt idx="145">
                  <c:v>0.11771189999999998</c:v>
                </c:pt>
                <c:pt idx="146">
                  <c:v>9.8026540000000092E-2</c:v>
                </c:pt>
                <c:pt idx="147">
                  <c:v>3.5043930000000022E-2</c:v>
                </c:pt>
                <c:pt idx="148">
                  <c:v>-2.8219000000000001E-2</c:v>
                </c:pt>
                <c:pt idx="149">
                  <c:v>-4.8278420000000002E-2</c:v>
                </c:pt>
                <c:pt idx="150">
                  <c:v>-4.7522750000000002E-2</c:v>
                </c:pt>
                <c:pt idx="151">
                  <c:v>-2.6113549999999999E-2</c:v>
                </c:pt>
                <c:pt idx="152">
                  <c:v>-6.7810400000000055E-3</c:v>
                </c:pt>
                <c:pt idx="153">
                  <c:v>0.18654400000000013</c:v>
                </c:pt>
                <c:pt idx="154">
                  <c:v>0.33356280000000038</c:v>
                </c:pt>
                <c:pt idx="155">
                  <c:v>0.89551209999999948</c:v>
                </c:pt>
              </c:numCache>
            </c:numRef>
          </c:yVal>
          <c:smooth val="1"/>
        </c:ser>
        <c:ser>
          <c:idx val="2"/>
          <c:order val="2"/>
          <c:tx>
            <c:v>C</c:v>
          </c:tx>
          <c:spPr>
            <a:ln>
              <a:solidFill>
                <a:srgbClr val="FF0000"/>
              </a:solidFill>
            </a:ln>
          </c:spPr>
          <c:marker>
            <c:symbol val="none"/>
          </c:marker>
          <c:xVal>
            <c:numRef>
              <c:f>'Ch5'!$A$2:$A$157</c:f>
              <c:numCache>
                <c:formatCode>General</c:formatCode>
                <c:ptCount val="156"/>
                <c:pt idx="0">
                  <c:v>0</c:v>
                </c:pt>
                <c:pt idx="1">
                  <c:v>0.45916666666666717</c:v>
                </c:pt>
                <c:pt idx="2">
                  <c:v>0.918333333333333</c:v>
                </c:pt>
                <c:pt idx="3">
                  <c:v>1.3802777777777806</c:v>
                </c:pt>
                <c:pt idx="4">
                  <c:v>1.8394444444444398</c:v>
                </c:pt>
                <c:pt idx="5">
                  <c:v>2.2988888888888885</c:v>
                </c:pt>
                <c:pt idx="6">
                  <c:v>2.7577777777777825</c:v>
                </c:pt>
                <c:pt idx="7">
                  <c:v>3.2174999999999998</c:v>
                </c:pt>
                <c:pt idx="8">
                  <c:v>3.6766666666666685</c:v>
                </c:pt>
                <c:pt idx="9">
                  <c:v>4.1358333333333324</c:v>
                </c:pt>
                <c:pt idx="10">
                  <c:v>4.5947222222222202</c:v>
                </c:pt>
                <c:pt idx="11">
                  <c:v>5.0538888888888875</c:v>
                </c:pt>
                <c:pt idx="12">
                  <c:v>5.5133333333333328</c:v>
                </c:pt>
                <c:pt idx="13">
                  <c:v>5.9725000000000001</c:v>
                </c:pt>
                <c:pt idx="14">
                  <c:v>6.4316666666666729</c:v>
                </c:pt>
                <c:pt idx="15">
                  <c:v>6.8913888888888897</c:v>
                </c:pt>
                <c:pt idx="16">
                  <c:v>7.35111111111111</c:v>
                </c:pt>
                <c:pt idx="17">
                  <c:v>7.8105555555555544</c:v>
                </c:pt>
                <c:pt idx="18">
                  <c:v>8.27</c:v>
                </c:pt>
                <c:pt idx="19">
                  <c:v>8.7291666666666696</c:v>
                </c:pt>
                <c:pt idx="20">
                  <c:v>9.1880555555555539</c:v>
                </c:pt>
                <c:pt idx="21">
                  <c:v>9.6475000000000009</c:v>
                </c:pt>
                <c:pt idx="22">
                  <c:v>10.1072222222222</c:v>
                </c:pt>
                <c:pt idx="23">
                  <c:v>10.566666666666706</c:v>
                </c:pt>
                <c:pt idx="24">
                  <c:v>11.025555555555606</c:v>
                </c:pt>
                <c:pt idx="25">
                  <c:v>11.485277777777799</c:v>
                </c:pt>
                <c:pt idx="26">
                  <c:v>11.9441666666667</c:v>
                </c:pt>
                <c:pt idx="27">
                  <c:v>12.405555555555608</c:v>
                </c:pt>
                <c:pt idx="28">
                  <c:v>12.864722222222206</c:v>
                </c:pt>
                <c:pt idx="29">
                  <c:v>13.323611111111099</c:v>
                </c:pt>
                <c:pt idx="30">
                  <c:v>13.783611111111098</c:v>
                </c:pt>
                <c:pt idx="31">
                  <c:v>14.2425</c:v>
                </c:pt>
                <c:pt idx="32">
                  <c:v>14.7016666666667</c:v>
                </c:pt>
                <c:pt idx="33">
                  <c:v>15.160277777777798</c:v>
                </c:pt>
                <c:pt idx="34">
                  <c:v>15.619722222222199</c:v>
                </c:pt>
                <c:pt idx="35">
                  <c:v>16.078888888888901</c:v>
                </c:pt>
                <c:pt idx="36">
                  <c:v>16.538333333333274</c:v>
                </c:pt>
                <c:pt idx="37">
                  <c:v>16.997777777777785</c:v>
                </c:pt>
                <c:pt idx="38">
                  <c:v>17.45694444444441</c:v>
                </c:pt>
                <c:pt idx="39">
                  <c:v>17.9163888888889</c:v>
                </c:pt>
                <c:pt idx="40">
                  <c:v>18.375277777777789</c:v>
                </c:pt>
                <c:pt idx="41">
                  <c:v>18.834444444444411</c:v>
                </c:pt>
                <c:pt idx="42">
                  <c:v>19.29361111111109</c:v>
                </c:pt>
                <c:pt idx="43">
                  <c:v>19.753055555555601</c:v>
                </c:pt>
                <c:pt idx="44">
                  <c:v>20.212499999999984</c:v>
                </c:pt>
                <c:pt idx="45">
                  <c:v>20.672499999999989</c:v>
                </c:pt>
                <c:pt idx="46">
                  <c:v>21.073611111111099</c:v>
                </c:pt>
                <c:pt idx="47">
                  <c:v>21.51305555555561</c:v>
                </c:pt>
                <c:pt idx="48">
                  <c:v>21.946944444444405</c:v>
                </c:pt>
                <c:pt idx="49">
                  <c:v>22.381944444444411</c:v>
                </c:pt>
                <c:pt idx="50">
                  <c:v>22.81805555555561</c:v>
                </c:pt>
                <c:pt idx="51">
                  <c:v>23.252499999999984</c:v>
                </c:pt>
                <c:pt idx="52">
                  <c:v>23.686944444444411</c:v>
                </c:pt>
                <c:pt idx="53">
                  <c:v>24.120555555555601</c:v>
                </c:pt>
                <c:pt idx="54">
                  <c:v>24.555</c:v>
                </c:pt>
                <c:pt idx="55">
                  <c:v>24.989444444444381</c:v>
                </c:pt>
                <c:pt idx="56">
                  <c:v>25.423611111111089</c:v>
                </c:pt>
                <c:pt idx="57">
                  <c:v>25.86</c:v>
                </c:pt>
                <c:pt idx="58">
                  <c:v>26.293888888888901</c:v>
                </c:pt>
                <c:pt idx="59">
                  <c:v>26.728333333333275</c:v>
                </c:pt>
                <c:pt idx="60">
                  <c:v>27.162222222222184</c:v>
                </c:pt>
                <c:pt idx="61">
                  <c:v>27.5963888888889</c:v>
                </c:pt>
                <c:pt idx="62">
                  <c:v>28.030277777777791</c:v>
                </c:pt>
                <c:pt idx="63">
                  <c:v>28.464722222222182</c:v>
                </c:pt>
                <c:pt idx="64">
                  <c:v>28.898888888888905</c:v>
                </c:pt>
                <c:pt idx="65">
                  <c:v>29.333333333333282</c:v>
                </c:pt>
                <c:pt idx="66">
                  <c:v>29.767499999999981</c:v>
                </c:pt>
                <c:pt idx="67">
                  <c:v>30.202222222222183</c:v>
                </c:pt>
                <c:pt idx="68">
                  <c:v>30.636388888888909</c:v>
                </c:pt>
                <c:pt idx="69">
                  <c:v>31.0705555555556</c:v>
                </c:pt>
                <c:pt idx="70">
                  <c:v>31.504722222222185</c:v>
                </c:pt>
                <c:pt idx="71">
                  <c:v>31.938888888888901</c:v>
                </c:pt>
                <c:pt idx="72">
                  <c:v>32.373055555555595</c:v>
                </c:pt>
                <c:pt idx="73">
                  <c:v>32.807222222222194</c:v>
                </c:pt>
                <c:pt idx="74">
                  <c:v>33.241388888888913</c:v>
                </c:pt>
                <c:pt idx="75">
                  <c:v>33.676111111111112</c:v>
                </c:pt>
                <c:pt idx="76">
                  <c:v>34.110277777777796</c:v>
                </c:pt>
                <c:pt idx="77">
                  <c:v>34.544166666666641</c:v>
                </c:pt>
                <c:pt idx="78">
                  <c:v>34.978888888888903</c:v>
                </c:pt>
                <c:pt idx="79">
                  <c:v>35.412777777777798</c:v>
                </c:pt>
                <c:pt idx="80">
                  <c:v>35.846666666666643</c:v>
                </c:pt>
                <c:pt idx="81">
                  <c:v>36.280833333333298</c:v>
                </c:pt>
                <c:pt idx="82">
                  <c:v>36.715000000000003</c:v>
                </c:pt>
                <c:pt idx="83">
                  <c:v>37.149166666666673</c:v>
                </c:pt>
                <c:pt idx="84">
                  <c:v>37.583055555555596</c:v>
                </c:pt>
                <c:pt idx="85">
                  <c:v>38.016666666666644</c:v>
                </c:pt>
                <c:pt idx="86">
                  <c:v>38.4513888888889</c:v>
                </c:pt>
                <c:pt idx="87">
                  <c:v>38.885555555555598</c:v>
                </c:pt>
                <c:pt idx="88">
                  <c:v>39.319166666666646</c:v>
                </c:pt>
                <c:pt idx="89">
                  <c:v>39.753333333333302</c:v>
                </c:pt>
                <c:pt idx="90">
                  <c:v>40.1875</c:v>
                </c:pt>
                <c:pt idx="91">
                  <c:v>40.621944444444395</c:v>
                </c:pt>
                <c:pt idx="92">
                  <c:v>41.056388888888911</c:v>
                </c:pt>
                <c:pt idx="93">
                  <c:v>41.490555555555602</c:v>
                </c:pt>
                <c:pt idx="94">
                  <c:v>41.924444444444369</c:v>
                </c:pt>
                <c:pt idx="95">
                  <c:v>42.358333333333299</c:v>
                </c:pt>
                <c:pt idx="96">
                  <c:v>42.792500000000025</c:v>
                </c:pt>
                <c:pt idx="97">
                  <c:v>43.226388888888934</c:v>
                </c:pt>
                <c:pt idx="98">
                  <c:v>43.6602777777778</c:v>
                </c:pt>
                <c:pt idx="99">
                  <c:v>44.094722222222202</c:v>
                </c:pt>
                <c:pt idx="100">
                  <c:v>44.529166666666669</c:v>
                </c:pt>
                <c:pt idx="101">
                  <c:v>44.962777777777802</c:v>
                </c:pt>
                <c:pt idx="102">
                  <c:v>45.4033333333333</c:v>
                </c:pt>
                <c:pt idx="103">
                  <c:v>45.836944444444377</c:v>
                </c:pt>
                <c:pt idx="104">
                  <c:v>46.271111111111111</c:v>
                </c:pt>
                <c:pt idx="105">
                  <c:v>46.705277777777802</c:v>
                </c:pt>
                <c:pt idx="106">
                  <c:v>47.14</c:v>
                </c:pt>
                <c:pt idx="107">
                  <c:v>47.573888888888902</c:v>
                </c:pt>
                <c:pt idx="108">
                  <c:v>48.0080555555556</c:v>
                </c:pt>
                <c:pt idx="109">
                  <c:v>48.441944444444367</c:v>
                </c:pt>
                <c:pt idx="110">
                  <c:v>48.876666666666644</c:v>
                </c:pt>
                <c:pt idx="111">
                  <c:v>49.310833333333278</c:v>
                </c:pt>
                <c:pt idx="112">
                  <c:v>49.745277777777801</c:v>
                </c:pt>
                <c:pt idx="113">
                  <c:v>50.179166666666674</c:v>
                </c:pt>
                <c:pt idx="114">
                  <c:v>50.613333333333301</c:v>
                </c:pt>
                <c:pt idx="115">
                  <c:v>51.047499999999999</c:v>
                </c:pt>
                <c:pt idx="116">
                  <c:v>51.481666666666634</c:v>
                </c:pt>
                <c:pt idx="117">
                  <c:v>51.9161111111111</c:v>
                </c:pt>
                <c:pt idx="118">
                  <c:v>52.349722222222198</c:v>
                </c:pt>
                <c:pt idx="119">
                  <c:v>52.783611111111099</c:v>
                </c:pt>
                <c:pt idx="120">
                  <c:v>53.218055555555601</c:v>
                </c:pt>
                <c:pt idx="121">
                  <c:v>53.651944444444368</c:v>
                </c:pt>
                <c:pt idx="122">
                  <c:v>54.086111111111101</c:v>
                </c:pt>
                <c:pt idx="123">
                  <c:v>54.5202777777778</c:v>
                </c:pt>
                <c:pt idx="124">
                  <c:v>54.954999999999998</c:v>
                </c:pt>
                <c:pt idx="125">
                  <c:v>55.389166666666661</c:v>
                </c:pt>
                <c:pt idx="126">
                  <c:v>55.823333333333302</c:v>
                </c:pt>
                <c:pt idx="127">
                  <c:v>56.256944444444379</c:v>
                </c:pt>
                <c:pt idx="128">
                  <c:v>56.691111111111113</c:v>
                </c:pt>
                <c:pt idx="129">
                  <c:v>57.125555555555621</c:v>
                </c:pt>
                <c:pt idx="130">
                  <c:v>57.559444444444367</c:v>
                </c:pt>
                <c:pt idx="131">
                  <c:v>57.9936111111111</c:v>
                </c:pt>
                <c:pt idx="132">
                  <c:v>58.427777777777798</c:v>
                </c:pt>
                <c:pt idx="133">
                  <c:v>58.862222222222201</c:v>
                </c:pt>
                <c:pt idx="134">
                  <c:v>59.296111111111124</c:v>
                </c:pt>
                <c:pt idx="135">
                  <c:v>59.7302777777778</c:v>
                </c:pt>
                <c:pt idx="136">
                  <c:v>60.164444444444378</c:v>
                </c:pt>
                <c:pt idx="137">
                  <c:v>60.598055555555611</c:v>
                </c:pt>
                <c:pt idx="138">
                  <c:v>61.032500000000013</c:v>
                </c:pt>
                <c:pt idx="139">
                  <c:v>61.46666666666664</c:v>
                </c:pt>
                <c:pt idx="140">
                  <c:v>61.900555555555599</c:v>
                </c:pt>
                <c:pt idx="141">
                  <c:v>62.334444444444358</c:v>
                </c:pt>
                <c:pt idx="142">
                  <c:v>62.768055555555613</c:v>
                </c:pt>
                <c:pt idx="143">
                  <c:v>63.201944444444379</c:v>
                </c:pt>
                <c:pt idx="144">
                  <c:v>63.635833333333302</c:v>
                </c:pt>
                <c:pt idx="145">
                  <c:v>64.069999999999993</c:v>
                </c:pt>
                <c:pt idx="146">
                  <c:v>64.504166666666706</c:v>
                </c:pt>
                <c:pt idx="147">
                  <c:v>64.938611111111101</c:v>
                </c:pt>
                <c:pt idx="148">
                  <c:v>65.373055555555524</c:v>
                </c:pt>
                <c:pt idx="149">
                  <c:v>65.806944444444383</c:v>
                </c:pt>
                <c:pt idx="150">
                  <c:v>66.241666666666745</c:v>
                </c:pt>
                <c:pt idx="151">
                  <c:v>66.675833333333216</c:v>
                </c:pt>
                <c:pt idx="152">
                  <c:v>67.110277777777782</c:v>
                </c:pt>
                <c:pt idx="153">
                  <c:v>67.543611111111105</c:v>
                </c:pt>
                <c:pt idx="154">
                  <c:v>67.977777777777789</c:v>
                </c:pt>
                <c:pt idx="155">
                  <c:v>68.411388888888879</c:v>
                </c:pt>
              </c:numCache>
            </c:numRef>
          </c:xVal>
          <c:yVal>
            <c:numRef>
              <c:f>'D-ch5'!$D$2:$D$157</c:f>
              <c:numCache>
                <c:formatCode>0.00E+00</c:formatCode>
                <c:ptCount val="156"/>
                <c:pt idx="0">
                  <c:v>-7.5462460000000037E-2</c:v>
                </c:pt>
                <c:pt idx="1">
                  <c:v>7.3652990000000031E-3</c:v>
                </c:pt>
                <c:pt idx="2">
                  <c:v>1.6262890000000009E-2</c:v>
                </c:pt>
                <c:pt idx="3">
                  <c:v>3.3552279999999997E-2</c:v>
                </c:pt>
                <c:pt idx="4">
                  <c:v>2.2512000000000001E-2</c:v>
                </c:pt>
                <c:pt idx="5">
                  <c:v>1.331511E-2</c:v>
                </c:pt>
                <c:pt idx="6">
                  <c:v>7.6540839999999985E-3</c:v>
                </c:pt>
                <c:pt idx="7">
                  <c:v>1.4055370000000001E-3</c:v>
                </c:pt>
                <c:pt idx="8">
                  <c:v>-8.0680610000000001E-4</c:v>
                </c:pt>
                <c:pt idx="9">
                  <c:v>-1.1194530000000007E-4</c:v>
                </c:pt>
                <c:pt idx="10">
                  <c:v>-1.7106290000000005E-4</c:v>
                </c:pt>
                <c:pt idx="11">
                  <c:v>-1.4571200000000002E-4</c:v>
                </c:pt>
                <c:pt idx="12">
                  <c:v>-9.8347480000000087E-5</c:v>
                </c:pt>
                <c:pt idx="13">
                  <c:v>-9.8138200000000083E-5</c:v>
                </c:pt>
                <c:pt idx="14">
                  <c:v>-7.2627020000000036E-5</c:v>
                </c:pt>
                <c:pt idx="15">
                  <c:v>-2.5355810000000026E-6</c:v>
                </c:pt>
                <c:pt idx="16">
                  <c:v>-2.2857920000000025E-5</c:v>
                </c:pt>
                <c:pt idx="17">
                  <c:v>-7.4461420000000088E-5</c:v>
                </c:pt>
                <c:pt idx="18">
                  <c:v>-6.6563660000000052E-5</c:v>
                </c:pt>
                <c:pt idx="19">
                  <c:v>-1.1888380000000012E-4</c:v>
                </c:pt>
                <c:pt idx="20">
                  <c:v>-2.6027930000000019E-4</c:v>
                </c:pt>
                <c:pt idx="21">
                  <c:v>-3.6326890000000012E-4</c:v>
                </c:pt>
                <c:pt idx="22">
                  <c:v>-4.6489529999999999E-4</c:v>
                </c:pt>
                <c:pt idx="23">
                  <c:v>-6.485339000000006E-4</c:v>
                </c:pt>
                <c:pt idx="24">
                  <c:v>-7.5826890000000051E-4</c:v>
                </c:pt>
                <c:pt idx="25">
                  <c:v>-7.3292170000000033E-4</c:v>
                </c:pt>
                <c:pt idx="26">
                  <c:v>-6.8269260000000014E-4</c:v>
                </c:pt>
                <c:pt idx="27">
                  <c:v>-6.0560310000000027E-4</c:v>
                </c:pt>
                <c:pt idx="28">
                  <c:v>-4.3851360000000001E-4</c:v>
                </c:pt>
                <c:pt idx="29">
                  <c:v>-2.6370870000000016E-4</c:v>
                </c:pt>
                <c:pt idx="30">
                  <c:v>-1.5747840000000009E-4</c:v>
                </c:pt>
                <c:pt idx="31">
                  <c:v>-6.0296710000000056E-5</c:v>
                </c:pt>
                <c:pt idx="32">
                  <c:v>4.3134520000000027E-5</c:v>
                </c:pt>
                <c:pt idx="33">
                  <c:v>1.1904040000000007E-4</c:v>
                </c:pt>
                <c:pt idx="34">
                  <c:v>1.7048040000000001E-4</c:v>
                </c:pt>
                <c:pt idx="35">
                  <c:v>2.2376350000000015E-4</c:v>
                </c:pt>
                <c:pt idx="36">
                  <c:v>2.6574159999999999E-4</c:v>
                </c:pt>
                <c:pt idx="37">
                  <c:v>2.8231230000000021E-4</c:v>
                </c:pt>
                <c:pt idx="38">
                  <c:v>2.7235600000000034E-4</c:v>
                </c:pt>
                <c:pt idx="39">
                  <c:v>3.1361650000000002E-4</c:v>
                </c:pt>
                <c:pt idx="40">
                  <c:v>-6.277527000000004E-5</c:v>
                </c:pt>
                <c:pt idx="41">
                  <c:v>-8.005043000000006E-4</c:v>
                </c:pt>
                <c:pt idx="42">
                  <c:v>-1.4140960000000001E-3</c:v>
                </c:pt>
                <c:pt idx="43">
                  <c:v>-1.9835570000000012E-3</c:v>
                </c:pt>
                <c:pt idx="44">
                  <c:v>-2.5952950000000001E-3</c:v>
                </c:pt>
                <c:pt idx="45">
                  <c:v>-2.290011000000002E-3</c:v>
                </c:pt>
                <c:pt idx="46">
                  <c:v>-1.1596190000000006E-3</c:v>
                </c:pt>
                <c:pt idx="47">
                  <c:v>-1.2965490000000008E-4</c:v>
                </c:pt>
                <c:pt idx="48">
                  <c:v>9.7958930000000043E-4</c:v>
                </c:pt>
                <c:pt idx="49">
                  <c:v>2.1617110000000015E-3</c:v>
                </c:pt>
                <c:pt idx="50">
                  <c:v>2.9214280000000002E-3</c:v>
                </c:pt>
                <c:pt idx="51">
                  <c:v>3.2765300000000015E-3</c:v>
                </c:pt>
                <c:pt idx="52">
                  <c:v>3.670915000000002E-3</c:v>
                </c:pt>
                <c:pt idx="53">
                  <c:v>4.0310650000000029E-3</c:v>
                </c:pt>
                <c:pt idx="54">
                  <c:v>4.3655200000000003E-3</c:v>
                </c:pt>
                <c:pt idx="55">
                  <c:v>4.7094220000000022E-3</c:v>
                </c:pt>
                <c:pt idx="56">
                  <c:v>5.0798220000000055E-3</c:v>
                </c:pt>
                <c:pt idx="57">
                  <c:v>5.4823090000000055E-3</c:v>
                </c:pt>
                <c:pt idx="58">
                  <c:v>5.9173530000000028E-3</c:v>
                </c:pt>
                <c:pt idx="59">
                  <c:v>6.3822740000000029E-3</c:v>
                </c:pt>
                <c:pt idx="60">
                  <c:v>6.8485949999999999E-3</c:v>
                </c:pt>
                <c:pt idx="61">
                  <c:v>7.3152890000000026E-3</c:v>
                </c:pt>
                <c:pt idx="62">
                  <c:v>7.8000060000000026E-3</c:v>
                </c:pt>
                <c:pt idx="63">
                  <c:v>8.3100620000000052E-3</c:v>
                </c:pt>
                <c:pt idx="64">
                  <c:v>8.8908780000000014E-3</c:v>
                </c:pt>
                <c:pt idx="65">
                  <c:v>9.5489550000000013E-3</c:v>
                </c:pt>
                <c:pt idx="66">
                  <c:v>1.032804E-2</c:v>
                </c:pt>
                <c:pt idx="67">
                  <c:v>1.1198679999999999E-2</c:v>
                </c:pt>
                <c:pt idx="68">
                  <c:v>1.21578E-2</c:v>
                </c:pt>
                <c:pt idx="69">
                  <c:v>1.3222960000000001E-2</c:v>
                </c:pt>
                <c:pt idx="70">
                  <c:v>1.4452229999999998E-2</c:v>
                </c:pt>
                <c:pt idx="71">
                  <c:v>1.5854770000000001E-2</c:v>
                </c:pt>
                <c:pt idx="72">
                  <c:v>1.7452599999999999E-2</c:v>
                </c:pt>
                <c:pt idx="73">
                  <c:v>1.9219160000000002E-2</c:v>
                </c:pt>
                <c:pt idx="74">
                  <c:v>2.1091810000000016E-2</c:v>
                </c:pt>
                <c:pt idx="75">
                  <c:v>2.295063E-2</c:v>
                </c:pt>
                <c:pt idx="76">
                  <c:v>2.4702179999999997E-2</c:v>
                </c:pt>
                <c:pt idx="77">
                  <c:v>2.6291160000000015E-2</c:v>
                </c:pt>
                <c:pt idx="78">
                  <c:v>2.7641360000000028E-2</c:v>
                </c:pt>
                <c:pt idx="79">
                  <c:v>2.8776079999999999E-2</c:v>
                </c:pt>
                <c:pt idx="80">
                  <c:v>2.9776220000000006E-2</c:v>
                </c:pt>
                <c:pt idx="81">
                  <c:v>3.0704740000000001E-2</c:v>
                </c:pt>
                <c:pt idx="82">
                  <c:v>3.1659100000000016E-2</c:v>
                </c:pt>
                <c:pt idx="83">
                  <c:v>3.2793660000000002E-2</c:v>
                </c:pt>
                <c:pt idx="84">
                  <c:v>3.4114819999999997E-2</c:v>
                </c:pt>
                <c:pt idx="85">
                  <c:v>3.5604289999999997E-2</c:v>
                </c:pt>
                <c:pt idx="86">
                  <c:v>3.7254420000000003E-2</c:v>
                </c:pt>
                <c:pt idx="87">
                  <c:v>3.9009320000000021E-2</c:v>
                </c:pt>
                <c:pt idx="88">
                  <c:v>4.0856600000000028E-2</c:v>
                </c:pt>
                <c:pt idx="89">
                  <c:v>4.2858250000000014E-2</c:v>
                </c:pt>
                <c:pt idx="90">
                  <c:v>4.4982280000000041E-2</c:v>
                </c:pt>
                <c:pt idx="91">
                  <c:v>4.717913E-2</c:v>
                </c:pt>
                <c:pt idx="92">
                  <c:v>4.9494890000000027E-2</c:v>
                </c:pt>
                <c:pt idx="93">
                  <c:v>5.1882800000000014E-2</c:v>
                </c:pt>
                <c:pt idx="94">
                  <c:v>5.4221279999999997E-2</c:v>
                </c:pt>
                <c:pt idx="95">
                  <c:v>5.6580349999999981E-2</c:v>
                </c:pt>
                <c:pt idx="96">
                  <c:v>5.9168200000000018E-2</c:v>
                </c:pt>
                <c:pt idx="97">
                  <c:v>6.2022400000000033E-2</c:v>
                </c:pt>
                <c:pt idx="98">
                  <c:v>6.5235940000000006E-2</c:v>
                </c:pt>
                <c:pt idx="99">
                  <c:v>6.8963990000000044E-2</c:v>
                </c:pt>
                <c:pt idx="100">
                  <c:v>7.3176290000000033E-2</c:v>
                </c:pt>
                <c:pt idx="101">
                  <c:v>7.7585269999999998E-2</c:v>
                </c:pt>
                <c:pt idx="102">
                  <c:v>8.2063800000000006E-2</c:v>
                </c:pt>
                <c:pt idx="103">
                  <c:v>8.6469370000000004E-2</c:v>
                </c:pt>
                <c:pt idx="104">
                  <c:v>9.0442259999999997E-2</c:v>
                </c:pt>
                <c:pt idx="105">
                  <c:v>9.3767820000000099E-2</c:v>
                </c:pt>
                <c:pt idx="106">
                  <c:v>9.6355650000000001E-2</c:v>
                </c:pt>
                <c:pt idx="107">
                  <c:v>9.8065790000000055E-2</c:v>
                </c:pt>
                <c:pt idx="108">
                  <c:v>9.8799170000000047E-2</c:v>
                </c:pt>
                <c:pt idx="109">
                  <c:v>9.8777080000000045E-2</c:v>
                </c:pt>
                <c:pt idx="110">
                  <c:v>9.823650000000006E-2</c:v>
                </c:pt>
                <c:pt idx="111">
                  <c:v>9.7571790000000005E-2</c:v>
                </c:pt>
                <c:pt idx="112">
                  <c:v>9.6636740000000027E-2</c:v>
                </c:pt>
                <c:pt idx="113">
                  <c:v>9.5202150000000013E-2</c:v>
                </c:pt>
                <c:pt idx="114">
                  <c:v>9.3567300000000103E-2</c:v>
                </c:pt>
                <c:pt idx="115">
                  <c:v>9.1823640000000026E-2</c:v>
                </c:pt>
                <c:pt idx="116">
                  <c:v>8.9514730000000028E-2</c:v>
                </c:pt>
                <c:pt idx="117">
                  <c:v>8.7173109999999998E-2</c:v>
                </c:pt>
                <c:pt idx="118">
                  <c:v>8.5331179999999993E-2</c:v>
                </c:pt>
                <c:pt idx="119">
                  <c:v>8.314357E-2</c:v>
                </c:pt>
                <c:pt idx="120">
                  <c:v>8.2995400000000025E-2</c:v>
                </c:pt>
                <c:pt idx="121">
                  <c:v>8.5794760000000081E-2</c:v>
                </c:pt>
                <c:pt idx="122">
                  <c:v>8.9334450000000065E-2</c:v>
                </c:pt>
                <c:pt idx="123">
                  <c:v>9.4697420000000088E-2</c:v>
                </c:pt>
                <c:pt idx="124">
                  <c:v>0.10114579999999999</c:v>
                </c:pt>
                <c:pt idx="125">
                  <c:v>0.10715250000000004</c:v>
                </c:pt>
                <c:pt idx="126">
                  <c:v>0.11446560000000004</c:v>
                </c:pt>
                <c:pt idx="127">
                  <c:v>0.11640320000000004</c:v>
                </c:pt>
                <c:pt idx="128">
                  <c:v>0.1128203</c:v>
                </c:pt>
                <c:pt idx="129">
                  <c:v>0.13378109999999999</c:v>
                </c:pt>
                <c:pt idx="130">
                  <c:v>0.14234640000000012</c:v>
                </c:pt>
                <c:pt idx="131">
                  <c:v>0.10970270000000008</c:v>
                </c:pt>
                <c:pt idx="132">
                  <c:v>9.3803320000000051E-2</c:v>
                </c:pt>
                <c:pt idx="133">
                  <c:v>8.5002440000000026E-2</c:v>
                </c:pt>
                <c:pt idx="134">
                  <c:v>3.1589689999999997E-2</c:v>
                </c:pt>
                <c:pt idx="135">
                  <c:v>1.5950760000000001E-2</c:v>
                </c:pt>
                <c:pt idx="136">
                  <c:v>8.2467940000000003E-2</c:v>
                </c:pt>
                <c:pt idx="137">
                  <c:v>0.1456288</c:v>
                </c:pt>
                <c:pt idx="138">
                  <c:v>0.25593729999999998</c:v>
                </c:pt>
                <c:pt idx="139">
                  <c:v>0.43705150000000015</c:v>
                </c:pt>
                <c:pt idx="140">
                  <c:v>0.50680559999999997</c:v>
                </c:pt>
                <c:pt idx="141">
                  <c:v>0.45247210000000021</c:v>
                </c:pt>
                <c:pt idx="142">
                  <c:v>0.41754800000000014</c:v>
                </c:pt>
                <c:pt idx="143">
                  <c:v>0.33217790000000036</c:v>
                </c:pt>
                <c:pt idx="144">
                  <c:v>0.16158939999999999</c:v>
                </c:pt>
                <c:pt idx="145">
                  <c:v>7.206691000000004E-2</c:v>
                </c:pt>
                <c:pt idx="146">
                  <c:v>6.7295839999999996E-2</c:v>
                </c:pt>
                <c:pt idx="147">
                  <c:v>1.6504510000000003E-2</c:v>
                </c:pt>
                <c:pt idx="148">
                  <c:v>-4.84541E-2</c:v>
                </c:pt>
                <c:pt idx="149">
                  <c:v>-6.7175879999999979E-2</c:v>
                </c:pt>
                <c:pt idx="150">
                  <c:v>-7.8028719999999996E-2</c:v>
                </c:pt>
                <c:pt idx="151">
                  <c:v>-9.8637500000000072E-2</c:v>
                </c:pt>
                <c:pt idx="152">
                  <c:v>-9.3493790000000007E-2</c:v>
                </c:pt>
                <c:pt idx="153">
                  <c:v>1.088839E-2</c:v>
                </c:pt>
                <c:pt idx="154">
                  <c:v>7.2929270000000004E-2</c:v>
                </c:pt>
                <c:pt idx="155">
                  <c:v>0.36874950000000001</c:v>
                </c:pt>
              </c:numCache>
            </c:numRef>
          </c:yVal>
          <c:smooth val="1"/>
        </c:ser>
        <c:axId val="86007808"/>
        <c:axId val="86009728"/>
      </c:scatterChart>
      <c:valAx>
        <c:axId val="86007808"/>
        <c:scaling>
          <c:orientation val="minMax"/>
          <c:max val="60"/>
          <c:min val="20"/>
        </c:scaling>
        <c:axPos val="b"/>
        <c:title>
          <c:tx>
            <c:rich>
              <a:bodyPr/>
              <a:lstStyle/>
              <a:p>
                <a:pPr>
                  <a:defRPr sz="2800"/>
                </a:pPr>
                <a:r>
                  <a:rPr lang="en-US" sz="2800"/>
                  <a:t>Time/h</a:t>
                </a:r>
              </a:p>
            </c:rich>
          </c:tx>
          <c:layout>
            <c:manualLayout>
              <c:xMode val="edge"/>
              <c:yMode val="edge"/>
              <c:x val="0.44470581802274717"/>
              <c:y val="0.92034703995333922"/>
            </c:manualLayout>
          </c:layout>
        </c:title>
        <c:numFmt formatCode="General" sourceLinked="1"/>
        <c:tickLblPos val="nextTo"/>
        <c:txPr>
          <a:bodyPr/>
          <a:lstStyle/>
          <a:p>
            <a:pPr>
              <a:defRPr sz="2800"/>
            </a:pPr>
            <a:endParaRPr lang="en-US"/>
          </a:p>
        </c:txPr>
        <c:crossAx val="86009728"/>
        <c:crosses val="autoZero"/>
        <c:crossBetween val="midCat"/>
      </c:valAx>
      <c:valAx>
        <c:axId val="86009728"/>
        <c:scaling>
          <c:orientation val="minMax"/>
          <c:max val="0.30000000000000032"/>
          <c:min val="0"/>
        </c:scaling>
        <c:axPos val="l"/>
        <c:title>
          <c:tx>
            <c:rich>
              <a:bodyPr rot="-5400000" vert="horz"/>
              <a:lstStyle/>
              <a:p>
                <a:pPr>
                  <a:defRPr sz="2800"/>
                </a:pPr>
                <a:r>
                  <a:rPr lang="en-US" sz="2800"/>
                  <a:t>dC"/dt </a:t>
                </a:r>
                <a:r>
                  <a:rPr lang="en-US" sz="2800" baseline="-25000"/>
                  <a:t>peak</a:t>
                </a:r>
                <a:r>
                  <a:rPr lang="en-US" sz="2800"/>
                  <a:t>/pF</a:t>
                </a:r>
              </a:p>
            </c:rich>
          </c:tx>
          <c:layout>
            <c:manualLayout>
              <c:xMode val="edge"/>
              <c:yMode val="edge"/>
              <c:x val="8.3333333333333367E-3"/>
              <c:y val="8.1230679498396047E-2"/>
            </c:manualLayout>
          </c:layout>
        </c:title>
        <c:numFmt formatCode="#,##0.0" sourceLinked="0"/>
        <c:tickLblPos val="nextTo"/>
        <c:txPr>
          <a:bodyPr/>
          <a:lstStyle/>
          <a:p>
            <a:pPr>
              <a:defRPr sz="2800"/>
            </a:pPr>
            <a:endParaRPr lang="en-US"/>
          </a:p>
        </c:txPr>
        <c:crossAx val="86007808"/>
        <c:crosses val="autoZero"/>
        <c:crossBetween val="midCat"/>
        <c:majorUnit val="0.1"/>
      </c:valAx>
    </c:plotArea>
    <c:legend>
      <c:legendPos val="r"/>
      <c:layout>
        <c:manualLayout>
          <c:xMode val="edge"/>
          <c:yMode val="edge"/>
          <c:x val="0.18776380854059982"/>
          <c:y val="4.5831277078389153E-2"/>
          <c:w val="0.12817706581131538"/>
          <c:h val="0.2534896610977545"/>
        </c:manualLayout>
      </c:layout>
      <c:txPr>
        <a:bodyPr/>
        <a:lstStyle/>
        <a:p>
          <a:pPr>
            <a:defRPr sz="2800"/>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GB"/>
  <c:chart>
    <c:plotArea>
      <c:layout>
        <c:manualLayout>
          <c:layoutTarget val="inner"/>
          <c:xMode val="edge"/>
          <c:yMode val="edge"/>
          <c:x val="0.18575798337707825"/>
          <c:y val="5.1400554097404488E-2"/>
          <c:w val="0.77918558617672795"/>
          <c:h val="0.69833477402151067"/>
        </c:manualLayout>
      </c:layout>
      <c:scatterChart>
        <c:scatterStyle val="smoothMarker"/>
        <c:ser>
          <c:idx val="0"/>
          <c:order val="0"/>
          <c:tx>
            <c:v>Rf</c:v>
          </c:tx>
          <c:spPr>
            <a:ln>
              <a:solidFill>
                <a:srgbClr val="92D050"/>
              </a:solidFill>
            </a:ln>
          </c:spPr>
          <c:marker>
            <c:symbol val="none"/>
          </c:marker>
          <c:xVal>
            <c:numRef>
              <c:f>'Ch3'!$A$2:$A$157</c:f>
              <c:numCache>
                <c:formatCode>General</c:formatCode>
                <c:ptCount val="156"/>
                <c:pt idx="0">
                  <c:v>0</c:v>
                </c:pt>
                <c:pt idx="1">
                  <c:v>0.45916666666666717</c:v>
                </c:pt>
                <c:pt idx="2">
                  <c:v>0.918333333333333</c:v>
                </c:pt>
                <c:pt idx="3">
                  <c:v>1.3802777777777806</c:v>
                </c:pt>
                <c:pt idx="4">
                  <c:v>1.8394444444444398</c:v>
                </c:pt>
                <c:pt idx="5">
                  <c:v>2.2988888888888885</c:v>
                </c:pt>
                <c:pt idx="6">
                  <c:v>2.7577777777777825</c:v>
                </c:pt>
                <c:pt idx="7">
                  <c:v>3.2174999999999998</c:v>
                </c:pt>
                <c:pt idx="8">
                  <c:v>3.6766666666666685</c:v>
                </c:pt>
                <c:pt idx="9">
                  <c:v>4.1358333333333324</c:v>
                </c:pt>
                <c:pt idx="10">
                  <c:v>4.5947222222222202</c:v>
                </c:pt>
                <c:pt idx="11">
                  <c:v>5.0538888888888875</c:v>
                </c:pt>
                <c:pt idx="12">
                  <c:v>5.5133333333333328</c:v>
                </c:pt>
                <c:pt idx="13">
                  <c:v>5.9725000000000001</c:v>
                </c:pt>
                <c:pt idx="14">
                  <c:v>6.4316666666666729</c:v>
                </c:pt>
                <c:pt idx="15">
                  <c:v>6.8913888888888897</c:v>
                </c:pt>
                <c:pt idx="16">
                  <c:v>7.35111111111111</c:v>
                </c:pt>
                <c:pt idx="17">
                  <c:v>7.8105555555555544</c:v>
                </c:pt>
                <c:pt idx="18">
                  <c:v>8.27</c:v>
                </c:pt>
                <c:pt idx="19">
                  <c:v>8.7291666666666696</c:v>
                </c:pt>
                <c:pt idx="20">
                  <c:v>9.1880555555555539</c:v>
                </c:pt>
                <c:pt idx="21">
                  <c:v>9.6475000000000009</c:v>
                </c:pt>
                <c:pt idx="22">
                  <c:v>10.1072222222222</c:v>
                </c:pt>
                <c:pt idx="23">
                  <c:v>10.566666666666706</c:v>
                </c:pt>
                <c:pt idx="24">
                  <c:v>11.025555555555606</c:v>
                </c:pt>
                <c:pt idx="25">
                  <c:v>11.485277777777799</c:v>
                </c:pt>
                <c:pt idx="26">
                  <c:v>11.9441666666667</c:v>
                </c:pt>
                <c:pt idx="27">
                  <c:v>12.405555555555608</c:v>
                </c:pt>
                <c:pt idx="28">
                  <c:v>12.864722222222206</c:v>
                </c:pt>
                <c:pt idx="29">
                  <c:v>13.323611111111099</c:v>
                </c:pt>
                <c:pt idx="30">
                  <c:v>13.783611111111098</c:v>
                </c:pt>
                <c:pt idx="31">
                  <c:v>14.2425</c:v>
                </c:pt>
                <c:pt idx="32">
                  <c:v>14.7016666666667</c:v>
                </c:pt>
                <c:pt idx="33">
                  <c:v>15.160277777777798</c:v>
                </c:pt>
                <c:pt idx="34">
                  <c:v>15.619722222222199</c:v>
                </c:pt>
                <c:pt idx="35">
                  <c:v>16.078888888888901</c:v>
                </c:pt>
                <c:pt idx="36">
                  <c:v>16.538333333333274</c:v>
                </c:pt>
                <c:pt idx="37">
                  <c:v>16.997777777777785</c:v>
                </c:pt>
                <c:pt idx="38">
                  <c:v>17.45694444444441</c:v>
                </c:pt>
                <c:pt idx="39">
                  <c:v>17.9163888888889</c:v>
                </c:pt>
                <c:pt idx="40">
                  <c:v>18.375277777777789</c:v>
                </c:pt>
                <c:pt idx="41">
                  <c:v>18.834444444444411</c:v>
                </c:pt>
                <c:pt idx="42">
                  <c:v>19.29361111111109</c:v>
                </c:pt>
                <c:pt idx="43">
                  <c:v>19.753055555555601</c:v>
                </c:pt>
                <c:pt idx="44">
                  <c:v>20.212499999999984</c:v>
                </c:pt>
                <c:pt idx="45">
                  <c:v>20.672499999999989</c:v>
                </c:pt>
                <c:pt idx="46">
                  <c:v>21.073611111111099</c:v>
                </c:pt>
                <c:pt idx="47">
                  <c:v>21.51305555555561</c:v>
                </c:pt>
                <c:pt idx="48">
                  <c:v>21.946944444444405</c:v>
                </c:pt>
                <c:pt idx="49">
                  <c:v>22.381944444444411</c:v>
                </c:pt>
                <c:pt idx="50">
                  <c:v>22.81805555555561</c:v>
                </c:pt>
                <c:pt idx="51">
                  <c:v>23.252499999999984</c:v>
                </c:pt>
                <c:pt idx="52">
                  <c:v>23.686944444444411</c:v>
                </c:pt>
                <c:pt idx="53">
                  <c:v>24.120555555555601</c:v>
                </c:pt>
                <c:pt idx="54">
                  <c:v>24.555</c:v>
                </c:pt>
                <c:pt idx="55">
                  <c:v>24.989444444444381</c:v>
                </c:pt>
                <c:pt idx="56">
                  <c:v>25.423611111111089</c:v>
                </c:pt>
                <c:pt idx="57">
                  <c:v>25.86</c:v>
                </c:pt>
                <c:pt idx="58">
                  <c:v>26.293888888888901</c:v>
                </c:pt>
                <c:pt idx="59">
                  <c:v>26.728333333333275</c:v>
                </c:pt>
                <c:pt idx="60">
                  <c:v>27.162222222222184</c:v>
                </c:pt>
                <c:pt idx="61">
                  <c:v>27.5963888888889</c:v>
                </c:pt>
                <c:pt idx="62">
                  <c:v>28.030277777777791</c:v>
                </c:pt>
                <c:pt idx="63">
                  <c:v>28.464722222222182</c:v>
                </c:pt>
                <c:pt idx="64">
                  <c:v>28.898888888888905</c:v>
                </c:pt>
                <c:pt idx="65">
                  <c:v>29.333333333333282</c:v>
                </c:pt>
                <c:pt idx="66">
                  <c:v>29.767499999999981</c:v>
                </c:pt>
                <c:pt idx="67">
                  <c:v>30.202222222222183</c:v>
                </c:pt>
                <c:pt idx="68">
                  <c:v>30.636388888888909</c:v>
                </c:pt>
                <c:pt idx="69">
                  <c:v>31.0705555555556</c:v>
                </c:pt>
                <c:pt idx="70">
                  <c:v>31.504722222222185</c:v>
                </c:pt>
                <c:pt idx="71">
                  <c:v>31.938888888888901</c:v>
                </c:pt>
                <c:pt idx="72">
                  <c:v>32.373055555555595</c:v>
                </c:pt>
                <c:pt idx="73">
                  <c:v>32.807222222222194</c:v>
                </c:pt>
                <c:pt idx="74">
                  <c:v>33.241388888888913</c:v>
                </c:pt>
                <c:pt idx="75">
                  <c:v>33.676111111111112</c:v>
                </c:pt>
                <c:pt idx="76">
                  <c:v>34.110277777777796</c:v>
                </c:pt>
                <c:pt idx="77">
                  <c:v>34.544166666666641</c:v>
                </c:pt>
                <c:pt idx="78">
                  <c:v>34.978888888888903</c:v>
                </c:pt>
                <c:pt idx="79">
                  <c:v>35.412777777777798</c:v>
                </c:pt>
                <c:pt idx="80">
                  <c:v>35.846666666666643</c:v>
                </c:pt>
                <c:pt idx="81">
                  <c:v>36.280833333333298</c:v>
                </c:pt>
                <c:pt idx="82">
                  <c:v>36.715000000000003</c:v>
                </c:pt>
                <c:pt idx="83">
                  <c:v>37.149166666666673</c:v>
                </c:pt>
                <c:pt idx="84">
                  <c:v>37.583055555555596</c:v>
                </c:pt>
                <c:pt idx="85">
                  <c:v>38.016666666666644</c:v>
                </c:pt>
                <c:pt idx="86">
                  <c:v>38.4513888888889</c:v>
                </c:pt>
                <c:pt idx="87">
                  <c:v>38.885555555555598</c:v>
                </c:pt>
                <c:pt idx="88">
                  <c:v>39.319166666666646</c:v>
                </c:pt>
                <c:pt idx="89">
                  <c:v>39.753333333333302</c:v>
                </c:pt>
                <c:pt idx="90">
                  <c:v>40.1875</c:v>
                </c:pt>
                <c:pt idx="91">
                  <c:v>40.621944444444395</c:v>
                </c:pt>
                <c:pt idx="92">
                  <c:v>41.056388888888911</c:v>
                </c:pt>
                <c:pt idx="93">
                  <c:v>41.490555555555602</c:v>
                </c:pt>
                <c:pt idx="94">
                  <c:v>41.924444444444369</c:v>
                </c:pt>
                <c:pt idx="95">
                  <c:v>42.358333333333299</c:v>
                </c:pt>
                <c:pt idx="96">
                  <c:v>42.792500000000025</c:v>
                </c:pt>
                <c:pt idx="97">
                  <c:v>43.226388888888934</c:v>
                </c:pt>
                <c:pt idx="98">
                  <c:v>43.6602777777778</c:v>
                </c:pt>
                <c:pt idx="99">
                  <c:v>44.094722222222202</c:v>
                </c:pt>
                <c:pt idx="100">
                  <c:v>44.529166666666669</c:v>
                </c:pt>
                <c:pt idx="101">
                  <c:v>44.962777777777802</c:v>
                </c:pt>
                <c:pt idx="102">
                  <c:v>45.4033333333333</c:v>
                </c:pt>
                <c:pt idx="103">
                  <c:v>45.836944444444377</c:v>
                </c:pt>
                <c:pt idx="104">
                  <c:v>46.271111111111111</c:v>
                </c:pt>
                <c:pt idx="105">
                  <c:v>46.705277777777802</c:v>
                </c:pt>
                <c:pt idx="106">
                  <c:v>47.14</c:v>
                </c:pt>
                <c:pt idx="107">
                  <c:v>47.573888888888902</c:v>
                </c:pt>
                <c:pt idx="108">
                  <c:v>48.0080555555556</c:v>
                </c:pt>
                <c:pt idx="109">
                  <c:v>48.441944444444367</c:v>
                </c:pt>
                <c:pt idx="110">
                  <c:v>48.876666666666644</c:v>
                </c:pt>
                <c:pt idx="111">
                  <c:v>49.310833333333278</c:v>
                </c:pt>
                <c:pt idx="112">
                  <c:v>49.745277777777801</c:v>
                </c:pt>
                <c:pt idx="113">
                  <c:v>50.179166666666674</c:v>
                </c:pt>
                <c:pt idx="114">
                  <c:v>50.613333333333301</c:v>
                </c:pt>
                <c:pt idx="115">
                  <c:v>51.047499999999999</c:v>
                </c:pt>
                <c:pt idx="116">
                  <c:v>51.481666666666634</c:v>
                </c:pt>
                <c:pt idx="117">
                  <c:v>51.9161111111111</c:v>
                </c:pt>
                <c:pt idx="118">
                  <c:v>52.349722222222198</c:v>
                </c:pt>
                <c:pt idx="119">
                  <c:v>52.783611111111099</c:v>
                </c:pt>
                <c:pt idx="120">
                  <c:v>53.218055555555601</c:v>
                </c:pt>
                <c:pt idx="121">
                  <c:v>53.651944444444368</c:v>
                </c:pt>
                <c:pt idx="122">
                  <c:v>54.086111111111101</c:v>
                </c:pt>
                <c:pt idx="123">
                  <c:v>54.5202777777778</c:v>
                </c:pt>
                <c:pt idx="124">
                  <c:v>54.954999999999998</c:v>
                </c:pt>
                <c:pt idx="125">
                  <c:v>55.389166666666661</c:v>
                </c:pt>
                <c:pt idx="126">
                  <c:v>55.823333333333302</c:v>
                </c:pt>
                <c:pt idx="127">
                  <c:v>56.256944444444379</c:v>
                </c:pt>
                <c:pt idx="128">
                  <c:v>56.691111111111113</c:v>
                </c:pt>
                <c:pt idx="129">
                  <c:v>57.125555555555621</c:v>
                </c:pt>
                <c:pt idx="130">
                  <c:v>57.559444444444367</c:v>
                </c:pt>
                <c:pt idx="131">
                  <c:v>57.9936111111111</c:v>
                </c:pt>
                <c:pt idx="132">
                  <c:v>58.427777777777798</c:v>
                </c:pt>
                <c:pt idx="133">
                  <c:v>58.862222222222201</c:v>
                </c:pt>
                <c:pt idx="134">
                  <c:v>59.296111111111124</c:v>
                </c:pt>
                <c:pt idx="135">
                  <c:v>59.7302777777778</c:v>
                </c:pt>
                <c:pt idx="136">
                  <c:v>60.164444444444378</c:v>
                </c:pt>
                <c:pt idx="137">
                  <c:v>60.598055555555611</c:v>
                </c:pt>
                <c:pt idx="138">
                  <c:v>61.032500000000013</c:v>
                </c:pt>
                <c:pt idx="139">
                  <c:v>61.46666666666664</c:v>
                </c:pt>
                <c:pt idx="140">
                  <c:v>61.900555555555599</c:v>
                </c:pt>
                <c:pt idx="141">
                  <c:v>62.334444444444358</c:v>
                </c:pt>
                <c:pt idx="142">
                  <c:v>62.768055555555613</c:v>
                </c:pt>
                <c:pt idx="143">
                  <c:v>63.201944444444379</c:v>
                </c:pt>
                <c:pt idx="144">
                  <c:v>63.635833333333302</c:v>
                </c:pt>
                <c:pt idx="145">
                  <c:v>64.069999999999993</c:v>
                </c:pt>
                <c:pt idx="146">
                  <c:v>64.504166666666706</c:v>
                </c:pt>
                <c:pt idx="147">
                  <c:v>64.938611111111101</c:v>
                </c:pt>
                <c:pt idx="148">
                  <c:v>65.373055555555524</c:v>
                </c:pt>
                <c:pt idx="149">
                  <c:v>65.806944444444383</c:v>
                </c:pt>
                <c:pt idx="150">
                  <c:v>66.241666666666745</c:v>
                </c:pt>
                <c:pt idx="151">
                  <c:v>66.675833333333216</c:v>
                </c:pt>
                <c:pt idx="152">
                  <c:v>67.110277777777782</c:v>
                </c:pt>
                <c:pt idx="153">
                  <c:v>67.543611111111105</c:v>
                </c:pt>
                <c:pt idx="154">
                  <c:v>67.977777777777789</c:v>
                </c:pt>
                <c:pt idx="155">
                  <c:v>68.411388888888879</c:v>
                </c:pt>
              </c:numCache>
            </c:numRef>
          </c:xVal>
          <c:yVal>
            <c:numRef>
              <c:f>'Ch3'!$D$2:$D$157</c:f>
              <c:numCache>
                <c:formatCode>0.00E+00</c:formatCode>
                <c:ptCount val="156"/>
                <c:pt idx="0">
                  <c:v>0.41969920000000005</c:v>
                </c:pt>
                <c:pt idx="1">
                  <c:v>0.41986640000000025</c:v>
                </c:pt>
                <c:pt idx="2">
                  <c:v>0.38018710000000017</c:v>
                </c:pt>
                <c:pt idx="3">
                  <c:v>0.36072570000000015</c:v>
                </c:pt>
                <c:pt idx="4">
                  <c:v>0.34053550000000005</c:v>
                </c:pt>
                <c:pt idx="5">
                  <c:v>0.32171960000000022</c:v>
                </c:pt>
                <c:pt idx="6">
                  <c:v>0.32237490000000041</c:v>
                </c:pt>
                <c:pt idx="7">
                  <c:v>0.32242330000000025</c:v>
                </c:pt>
                <c:pt idx="8">
                  <c:v>0.32244080000000036</c:v>
                </c:pt>
                <c:pt idx="9">
                  <c:v>0.32244620000000024</c:v>
                </c:pt>
                <c:pt idx="10">
                  <c:v>0.32246780000000036</c:v>
                </c:pt>
                <c:pt idx="11">
                  <c:v>0.32248680000000041</c:v>
                </c:pt>
                <c:pt idx="12">
                  <c:v>0.32251650000000032</c:v>
                </c:pt>
                <c:pt idx="13">
                  <c:v>0.32256140000000016</c:v>
                </c:pt>
                <c:pt idx="14">
                  <c:v>0.32258200000000031</c:v>
                </c:pt>
                <c:pt idx="15">
                  <c:v>0.32263120000000001</c:v>
                </c:pt>
                <c:pt idx="16">
                  <c:v>0.32268310000000017</c:v>
                </c:pt>
                <c:pt idx="17">
                  <c:v>0.32272700000000026</c:v>
                </c:pt>
                <c:pt idx="18">
                  <c:v>0.32274020000000014</c:v>
                </c:pt>
                <c:pt idx="19">
                  <c:v>0.32278090000000031</c:v>
                </c:pt>
                <c:pt idx="20">
                  <c:v>0.32282410000000034</c:v>
                </c:pt>
                <c:pt idx="21">
                  <c:v>0.32269570000000014</c:v>
                </c:pt>
                <c:pt idx="22">
                  <c:v>0.32275670000000017</c:v>
                </c:pt>
                <c:pt idx="23">
                  <c:v>0.3228783000000004</c:v>
                </c:pt>
                <c:pt idx="24">
                  <c:v>0.32304370000000021</c:v>
                </c:pt>
                <c:pt idx="25">
                  <c:v>0.3232230000000002</c:v>
                </c:pt>
                <c:pt idx="26">
                  <c:v>0.32358330000000024</c:v>
                </c:pt>
                <c:pt idx="27">
                  <c:v>0.32372800000000024</c:v>
                </c:pt>
                <c:pt idx="28">
                  <c:v>0.32384120000000016</c:v>
                </c:pt>
                <c:pt idx="29">
                  <c:v>0.32387680000000041</c:v>
                </c:pt>
                <c:pt idx="30">
                  <c:v>0.32387730000000031</c:v>
                </c:pt>
                <c:pt idx="31">
                  <c:v>0.32384790000000024</c:v>
                </c:pt>
                <c:pt idx="32">
                  <c:v>0.32381630000000033</c:v>
                </c:pt>
                <c:pt idx="33">
                  <c:v>0.32374690000000017</c:v>
                </c:pt>
                <c:pt idx="34">
                  <c:v>0.32366530000000021</c:v>
                </c:pt>
                <c:pt idx="35">
                  <c:v>0.32354390000000016</c:v>
                </c:pt>
                <c:pt idx="36">
                  <c:v>0.32337960000000038</c:v>
                </c:pt>
                <c:pt idx="37">
                  <c:v>0.32320370000000015</c:v>
                </c:pt>
                <c:pt idx="38">
                  <c:v>0.32300490000000032</c:v>
                </c:pt>
                <c:pt idx="39">
                  <c:v>0.3228127000000004</c:v>
                </c:pt>
                <c:pt idx="40">
                  <c:v>0.32263030000000015</c:v>
                </c:pt>
                <c:pt idx="41">
                  <c:v>0.32249870000000036</c:v>
                </c:pt>
                <c:pt idx="42">
                  <c:v>0.32237210000000038</c:v>
                </c:pt>
                <c:pt idx="43">
                  <c:v>0.32263010000000014</c:v>
                </c:pt>
                <c:pt idx="44">
                  <c:v>0.32210930000000021</c:v>
                </c:pt>
                <c:pt idx="45">
                  <c:v>0.32109120000000002</c:v>
                </c:pt>
                <c:pt idx="46">
                  <c:v>0.31951210000000024</c:v>
                </c:pt>
                <c:pt idx="47">
                  <c:v>0.31730550000000024</c:v>
                </c:pt>
                <c:pt idx="48">
                  <c:v>0.31408700000000017</c:v>
                </c:pt>
                <c:pt idx="49">
                  <c:v>0.31076870000000018</c:v>
                </c:pt>
                <c:pt idx="50">
                  <c:v>0.30723860000000008</c:v>
                </c:pt>
                <c:pt idx="51">
                  <c:v>0.30348190000000036</c:v>
                </c:pt>
                <c:pt idx="52">
                  <c:v>0.29951150000000021</c:v>
                </c:pt>
                <c:pt idx="53">
                  <c:v>0.29531780000000024</c:v>
                </c:pt>
                <c:pt idx="54">
                  <c:v>0.29112880000000024</c:v>
                </c:pt>
                <c:pt idx="55">
                  <c:v>0.28669160000000005</c:v>
                </c:pt>
                <c:pt idx="56">
                  <c:v>0.28205730000000001</c:v>
                </c:pt>
                <c:pt idx="57">
                  <c:v>0.27724549999999998</c:v>
                </c:pt>
                <c:pt idx="58">
                  <c:v>0.2722292</c:v>
                </c:pt>
                <c:pt idx="59">
                  <c:v>0.26698320000000014</c:v>
                </c:pt>
                <c:pt idx="60">
                  <c:v>0.2616657</c:v>
                </c:pt>
                <c:pt idx="61">
                  <c:v>0.25627220000000001</c:v>
                </c:pt>
                <c:pt idx="62">
                  <c:v>0.25073239999999997</c:v>
                </c:pt>
                <c:pt idx="63">
                  <c:v>0.24513589999999999</c:v>
                </c:pt>
                <c:pt idx="64">
                  <c:v>0.23949530000000013</c:v>
                </c:pt>
                <c:pt idx="65">
                  <c:v>0.23377400000000001</c:v>
                </c:pt>
                <c:pt idx="66">
                  <c:v>0.22800000000000001</c:v>
                </c:pt>
                <c:pt idx="67">
                  <c:v>0.22217179999999992</c:v>
                </c:pt>
                <c:pt idx="68">
                  <c:v>0.21629520000000013</c:v>
                </c:pt>
                <c:pt idx="69">
                  <c:v>0.21037639999999999</c:v>
                </c:pt>
                <c:pt idx="70">
                  <c:v>0.20441710000000013</c:v>
                </c:pt>
                <c:pt idx="71">
                  <c:v>0.19838729999999999</c:v>
                </c:pt>
                <c:pt idx="72">
                  <c:v>0.19234580000000001</c:v>
                </c:pt>
                <c:pt idx="73">
                  <c:v>0.18616279999999999</c:v>
                </c:pt>
                <c:pt idx="74">
                  <c:v>0.17983720000000009</c:v>
                </c:pt>
                <c:pt idx="75">
                  <c:v>0.17337759999999997</c:v>
                </c:pt>
                <c:pt idx="76">
                  <c:v>0.16674740000000013</c:v>
                </c:pt>
                <c:pt idx="77">
                  <c:v>0.16001799999999999</c:v>
                </c:pt>
                <c:pt idx="78">
                  <c:v>0.15326330000000013</c:v>
                </c:pt>
                <c:pt idx="79">
                  <c:v>0.14650959999999999</c:v>
                </c:pt>
                <c:pt idx="80">
                  <c:v>0.13973010000000008</c:v>
                </c:pt>
                <c:pt idx="81">
                  <c:v>0.13300960000000001</c:v>
                </c:pt>
                <c:pt idx="82">
                  <c:v>0.12639130000000001</c:v>
                </c:pt>
                <c:pt idx="83">
                  <c:v>0.1198196</c:v>
                </c:pt>
                <c:pt idx="84">
                  <c:v>0.11326700000000002</c:v>
                </c:pt>
                <c:pt idx="85">
                  <c:v>0.10678720000000004</c:v>
                </c:pt>
                <c:pt idx="86">
                  <c:v>0.10031809999999994</c:v>
                </c:pt>
                <c:pt idx="87">
                  <c:v>9.3789290000000025E-2</c:v>
                </c:pt>
                <c:pt idx="88">
                  <c:v>8.7388549999999995E-2</c:v>
                </c:pt>
                <c:pt idx="89">
                  <c:v>8.1159820000000049E-2</c:v>
                </c:pt>
                <c:pt idx="90">
                  <c:v>7.5033879999999997E-2</c:v>
                </c:pt>
                <c:pt idx="91">
                  <c:v>6.9086980000000076E-2</c:v>
                </c:pt>
                <c:pt idx="92">
                  <c:v>6.3373070000000004E-2</c:v>
                </c:pt>
                <c:pt idx="93">
                  <c:v>5.7847509999999998E-2</c:v>
                </c:pt>
                <c:pt idx="94">
                  <c:v>5.2548600000000022E-2</c:v>
                </c:pt>
                <c:pt idx="95">
                  <c:v>4.7405430000000026E-2</c:v>
                </c:pt>
                <c:pt idx="96">
                  <c:v>4.2627419999999999E-2</c:v>
                </c:pt>
                <c:pt idx="97">
                  <c:v>3.8254000000000003E-2</c:v>
                </c:pt>
                <c:pt idx="98">
                  <c:v>3.4309210000000021E-2</c:v>
                </c:pt>
                <c:pt idx="99">
                  <c:v>3.0765890000000001E-2</c:v>
                </c:pt>
                <c:pt idx="100">
                  <c:v>2.7760170000000011E-2</c:v>
                </c:pt>
                <c:pt idx="101">
                  <c:v>2.5071730000000018E-2</c:v>
                </c:pt>
                <c:pt idx="102">
                  <c:v>2.2669850000000002E-2</c:v>
                </c:pt>
                <c:pt idx="103">
                  <c:v>2.0507370000000014E-2</c:v>
                </c:pt>
                <c:pt idx="104">
                  <c:v>1.8515900000000002E-2</c:v>
                </c:pt>
                <c:pt idx="105">
                  <c:v>1.6707920000000001E-2</c:v>
                </c:pt>
                <c:pt idx="106">
                  <c:v>1.5111550000000001E-2</c:v>
                </c:pt>
                <c:pt idx="107">
                  <c:v>1.3658979999999999E-2</c:v>
                </c:pt>
                <c:pt idx="108">
                  <c:v>1.2389560000000001E-2</c:v>
                </c:pt>
                <c:pt idx="109">
                  <c:v>1.133434E-2</c:v>
                </c:pt>
                <c:pt idx="110">
                  <c:v>1.0430909999999998E-2</c:v>
                </c:pt>
                <c:pt idx="111">
                  <c:v>9.63403E-3</c:v>
                </c:pt>
                <c:pt idx="112">
                  <c:v>8.9690880000000053E-3</c:v>
                </c:pt>
                <c:pt idx="113">
                  <c:v>8.3619640000000047E-3</c:v>
                </c:pt>
                <c:pt idx="114">
                  <c:v>7.8396570000000051E-3</c:v>
                </c:pt>
                <c:pt idx="115">
                  <c:v>7.3853930000000031E-3</c:v>
                </c:pt>
                <c:pt idx="116">
                  <c:v>6.9856300000000031E-3</c:v>
                </c:pt>
                <c:pt idx="117">
                  <c:v>6.6365700000000031E-3</c:v>
                </c:pt>
                <c:pt idx="118">
                  <c:v>6.333334000000003E-3</c:v>
                </c:pt>
                <c:pt idx="119">
                  <c:v>6.0553490000000033E-3</c:v>
                </c:pt>
                <c:pt idx="120">
                  <c:v>5.8022730000000036E-3</c:v>
                </c:pt>
                <c:pt idx="121">
                  <c:v>5.5768200000000032E-3</c:v>
                </c:pt>
                <c:pt idx="122">
                  <c:v>5.379369000000008E-3</c:v>
                </c:pt>
                <c:pt idx="123">
                  <c:v>5.2117700000000027E-3</c:v>
                </c:pt>
                <c:pt idx="124">
                  <c:v>5.0528439999999999E-3</c:v>
                </c:pt>
                <c:pt idx="125">
                  <c:v>4.9107040000000027E-3</c:v>
                </c:pt>
                <c:pt idx="126">
                  <c:v>4.7499610000000031E-3</c:v>
                </c:pt>
                <c:pt idx="127">
                  <c:v>4.5790090000000054E-3</c:v>
                </c:pt>
                <c:pt idx="128">
                  <c:v>4.3923180000000001E-3</c:v>
                </c:pt>
                <c:pt idx="129">
                  <c:v>4.1989929999999998E-3</c:v>
                </c:pt>
                <c:pt idx="130">
                  <c:v>3.9910759999999997E-3</c:v>
                </c:pt>
                <c:pt idx="131">
                  <c:v>3.8031400000000013E-3</c:v>
                </c:pt>
                <c:pt idx="132">
                  <c:v>3.6132010000000016E-3</c:v>
                </c:pt>
                <c:pt idx="133">
                  <c:v>3.4044390000000013E-3</c:v>
                </c:pt>
                <c:pt idx="134">
                  <c:v>3.183208000000002E-3</c:v>
                </c:pt>
                <c:pt idx="135">
                  <c:v>2.9762429999999986E-3</c:v>
                </c:pt>
                <c:pt idx="136">
                  <c:v>2.8323990000000002E-3</c:v>
                </c:pt>
                <c:pt idx="137">
                  <c:v>2.2223170000000014E-3</c:v>
                </c:pt>
                <c:pt idx="138">
                  <c:v>2.1127390000000002E-3</c:v>
                </c:pt>
                <c:pt idx="139">
                  <c:v>1.6039380000000001E-3</c:v>
                </c:pt>
                <c:pt idx="140">
                  <c:v>1.1164350000000007E-3</c:v>
                </c:pt>
                <c:pt idx="141">
                  <c:v>5.941219000000006E-4</c:v>
                </c:pt>
                <c:pt idx="142">
                  <c:v>9.0494090000000065E-4</c:v>
                </c:pt>
                <c:pt idx="143">
                  <c:v>7.4401730000000057E-4</c:v>
                </c:pt>
                <c:pt idx="144">
                  <c:v>7.2589770000000033E-4</c:v>
                </c:pt>
                <c:pt idx="145">
                  <c:v>9.6554710000000055E-4</c:v>
                </c:pt>
                <c:pt idx="146">
                  <c:v>9.675502000000009E-4</c:v>
                </c:pt>
                <c:pt idx="147">
                  <c:v>6.5049859999999988E-4</c:v>
                </c:pt>
                <c:pt idx="148">
                  <c:v>3.692307000000002E-4</c:v>
                </c:pt>
                <c:pt idx="149">
                  <c:v>3.9869940000000033E-4</c:v>
                </c:pt>
                <c:pt idx="150">
                  <c:v>1.7708530000000013E-4</c:v>
                </c:pt>
                <c:pt idx="151">
                  <c:v>1.9775550000000018E-4</c:v>
                </c:pt>
                <c:pt idx="152">
                  <c:v>2.1033430000000017E-4</c:v>
                </c:pt>
                <c:pt idx="153">
                  <c:v>2.1697970000000028E-4</c:v>
                </c:pt>
                <c:pt idx="154">
                  <c:v>2.2653600000000022E-4</c:v>
                </c:pt>
                <c:pt idx="155">
                  <c:v>2.2990720000000002E-4</c:v>
                </c:pt>
              </c:numCache>
            </c:numRef>
          </c:yVal>
          <c:smooth val="1"/>
        </c:ser>
        <c:ser>
          <c:idx val="1"/>
          <c:order val="1"/>
          <c:tx>
            <c:v>Rr</c:v>
          </c:tx>
          <c:marker>
            <c:symbol val="none"/>
          </c:marker>
          <c:xVal>
            <c:numRef>
              <c:f>'Ch4'!$A$2:$A$157</c:f>
              <c:numCache>
                <c:formatCode>General</c:formatCode>
                <c:ptCount val="156"/>
                <c:pt idx="0">
                  <c:v>0</c:v>
                </c:pt>
                <c:pt idx="1">
                  <c:v>0.45916666666666717</c:v>
                </c:pt>
                <c:pt idx="2">
                  <c:v>0.918333333333333</c:v>
                </c:pt>
                <c:pt idx="3">
                  <c:v>1.3802777777777806</c:v>
                </c:pt>
                <c:pt idx="4">
                  <c:v>1.8394444444444398</c:v>
                </c:pt>
                <c:pt idx="5">
                  <c:v>2.2988888888888885</c:v>
                </c:pt>
                <c:pt idx="6">
                  <c:v>2.7577777777777825</c:v>
                </c:pt>
                <c:pt idx="7">
                  <c:v>3.2174999999999998</c:v>
                </c:pt>
                <c:pt idx="8">
                  <c:v>3.6766666666666685</c:v>
                </c:pt>
                <c:pt idx="9">
                  <c:v>4.1358333333333324</c:v>
                </c:pt>
                <c:pt idx="10">
                  <c:v>4.5947222222222202</c:v>
                </c:pt>
                <c:pt idx="11">
                  <c:v>5.0538888888888875</c:v>
                </c:pt>
                <c:pt idx="12">
                  <c:v>5.5133333333333328</c:v>
                </c:pt>
                <c:pt idx="13">
                  <c:v>5.9725000000000001</c:v>
                </c:pt>
                <c:pt idx="14">
                  <c:v>6.4316666666666729</c:v>
                </c:pt>
                <c:pt idx="15">
                  <c:v>6.8913888888888897</c:v>
                </c:pt>
                <c:pt idx="16">
                  <c:v>7.35111111111111</c:v>
                </c:pt>
                <c:pt idx="17">
                  <c:v>7.8105555555555544</c:v>
                </c:pt>
                <c:pt idx="18">
                  <c:v>8.27</c:v>
                </c:pt>
                <c:pt idx="19">
                  <c:v>8.7291666666666696</c:v>
                </c:pt>
                <c:pt idx="20">
                  <c:v>9.1880555555555539</c:v>
                </c:pt>
                <c:pt idx="21">
                  <c:v>9.6475000000000009</c:v>
                </c:pt>
                <c:pt idx="22">
                  <c:v>10.1072222222222</c:v>
                </c:pt>
                <c:pt idx="23">
                  <c:v>10.566666666666706</c:v>
                </c:pt>
                <c:pt idx="24">
                  <c:v>11.025555555555606</c:v>
                </c:pt>
                <c:pt idx="25">
                  <c:v>11.485277777777799</c:v>
                </c:pt>
                <c:pt idx="26">
                  <c:v>11.9441666666667</c:v>
                </c:pt>
                <c:pt idx="27">
                  <c:v>12.405555555555608</c:v>
                </c:pt>
                <c:pt idx="28">
                  <c:v>12.864722222222206</c:v>
                </c:pt>
                <c:pt idx="29">
                  <c:v>13.323611111111099</c:v>
                </c:pt>
                <c:pt idx="30">
                  <c:v>13.783611111111098</c:v>
                </c:pt>
                <c:pt idx="31">
                  <c:v>14.2425</c:v>
                </c:pt>
                <c:pt idx="32">
                  <c:v>14.7016666666667</c:v>
                </c:pt>
                <c:pt idx="33">
                  <c:v>15.160277777777798</c:v>
                </c:pt>
                <c:pt idx="34">
                  <c:v>15.619722222222199</c:v>
                </c:pt>
                <c:pt idx="35">
                  <c:v>16.078888888888901</c:v>
                </c:pt>
                <c:pt idx="36">
                  <c:v>16.538333333333274</c:v>
                </c:pt>
                <c:pt idx="37">
                  <c:v>16.997777777777785</c:v>
                </c:pt>
                <c:pt idx="38">
                  <c:v>17.45694444444441</c:v>
                </c:pt>
                <c:pt idx="39">
                  <c:v>17.9163888888889</c:v>
                </c:pt>
                <c:pt idx="40">
                  <c:v>18.375277777777789</c:v>
                </c:pt>
                <c:pt idx="41">
                  <c:v>18.834444444444411</c:v>
                </c:pt>
                <c:pt idx="42">
                  <c:v>19.29361111111109</c:v>
                </c:pt>
                <c:pt idx="43">
                  <c:v>19.753055555555601</c:v>
                </c:pt>
                <c:pt idx="44">
                  <c:v>20.212499999999984</c:v>
                </c:pt>
                <c:pt idx="45">
                  <c:v>20.672499999999989</c:v>
                </c:pt>
                <c:pt idx="46">
                  <c:v>21.073611111111099</c:v>
                </c:pt>
                <c:pt idx="47">
                  <c:v>21.51305555555561</c:v>
                </c:pt>
                <c:pt idx="48">
                  <c:v>21.946944444444405</c:v>
                </c:pt>
                <c:pt idx="49">
                  <c:v>22.381944444444411</c:v>
                </c:pt>
                <c:pt idx="50">
                  <c:v>22.81805555555561</c:v>
                </c:pt>
                <c:pt idx="51">
                  <c:v>23.252499999999984</c:v>
                </c:pt>
                <c:pt idx="52">
                  <c:v>23.686944444444411</c:v>
                </c:pt>
                <c:pt idx="53">
                  <c:v>24.120555555555601</c:v>
                </c:pt>
                <c:pt idx="54">
                  <c:v>24.555</c:v>
                </c:pt>
                <c:pt idx="55">
                  <c:v>24.989444444444381</c:v>
                </c:pt>
                <c:pt idx="56">
                  <c:v>25.423611111111089</c:v>
                </c:pt>
                <c:pt idx="57">
                  <c:v>25.86</c:v>
                </c:pt>
                <c:pt idx="58">
                  <c:v>26.293888888888901</c:v>
                </c:pt>
                <c:pt idx="59">
                  <c:v>26.728333333333275</c:v>
                </c:pt>
                <c:pt idx="60">
                  <c:v>27.162222222222184</c:v>
                </c:pt>
                <c:pt idx="61">
                  <c:v>27.5963888888889</c:v>
                </c:pt>
                <c:pt idx="62">
                  <c:v>28.030277777777791</c:v>
                </c:pt>
                <c:pt idx="63">
                  <c:v>28.464722222222182</c:v>
                </c:pt>
                <c:pt idx="64">
                  <c:v>28.898888888888905</c:v>
                </c:pt>
                <c:pt idx="65">
                  <c:v>29.333333333333282</c:v>
                </c:pt>
                <c:pt idx="66">
                  <c:v>29.767499999999981</c:v>
                </c:pt>
                <c:pt idx="67">
                  <c:v>30.202222222222183</c:v>
                </c:pt>
                <c:pt idx="68">
                  <c:v>30.636388888888909</c:v>
                </c:pt>
                <c:pt idx="69">
                  <c:v>31.0705555555556</c:v>
                </c:pt>
                <c:pt idx="70">
                  <c:v>31.504722222222185</c:v>
                </c:pt>
                <c:pt idx="71">
                  <c:v>31.938888888888901</c:v>
                </c:pt>
                <c:pt idx="72">
                  <c:v>32.373055555555595</c:v>
                </c:pt>
                <c:pt idx="73">
                  <c:v>32.807222222222194</c:v>
                </c:pt>
                <c:pt idx="74">
                  <c:v>33.241388888888913</c:v>
                </c:pt>
                <c:pt idx="75">
                  <c:v>33.676111111111112</c:v>
                </c:pt>
                <c:pt idx="76">
                  <c:v>34.110277777777796</c:v>
                </c:pt>
                <c:pt idx="77">
                  <c:v>34.544166666666641</c:v>
                </c:pt>
                <c:pt idx="78">
                  <c:v>34.978888888888903</c:v>
                </c:pt>
                <c:pt idx="79">
                  <c:v>35.412777777777798</c:v>
                </c:pt>
                <c:pt idx="80">
                  <c:v>35.846666666666643</c:v>
                </c:pt>
                <c:pt idx="81">
                  <c:v>36.280833333333298</c:v>
                </c:pt>
                <c:pt idx="82">
                  <c:v>36.715000000000003</c:v>
                </c:pt>
                <c:pt idx="83">
                  <c:v>37.149166666666673</c:v>
                </c:pt>
                <c:pt idx="84">
                  <c:v>37.583055555555596</c:v>
                </c:pt>
                <c:pt idx="85">
                  <c:v>38.016666666666644</c:v>
                </c:pt>
                <c:pt idx="86">
                  <c:v>38.4513888888889</c:v>
                </c:pt>
                <c:pt idx="87">
                  <c:v>38.885555555555598</c:v>
                </c:pt>
                <c:pt idx="88">
                  <c:v>39.319166666666646</c:v>
                </c:pt>
                <c:pt idx="89">
                  <c:v>39.753333333333302</c:v>
                </c:pt>
                <c:pt idx="90">
                  <c:v>40.1875</c:v>
                </c:pt>
                <c:pt idx="91">
                  <c:v>40.621944444444395</c:v>
                </c:pt>
                <c:pt idx="92">
                  <c:v>41.056388888888911</c:v>
                </c:pt>
                <c:pt idx="93">
                  <c:v>41.490555555555602</c:v>
                </c:pt>
                <c:pt idx="94">
                  <c:v>41.924444444444369</c:v>
                </c:pt>
                <c:pt idx="95">
                  <c:v>42.358333333333299</c:v>
                </c:pt>
                <c:pt idx="96">
                  <c:v>42.792500000000025</c:v>
                </c:pt>
                <c:pt idx="97">
                  <c:v>43.226388888888934</c:v>
                </c:pt>
                <c:pt idx="98">
                  <c:v>43.6602777777778</c:v>
                </c:pt>
                <c:pt idx="99">
                  <c:v>44.094722222222202</c:v>
                </c:pt>
                <c:pt idx="100">
                  <c:v>44.529166666666669</c:v>
                </c:pt>
                <c:pt idx="101">
                  <c:v>44.962777777777802</c:v>
                </c:pt>
                <c:pt idx="102">
                  <c:v>45.4033333333333</c:v>
                </c:pt>
                <c:pt idx="103">
                  <c:v>45.836944444444377</c:v>
                </c:pt>
                <c:pt idx="104">
                  <c:v>46.271111111111111</c:v>
                </c:pt>
                <c:pt idx="105">
                  <c:v>46.705277777777802</c:v>
                </c:pt>
                <c:pt idx="106">
                  <c:v>47.14</c:v>
                </c:pt>
                <c:pt idx="107">
                  <c:v>47.573888888888902</c:v>
                </c:pt>
                <c:pt idx="108">
                  <c:v>48.0080555555556</c:v>
                </c:pt>
                <c:pt idx="109">
                  <c:v>48.441944444444367</c:v>
                </c:pt>
                <c:pt idx="110">
                  <c:v>48.876666666666644</c:v>
                </c:pt>
                <c:pt idx="111">
                  <c:v>49.310833333333278</c:v>
                </c:pt>
                <c:pt idx="112">
                  <c:v>49.745277777777801</c:v>
                </c:pt>
                <c:pt idx="113">
                  <c:v>50.179166666666674</c:v>
                </c:pt>
                <c:pt idx="114">
                  <c:v>50.613333333333301</c:v>
                </c:pt>
                <c:pt idx="115">
                  <c:v>51.047499999999999</c:v>
                </c:pt>
                <c:pt idx="116">
                  <c:v>51.481666666666634</c:v>
                </c:pt>
                <c:pt idx="117">
                  <c:v>51.9161111111111</c:v>
                </c:pt>
                <c:pt idx="118">
                  <c:v>52.349722222222198</c:v>
                </c:pt>
                <c:pt idx="119">
                  <c:v>52.783611111111099</c:v>
                </c:pt>
                <c:pt idx="120">
                  <c:v>53.218055555555601</c:v>
                </c:pt>
                <c:pt idx="121">
                  <c:v>53.651944444444368</c:v>
                </c:pt>
                <c:pt idx="122">
                  <c:v>54.086111111111101</c:v>
                </c:pt>
                <c:pt idx="123">
                  <c:v>54.5202777777778</c:v>
                </c:pt>
                <c:pt idx="124">
                  <c:v>54.954999999999998</c:v>
                </c:pt>
                <c:pt idx="125">
                  <c:v>55.389166666666661</c:v>
                </c:pt>
                <c:pt idx="126">
                  <c:v>55.823333333333302</c:v>
                </c:pt>
                <c:pt idx="127">
                  <c:v>56.256944444444379</c:v>
                </c:pt>
                <c:pt idx="128">
                  <c:v>56.691111111111113</c:v>
                </c:pt>
                <c:pt idx="129">
                  <c:v>57.125555555555621</c:v>
                </c:pt>
                <c:pt idx="130">
                  <c:v>57.559444444444367</c:v>
                </c:pt>
                <c:pt idx="131">
                  <c:v>57.9936111111111</c:v>
                </c:pt>
                <c:pt idx="132">
                  <c:v>58.427777777777798</c:v>
                </c:pt>
                <c:pt idx="133">
                  <c:v>58.862222222222201</c:v>
                </c:pt>
                <c:pt idx="134">
                  <c:v>59.296111111111124</c:v>
                </c:pt>
                <c:pt idx="135">
                  <c:v>59.7302777777778</c:v>
                </c:pt>
                <c:pt idx="136">
                  <c:v>60.164444444444378</c:v>
                </c:pt>
                <c:pt idx="137">
                  <c:v>60.598055555555611</c:v>
                </c:pt>
                <c:pt idx="138">
                  <c:v>61.032500000000013</c:v>
                </c:pt>
                <c:pt idx="139">
                  <c:v>61.46666666666664</c:v>
                </c:pt>
                <c:pt idx="140">
                  <c:v>61.900555555555599</c:v>
                </c:pt>
                <c:pt idx="141">
                  <c:v>62.334444444444358</c:v>
                </c:pt>
                <c:pt idx="142">
                  <c:v>62.768055555555613</c:v>
                </c:pt>
                <c:pt idx="143">
                  <c:v>63.201944444444379</c:v>
                </c:pt>
                <c:pt idx="144">
                  <c:v>63.635833333333302</c:v>
                </c:pt>
                <c:pt idx="145">
                  <c:v>64.069999999999993</c:v>
                </c:pt>
                <c:pt idx="146">
                  <c:v>64.504166666666706</c:v>
                </c:pt>
                <c:pt idx="147">
                  <c:v>64.938611111111101</c:v>
                </c:pt>
                <c:pt idx="148">
                  <c:v>65.373055555555524</c:v>
                </c:pt>
                <c:pt idx="149">
                  <c:v>65.806944444444383</c:v>
                </c:pt>
                <c:pt idx="150">
                  <c:v>66.241666666666745</c:v>
                </c:pt>
                <c:pt idx="151">
                  <c:v>66.675833333333216</c:v>
                </c:pt>
                <c:pt idx="152">
                  <c:v>67.110277777777782</c:v>
                </c:pt>
                <c:pt idx="153">
                  <c:v>67.543611111111105</c:v>
                </c:pt>
                <c:pt idx="154">
                  <c:v>67.977777777777789</c:v>
                </c:pt>
                <c:pt idx="155">
                  <c:v>68.411388888888879</c:v>
                </c:pt>
              </c:numCache>
            </c:numRef>
          </c:xVal>
          <c:yVal>
            <c:numRef>
              <c:f>'Ch4'!$D$2:$D$157</c:f>
              <c:numCache>
                <c:formatCode>0.00E+00</c:formatCode>
                <c:ptCount val="156"/>
                <c:pt idx="0">
                  <c:v>0.42145710000000008</c:v>
                </c:pt>
                <c:pt idx="1">
                  <c:v>0.41628320000000002</c:v>
                </c:pt>
                <c:pt idx="2">
                  <c:v>0.39650630000000031</c:v>
                </c:pt>
                <c:pt idx="3">
                  <c:v>0.38595590000000024</c:v>
                </c:pt>
                <c:pt idx="4">
                  <c:v>0.37542370000000036</c:v>
                </c:pt>
                <c:pt idx="5">
                  <c:v>0.36789790000000017</c:v>
                </c:pt>
                <c:pt idx="6">
                  <c:v>0.36858520000000017</c:v>
                </c:pt>
                <c:pt idx="7">
                  <c:v>0.36854080000000017</c:v>
                </c:pt>
                <c:pt idx="8">
                  <c:v>0.36850570000000021</c:v>
                </c:pt>
                <c:pt idx="9">
                  <c:v>0.36849590000000021</c:v>
                </c:pt>
                <c:pt idx="10">
                  <c:v>0.36849600000000021</c:v>
                </c:pt>
                <c:pt idx="11">
                  <c:v>0.36849940000000014</c:v>
                </c:pt>
                <c:pt idx="12">
                  <c:v>0.36850970000000016</c:v>
                </c:pt>
                <c:pt idx="13">
                  <c:v>0.36852360000000017</c:v>
                </c:pt>
                <c:pt idx="14">
                  <c:v>0.36851590000000017</c:v>
                </c:pt>
                <c:pt idx="15">
                  <c:v>0.36853890000000017</c:v>
                </c:pt>
                <c:pt idx="16">
                  <c:v>0.36858630000000031</c:v>
                </c:pt>
                <c:pt idx="17">
                  <c:v>0.36862860000000025</c:v>
                </c:pt>
                <c:pt idx="18">
                  <c:v>0.36863820000000008</c:v>
                </c:pt>
                <c:pt idx="19">
                  <c:v>0.36869950000000001</c:v>
                </c:pt>
                <c:pt idx="20">
                  <c:v>0.3687531</c:v>
                </c:pt>
                <c:pt idx="21">
                  <c:v>0.36877820000000017</c:v>
                </c:pt>
                <c:pt idx="22">
                  <c:v>0.36889680000000025</c:v>
                </c:pt>
                <c:pt idx="23">
                  <c:v>0.36909210000000015</c:v>
                </c:pt>
                <c:pt idx="24">
                  <c:v>0.36929690000000015</c:v>
                </c:pt>
                <c:pt idx="25">
                  <c:v>0.36954360000000008</c:v>
                </c:pt>
                <c:pt idx="26">
                  <c:v>0.36982470000000039</c:v>
                </c:pt>
                <c:pt idx="27">
                  <c:v>0.37004510000000002</c:v>
                </c:pt>
                <c:pt idx="28">
                  <c:v>0.37019640000000015</c:v>
                </c:pt>
                <c:pt idx="29">
                  <c:v>0.37031110000000017</c:v>
                </c:pt>
                <c:pt idx="30">
                  <c:v>0.37036270000000038</c:v>
                </c:pt>
                <c:pt idx="31">
                  <c:v>0.37034720000000021</c:v>
                </c:pt>
                <c:pt idx="32">
                  <c:v>0.37029070000000008</c:v>
                </c:pt>
                <c:pt idx="33">
                  <c:v>0.37021620000000016</c:v>
                </c:pt>
                <c:pt idx="34">
                  <c:v>0.37008850000000038</c:v>
                </c:pt>
                <c:pt idx="35">
                  <c:v>0.36993050000000016</c:v>
                </c:pt>
                <c:pt idx="36">
                  <c:v>0.36977710000000008</c:v>
                </c:pt>
                <c:pt idx="37">
                  <c:v>0.36958670000000038</c:v>
                </c:pt>
                <c:pt idx="38">
                  <c:v>0.36939090000000024</c:v>
                </c:pt>
                <c:pt idx="39">
                  <c:v>0.36919640000000015</c:v>
                </c:pt>
                <c:pt idx="40">
                  <c:v>0.36900970000000016</c:v>
                </c:pt>
                <c:pt idx="41">
                  <c:v>0.36882390000000032</c:v>
                </c:pt>
                <c:pt idx="42">
                  <c:v>0.36864650000000021</c:v>
                </c:pt>
                <c:pt idx="43">
                  <c:v>0.36950220000000017</c:v>
                </c:pt>
                <c:pt idx="44">
                  <c:v>0.37016440000000017</c:v>
                </c:pt>
                <c:pt idx="45">
                  <c:v>0.37083760000000021</c:v>
                </c:pt>
                <c:pt idx="46">
                  <c:v>0.37153330000000001</c:v>
                </c:pt>
                <c:pt idx="47">
                  <c:v>0.37220810000000021</c:v>
                </c:pt>
                <c:pt idx="48">
                  <c:v>0.37177950000000015</c:v>
                </c:pt>
                <c:pt idx="49">
                  <c:v>0.37145690000000031</c:v>
                </c:pt>
                <c:pt idx="50">
                  <c:v>0.37102690000000038</c:v>
                </c:pt>
                <c:pt idx="51">
                  <c:v>0.37044600000000016</c:v>
                </c:pt>
                <c:pt idx="52">
                  <c:v>0.36969000000000002</c:v>
                </c:pt>
                <c:pt idx="53">
                  <c:v>0.36879850000000008</c:v>
                </c:pt>
                <c:pt idx="54">
                  <c:v>0.36777550000000014</c:v>
                </c:pt>
                <c:pt idx="55">
                  <c:v>0.36665590000000015</c:v>
                </c:pt>
                <c:pt idx="56">
                  <c:v>0.36541700000000027</c:v>
                </c:pt>
                <c:pt idx="57">
                  <c:v>0.36418090000000031</c:v>
                </c:pt>
                <c:pt idx="58">
                  <c:v>0.36282140000000024</c:v>
                </c:pt>
                <c:pt idx="59">
                  <c:v>0.36139090000000024</c:v>
                </c:pt>
                <c:pt idx="60">
                  <c:v>0.35988370000000025</c:v>
                </c:pt>
                <c:pt idx="61">
                  <c:v>0.35834190000000021</c:v>
                </c:pt>
                <c:pt idx="62">
                  <c:v>0.35658630000000024</c:v>
                </c:pt>
                <c:pt idx="63">
                  <c:v>0.35482960000000024</c:v>
                </c:pt>
                <c:pt idx="64">
                  <c:v>0.35302860000000036</c:v>
                </c:pt>
                <c:pt idx="65">
                  <c:v>0.35112760000000015</c:v>
                </c:pt>
                <c:pt idx="66">
                  <c:v>0.34918450000000018</c:v>
                </c:pt>
                <c:pt idx="67">
                  <c:v>0.34725290000000014</c:v>
                </c:pt>
                <c:pt idx="68">
                  <c:v>0.3452035</c:v>
                </c:pt>
                <c:pt idx="69">
                  <c:v>0.34307430000000017</c:v>
                </c:pt>
                <c:pt idx="70">
                  <c:v>0.34082730000000017</c:v>
                </c:pt>
                <c:pt idx="71">
                  <c:v>0.33837300000000037</c:v>
                </c:pt>
                <c:pt idx="72">
                  <c:v>0.33573850000000016</c:v>
                </c:pt>
                <c:pt idx="73">
                  <c:v>0.33280360000000031</c:v>
                </c:pt>
                <c:pt idx="74">
                  <c:v>0.32947710000000024</c:v>
                </c:pt>
                <c:pt idx="75">
                  <c:v>0.32575080000000017</c:v>
                </c:pt>
                <c:pt idx="76">
                  <c:v>0.32153400000000021</c:v>
                </c:pt>
                <c:pt idx="77">
                  <c:v>0.31689800000000018</c:v>
                </c:pt>
                <c:pt idx="78">
                  <c:v>0.31193400000000021</c:v>
                </c:pt>
                <c:pt idx="79">
                  <c:v>0.30664850000000021</c:v>
                </c:pt>
                <c:pt idx="80">
                  <c:v>0.30109210000000008</c:v>
                </c:pt>
                <c:pt idx="81">
                  <c:v>0.29543800000000014</c:v>
                </c:pt>
                <c:pt idx="82">
                  <c:v>0.28961030000000021</c:v>
                </c:pt>
                <c:pt idx="83">
                  <c:v>0.28360400000000002</c:v>
                </c:pt>
                <c:pt idx="84">
                  <c:v>0.27752810000000017</c:v>
                </c:pt>
                <c:pt idx="85">
                  <c:v>0.27136380000000021</c:v>
                </c:pt>
                <c:pt idx="86">
                  <c:v>0.26507600000000014</c:v>
                </c:pt>
                <c:pt idx="87">
                  <c:v>0.25870499999999996</c:v>
                </c:pt>
                <c:pt idx="88">
                  <c:v>0.25233620000000001</c:v>
                </c:pt>
                <c:pt idx="89">
                  <c:v>0.24586300000000008</c:v>
                </c:pt>
                <c:pt idx="90">
                  <c:v>0.23936930000000009</c:v>
                </c:pt>
                <c:pt idx="91">
                  <c:v>0.23282</c:v>
                </c:pt>
                <c:pt idx="92">
                  <c:v>0.22621479999999999</c:v>
                </c:pt>
                <c:pt idx="93">
                  <c:v>0.21951770000000012</c:v>
                </c:pt>
                <c:pt idx="94">
                  <c:v>0.21279350000000008</c:v>
                </c:pt>
                <c:pt idx="95">
                  <c:v>0.20603690000000008</c:v>
                </c:pt>
                <c:pt idx="96">
                  <c:v>0.19924169999999999</c:v>
                </c:pt>
                <c:pt idx="97">
                  <c:v>0.19245190000000001</c:v>
                </c:pt>
                <c:pt idx="98">
                  <c:v>0.18569740000000012</c:v>
                </c:pt>
                <c:pt idx="99">
                  <c:v>0.17891860000000012</c:v>
                </c:pt>
                <c:pt idx="100">
                  <c:v>0.17208109999999999</c:v>
                </c:pt>
                <c:pt idx="101">
                  <c:v>0.16520480000000001</c:v>
                </c:pt>
                <c:pt idx="102">
                  <c:v>0.15827010000000008</c:v>
                </c:pt>
                <c:pt idx="103">
                  <c:v>0.15131290000000008</c:v>
                </c:pt>
                <c:pt idx="104">
                  <c:v>0.14432809999999999</c:v>
                </c:pt>
                <c:pt idx="105">
                  <c:v>0.13731160000000001</c:v>
                </c:pt>
                <c:pt idx="106">
                  <c:v>0.13030700000000001</c:v>
                </c:pt>
                <c:pt idx="107">
                  <c:v>0.12334680000000002</c:v>
                </c:pt>
                <c:pt idx="108">
                  <c:v>0.1163329</c:v>
                </c:pt>
                <c:pt idx="109">
                  <c:v>0.10939010000000005</c:v>
                </c:pt>
                <c:pt idx="110">
                  <c:v>0.10256520000000006</c:v>
                </c:pt>
                <c:pt idx="111">
                  <c:v>9.5857950000000067E-2</c:v>
                </c:pt>
                <c:pt idx="112">
                  <c:v>8.9276710000000009E-2</c:v>
                </c:pt>
                <c:pt idx="113">
                  <c:v>8.2874170000000025E-2</c:v>
                </c:pt>
                <c:pt idx="114">
                  <c:v>7.6618809999999996E-2</c:v>
                </c:pt>
                <c:pt idx="115">
                  <c:v>7.0518819999999996E-2</c:v>
                </c:pt>
                <c:pt idx="116">
                  <c:v>6.4613229999999994E-2</c:v>
                </c:pt>
                <c:pt idx="117">
                  <c:v>5.8862950000000018E-2</c:v>
                </c:pt>
                <c:pt idx="118">
                  <c:v>5.3367710000000027E-2</c:v>
                </c:pt>
                <c:pt idx="119">
                  <c:v>4.8174949999999973E-2</c:v>
                </c:pt>
                <c:pt idx="120">
                  <c:v>4.3329609999999998E-2</c:v>
                </c:pt>
                <c:pt idx="121">
                  <c:v>3.8837629999999998E-2</c:v>
                </c:pt>
                <c:pt idx="122">
                  <c:v>3.4729790000000003E-2</c:v>
                </c:pt>
                <c:pt idx="123">
                  <c:v>3.1025970000000021E-2</c:v>
                </c:pt>
                <c:pt idx="124">
                  <c:v>2.7697560000000013E-2</c:v>
                </c:pt>
                <c:pt idx="125">
                  <c:v>2.4621199999999999E-2</c:v>
                </c:pt>
                <c:pt idx="126">
                  <c:v>2.1591110000000014E-2</c:v>
                </c:pt>
                <c:pt idx="127">
                  <c:v>1.8417969999999999E-2</c:v>
                </c:pt>
                <c:pt idx="128">
                  <c:v>1.5123750000000007E-2</c:v>
                </c:pt>
                <c:pt idx="129">
                  <c:v>1.19912E-2</c:v>
                </c:pt>
                <c:pt idx="130">
                  <c:v>9.2122880000000008E-3</c:v>
                </c:pt>
                <c:pt idx="131">
                  <c:v>6.9789770000000043E-3</c:v>
                </c:pt>
                <c:pt idx="132">
                  <c:v>5.3841230000000028E-3</c:v>
                </c:pt>
                <c:pt idx="133">
                  <c:v>4.0408220000000029E-3</c:v>
                </c:pt>
                <c:pt idx="134">
                  <c:v>3.1101100000000014E-3</c:v>
                </c:pt>
                <c:pt idx="135">
                  <c:v>2.2873410000000026E-3</c:v>
                </c:pt>
                <c:pt idx="136">
                  <c:v>1.837796E-3</c:v>
                </c:pt>
                <c:pt idx="137">
                  <c:v>1.1843150000000013E-3</c:v>
                </c:pt>
                <c:pt idx="138">
                  <c:v>9.7478050000000002E-4</c:v>
                </c:pt>
                <c:pt idx="139">
                  <c:v>7.1511320000000036E-4</c:v>
                </c:pt>
                <c:pt idx="140">
                  <c:v>5.760761000000007E-4</c:v>
                </c:pt>
                <c:pt idx="141">
                  <c:v>1.6925970000000013E-4</c:v>
                </c:pt>
                <c:pt idx="142">
                  <c:v>1.548856000000001E-4</c:v>
                </c:pt>
                <c:pt idx="143">
                  <c:v>1.4207860000000003E-4</c:v>
                </c:pt>
                <c:pt idx="144">
                  <c:v>1.3028440000000007E-4</c:v>
                </c:pt>
                <c:pt idx="145">
                  <c:v>8.711714000000005E-5</c:v>
                </c:pt>
                <c:pt idx="146">
                  <c:v>8.1790200000000056E-5</c:v>
                </c:pt>
                <c:pt idx="147">
                  <c:v>7.6923790000000037E-5</c:v>
                </c:pt>
                <c:pt idx="148">
                  <c:v>8.328126000000005E-5</c:v>
                </c:pt>
                <c:pt idx="149">
                  <c:v>8.3596100000000133E-5</c:v>
                </c:pt>
                <c:pt idx="150">
                  <c:v>9.3728240000000133E-5</c:v>
                </c:pt>
                <c:pt idx="151">
                  <c:v>9.6286520000000056E-5</c:v>
                </c:pt>
                <c:pt idx="152">
                  <c:v>1.0465290000000001E-4</c:v>
                </c:pt>
                <c:pt idx="153">
                  <c:v>9.7857230000000065E-5</c:v>
                </c:pt>
                <c:pt idx="154">
                  <c:v>9.2944220000000066E-5</c:v>
                </c:pt>
                <c:pt idx="155">
                  <c:v>8.5373990000000026E-5</c:v>
                </c:pt>
              </c:numCache>
            </c:numRef>
          </c:yVal>
          <c:smooth val="1"/>
        </c:ser>
        <c:ser>
          <c:idx val="2"/>
          <c:order val="2"/>
          <c:tx>
            <c:v>C</c:v>
          </c:tx>
          <c:spPr>
            <a:ln>
              <a:solidFill>
                <a:srgbClr val="FF0000"/>
              </a:solidFill>
            </a:ln>
          </c:spPr>
          <c:marker>
            <c:symbol val="none"/>
          </c:marker>
          <c:xVal>
            <c:numRef>
              <c:f>'Ch5'!$A$2:$A$157</c:f>
              <c:numCache>
                <c:formatCode>General</c:formatCode>
                <c:ptCount val="156"/>
                <c:pt idx="0">
                  <c:v>0</c:v>
                </c:pt>
                <c:pt idx="1">
                  <c:v>0.45916666666666717</c:v>
                </c:pt>
                <c:pt idx="2">
                  <c:v>0.918333333333333</c:v>
                </c:pt>
                <c:pt idx="3">
                  <c:v>1.3802777777777806</c:v>
                </c:pt>
                <c:pt idx="4">
                  <c:v>1.8394444444444398</c:v>
                </c:pt>
                <c:pt idx="5">
                  <c:v>2.2988888888888885</c:v>
                </c:pt>
                <c:pt idx="6">
                  <c:v>2.7577777777777825</c:v>
                </c:pt>
                <c:pt idx="7">
                  <c:v>3.2174999999999998</c:v>
                </c:pt>
                <c:pt idx="8">
                  <c:v>3.6766666666666685</c:v>
                </c:pt>
                <c:pt idx="9">
                  <c:v>4.1358333333333324</c:v>
                </c:pt>
                <c:pt idx="10">
                  <c:v>4.5947222222222202</c:v>
                </c:pt>
                <c:pt idx="11">
                  <c:v>5.0538888888888875</c:v>
                </c:pt>
                <c:pt idx="12">
                  <c:v>5.5133333333333328</c:v>
                </c:pt>
                <c:pt idx="13">
                  <c:v>5.9725000000000001</c:v>
                </c:pt>
                <c:pt idx="14">
                  <c:v>6.4316666666666729</c:v>
                </c:pt>
                <c:pt idx="15">
                  <c:v>6.8913888888888897</c:v>
                </c:pt>
                <c:pt idx="16">
                  <c:v>7.35111111111111</c:v>
                </c:pt>
                <c:pt idx="17">
                  <c:v>7.8105555555555544</c:v>
                </c:pt>
                <c:pt idx="18">
                  <c:v>8.27</c:v>
                </c:pt>
                <c:pt idx="19">
                  <c:v>8.7291666666666696</c:v>
                </c:pt>
                <c:pt idx="20">
                  <c:v>9.1880555555555539</c:v>
                </c:pt>
                <c:pt idx="21">
                  <c:v>9.6475000000000009</c:v>
                </c:pt>
                <c:pt idx="22">
                  <c:v>10.1072222222222</c:v>
                </c:pt>
                <c:pt idx="23">
                  <c:v>10.566666666666706</c:v>
                </c:pt>
                <c:pt idx="24">
                  <c:v>11.025555555555606</c:v>
                </c:pt>
                <c:pt idx="25">
                  <c:v>11.485277777777799</c:v>
                </c:pt>
                <c:pt idx="26">
                  <c:v>11.9441666666667</c:v>
                </c:pt>
                <c:pt idx="27">
                  <c:v>12.405555555555608</c:v>
                </c:pt>
                <c:pt idx="28">
                  <c:v>12.864722222222206</c:v>
                </c:pt>
                <c:pt idx="29">
                  <c:v>13.323611111111099</c:v>
                </c:pt>
                <c:pt idx="30">
                  <c:v>13.783611111111098</c:v>
                </c:pt>
                <c:pt idx="31">
                  <c:v>14.2425</c:v>
                </c:pt>
                <c:pt idx="32">
                  <c:v>14.7016666666667</c:v>
                </c:pt>
                <c:pt idx="33">
                  <c:v>15.160277777777798</c:v>
                </c:pt>
                <c:pt idx="34">
                  <c:v>15.619722222222199</c:v>
                </c:pt>
                <c:pt idx="35">
                  <c:v>16.078888888888901</c:v>
                </c:pt>
                <c:pt idx="36">
                  <c:v>16.538333333333274</c:v>
                </c:pt>
                <c:pt idx="37">
                  <c:v>16.997777777777785</c:v>
                </c:pt>
                <c:pt idx="38">
                  <c:v>17.45694444444441</c:v>
                </c:pt>
                <c:pt idx="39">
                  <c:v>17.9163888888889</c:v>
                </c:pt>
                <c:pt idx="40">
                  <c:v>18.375277777777789</c:v>
                </c:pt>
                <c:pt idx="41">
                  <c:v>18.834444444444411</c:v>
                </c:pt>
                <c:pt idx="42">
                  <c:v>19.29361111111109</c:v>
                </c:pt>
                <c:pt idx="43">
                  <c:v>19.753055555555601</c:v>
                </c:pt>
                <c:pt idx="44">
                  <c:v>20.212499999999984</c:v>
                </c:pt>
                <c:pt idx="45">
                  <c:v>20.672499999999989</c:v>
                </c:pt>
                <c:pt idx="46">
                  <c:v>21.073611111111099</c:v>
                </c:pt>
                <c:pt idx="47">
                  <c:v>21.51305555555561</c:v>
                </c:pt>
                <c:pt idx="48">
                  <c:v>21.946944444444405</c:v>
                </c:pt>
                <c:pt idx="49">
                  <c:v>22.381944444444411</c:v>
                </c:pt>
                <c:pt idx="50">
                  <c:v>22.81805555555561</c:v>
                </c:pt>
                <c:pt idx="51">
                  <c:v>23.252499999999984</c:v>
                </c:pt>
                <c:pt idx="52">
                  <c:v>23.686944444444411</c:v>
                </c:pt>
                <c:pt idx="53">
                  <c:v>24.120555555555601</c:v>
                </c:pt>
                <c:pt idx="54">
                  <c:v>24.555</c:v>
                </c:pt>
                <c:pt idx="55">
                  <c:v>24.989444444444381</c:v>
                </c:pt>
                <c:pt idx="56">
                  <c:v>25.423611111111089</c:v>
                </c:pt>
                <c:pt idx="57">
                  <c:v>25.86</c:v>
                </c:pt>
                <c:pt idx="58">
                  <c:v>26.293888888888901</c:v>
                </c:pt>
                <c:pt idx="59">
                  <c:v>26.728333333333275</c:v>
                </c:pt>
                <c:pt idx="60">
                  <c:v>27.162222222222184</c:v>
                </c:pt>
                <c:pt idx="61">
                  <c:v>27.5963888888889</c:v>
                </c:pt>
                <c:pt idx="62">
                  <c:v>28.030277777777791</c:v>
                </c:pt>
                <c:pt idx="63">
                  <c:v>28.464722222222182</c:v>
                </c:pt>
                <c:pt idx="64">
                  <c:v>28.898888888888905</c:v>
                </c:pt>
                <c:pt idx="65">
                  <c:v>29.333333333333282</c:v>
                </c:pt>
                <c:pt idx="66">
                  <c:v>29.767499999999981</c:v>
                </c:pt>
                <c:pt idx="67">
                  <c:v>30.202222222222183</c:v>
                </c:pt>
                <c:pt idx="68">
                  <c:v>30.636388888888909</c:v>
                </c:pt>
                <c:pt idx="69">
                  <c:v>31.0705555555556</c:v>
                </c:pt>
                <c:pt idx="70">
                  <c:v>31.504722222222185</c:v>
                </c:pt>
                <c:pt idx="71">
                  <c:v>31.938888888888901</c:v>
                </c:pt>
                <c:pt idx="72">
                  <c:v>32.373055555555595</c:v>
                </c:pt>
                <c:pt idx="73">
                  <c:v>32.807222222222194</c:v>
                </c:pt>
                <c:pt idx="74">
                  <c:v>33.241388888888913</c:v>
                </c:pt>
                <c:pt idx="75">
                  <c:v>33.676111111111112</c:v>
                </c:pt>
                <c:pt idx="76">
                  <c:v>34.110277777777796</c:v>
                </c:pt>
                <c:pt idx="77">
                  <c:v>34.544166666666641</c:v>
                </c:pt>
                <c:pt idx="78">
                  <c:v>34.978888888888903</c:v>
                </c:pt>
                <c:pt idx="79">
                  <c:v>35.412777777777798</c:v>
                </c:pt>
                <c:pt idx="80">
                  <c:v>35.846666666666643</c:v>
                </c:pt>
                <c:pt idx="81">
                  <c:v>36.280833333333298</c:v>
                </c:pt>
                <c:pt idx="82">
                  <c:v>36.715000000000003</c:v>
                </c:pt>
                <c:pt idx="83">
                  <c:v>37.149166666666673</c:v>
                </c:pt>
                <c:pt idx="84">
                  <c:v>37.583055555555596</c:v>
                </c:pt>
                <c:pt idx="85">
                  <c:v>38.016666666666644</c:v>
                </c:pt>
                <c:pt idx="86">
                  <c:v>38.4513888888889</c:v>
                </c:pt>
                <c:pt idx="87">
                  <c:v>38.885555555555598</c:v>
                </c:pt>
                <c:pt idx="88">
                  <c:v>39.319166666666646</c:v>
                </c:pt>
                <c:pt idx="89">
                  <c:v>39.753333333333302</c:v>
                </c:pt>
                <c:pt idx="90">
                  <c:v>40.1875</c:v>
                </c:pt>
                <c:pt idx="91">
                  <c:v>40.621944444444395</c:v>
                </c:pt>
                <c:pt idx="92">
                  <c:v>41.056388888888911</c:v>
                </c:pt>
                <c:pt idx="93">
                  <c:v>41.490555555555602</c:v>
                </c:pt>
                <c:pt idx="94">
                  <c:v>41.924444444444369</c:v>
                </c:pt>
                <c:pt idx="95">
                  <c:v>42.358333333333299</c:v>
                </c:pt>
                <c:pt idx="96">
                  <c:v>42.792500000000025</c:v>
                </c:pt>
                <c:pt idx="97">
                  <c:v>43.226388888888934</c:v>
                </c:pt>
                <c:pt idx="98">
                  <c:v>43.6602777777778</c:v>
                </c:pt>
                <c:pt idx="99">
                  <c:v>44.094722222222202</c:v>
                </c:pt>
                <c:pt idx="100">
                  <c:v>44.529166666666669</c:v>
                </c:pt>
                <c:pt idx="101">
                  <c:v>44.962777777777802</c:v>
                </c:pt>
                <c:pt idx="102">
                  <c:v>45.4033333333333</c:v>
                </c:pt>
                <c:pt idx="103">
                  <c:v>45.836944444444377</c:v>
                </c:pt>
                <c:pt idx="104">
                  <c:v>46.271111111111111</c:v>
                </c:pt>
                <c:pt idx="105">
                  <c:v>46.705277777777802</c:v>
                </c:pt>
                <c:pt idx="106">
                  <c:v>47.14</c:v>
                </c:pt>
                <c:pt idx="107">
                  <c:v>47.573888888888902</c:v>
                </c:pt>
                <c:pt idx="108">
                  <c:v>48.0080555555556</c:v>
                </c:pt>
                <c:pt idx="109">
                  <c:v>48.441944444444367</c:v>
                </c:pt>
                <c:pt idx="110">
                  <c:v>48.876666666666644</c:v>
                </c:pt>
                <c:pt idx="111">
                  <c:v>49.310833333333278</c:v>
                </c:pt>
                <c:pt idx="112">
                  <c:v>49.745277777777801</c:v>
                </c:pt>
                <c:pt idx="113">
                  <c:v>50.179166666666674</c:v>
                </c:pt>
                <c:pt idx="114">
                  <c:v>50.613333333333301</c:v>
                </c:pt>
                <c:pt idx="115">
                  <c:v>51.047499999999999</c:v>
                </c:pt>
                <c:pt idx="116">
                  <c:v>51.481666666666634</c:v>
                </c:pt>
                <c:pt idx="117">
                  <c:v>51.9161111111111</c:v>
                </c:pt>
                <c:pt idx="118">
                  <c:v>52.349722222222198</c:v>
                </c:pt>
                <c:pt idx="119">
                  <c:v>52.783611111111099</c:v>
                </c:pt>
                <c:pt idx="120">
                  <c:v>53.218055555555601</c:v>
                </c:pt>
                <c:pt idx="121">
                  <c:v>53.651944444444368</c:v>
                </c:pt>
                <c:pt idx="122">
                  <c:v>54.086111111111101</c:v>
                </c:pt>
                <c:pt idx="123">
                  <c:v>54.5202777777778</c:v>
                </c:pt>
                <c:pt idx="124">
                  <c:v>54.954999999999998</c:v>
                </c:pt>
                <c:pt idx="125">
                  <c:v>55.389166666666661</c:v>
                </c:pt>
                <c:pt idx="126">
                  <c:v>55.823333333333302</c:v>
                </c:pt>
                <c:pt idx="127">
                  <c:v>56.256944444444379</c:v>
                </c:pt>
                <c:pt idx="128">
                  <c:v>56.691111111111113</c:v>
                </c:pt>
                <c:pt idx="129">
                  <c:v>57.125555555555621</c:v>
                </c:pt>
                <c:pt idx="130">
                  <c:v>57.559444444444367</c:v>
                </c:pt>
                <c:pt idx="131">
                  <c:v>57.9936111111111</c:v>
                </c:pt>
                <c:pt idx="132">
                  <c:v>58.427777777777798</c:v>
                </c:pt>
                <c:pt idx="133">
                  <c:v>58.862222222222201</c:v>
                </c:pt>
                <c:pt idx="134">
                  <c:v>59.296111111111124</c:v>
                </c:pt>
                <c:pt idx="135">
                  <c:v>59.7302777777778</c:v>
                </c:pt>
                <c:pt idx="136">
                  <c:v>60.164444444444378</c:v>
                </c:pt>
                <c:pt idx="137">
                  <c:v>60.598055555555611</c:v>
                </c:pt>
                <c:pt idx="138">
                  <c:v>61.032500000000013</c:v>
                </c:pt>
                <c:pt idx="139">
                  <c:v>61.46666666666664</c:v>
                </c:pt>
                <c:pt idx="140">
                  <c:v>61.900555555555599</c:v>
                </c:pt>
                <c:pt idx="141">
                  <c:v>62.334444444444358</c:v>
                </c:pt>
                <c:pt idx="142">
                  <c:v>62.768055555555613</c:v>
                </c:pt>
                <c:pt idx="143">
                  <c:v>63.201944444444379</c:v>
                </c:pt>
                <c:pt idx="144">
                  <c:v>63.635833333333302</c:v>
                </c:pt>
                <c:pt idx="145">
                  <c:v>64.069999999999993</c:v>
                </c:pt>
                <c:pt idx="146">
                  <c:v>64.504166666666706</c:v>
                </c:pt>
                <c:pt idx="147">
                  <c:v>64.938611111111101</c:v>
                </c:pt>
                <c:pt idx="148">
                  <c:v>65.373055555555524</c:v>
                </c:pt>
                <c:pt idx="149">
                  <c:v>65.806944444444383</c:v>
                </c:pt>
                <c:pt idx="150">
                  <c:v>66.241666666666745</c:v>
                </c:pt>
                <c:pt idx="151">
                  <c:v>66.675833333333216</c:v>
                </c:pt>
                <c:pt idx="152">
                  <c:v>67.110277777777782</c:v>
                </c:pt>
                <c:pt idx="153">
                  <c:v>67.543611111111105</c:v>
                </c:pt>
                <c:pt idx="154">
                  <c:v>67.977777777777789</c:v>
                </c:pt>
                <c:pt idx="155">
                  <c:v>68.411388888888879</c:v>
                </c:pt>
              </c:numCache>
            </c:numRef>
          </c:xVal>
          <c:yVal>
            <c:numRef>
              <c:f>'Ch5'!$D$2:$D$157</c:f>
              <c:numCache>
                <c:formatCode>0.00E+00</c:formatCode>
                <c:ptCount val="156"/>
                <c:pt idx="0">
                  <c:v>0.34590960000000015</c:v>
                </c:pt>
                <c:pt idx="1">
                  <c:v>0.34459590000000001</c:v>
                </c:pt>
                <c:pt idx="2">
                  <c:v>0.32501820000000031</c:v>
                </c:pt>
                <c:pt idx="3">
                  <c:v>0.31536290000000033</c:v>
                </c:pt>
                <c:pt idx="4">
                  <c:v>0.30509660000000016</c:v>
                </c:pt>
                <c:pt idx="5">
                  <c:v>0.29692090000000038</c:v>
                </c:pt>
                <c:pt idx="6">
                  <c:v>0.29768010000000017</c:v>
                </c:pt>
                <c:pt idx="7">
                  <c:v>0.29773840000000001</c:v>
                </c:pt>
                <c:pt idx="8">
                  <c:v>0.29778670000000024</c:v>
                </c:pt>
                <c:pt idx="9">
                  <c:v>0.29783870000000018</c:v>
                </c:pt>
                <c:pt idx="10">
                  <c:v>0.29788820000000038</c:v>
                </c:pt>
                <c:pt idx="11">
                  <c:v>0.29790130000000015</c:v>
                </c:pt>
                <c:pt idx="12">
                  <c:v>0.29799530000000002</c:v>
                </c:pt>
                <c:pt idx="13">
                  <c:v>0.29804980000000014</c:v>
                </c:pt>
                <c:pt idx="14">
                  <c:v>0.29802550000000017</c:v>
                </c:pt>
                <c:pt idx="15">
                  <c:v>0.29802740000000016</c:v>
                </c:pt>
                <c:pt idx="16">
                  <c:v>0.29806150000000015</c:v>
                </c:pt>
                <c:pt idx="17">
                  <c:v>0.29804950000000002</c:v>
                </c:pt>
                <c:pt idx="18">
                  <c:v>0.2980392</c:v>
                </c:pt>
                <c:pt idx="19">
                  <c:v>0.29812270000000024</c:v>
                </c:pt>
                <c:pt idx="20">
                  <c:v>0.29814660000000015</c:v>
                </c:pt>
                <c:pt idx="21">
                  <c:v>0.29817820000000017</c:v>
                </c:pt>
                <c:pt idx="22">
                  <c:v>0.29834470000000024</c:v>
                </c:pt>
                <c:pt idx="23">
                  <c:v>0.29855450000000017</c:v>
                </c:pt>
                <c:pt idx="24">
                  <c:v>0.2987551</c:v>
                </c:pt>
                <c:pt idx="25">
                  <c:v>0.29900990000000016</c:v>
                </c:pt>
                <c:pt idx="26">
                  <c:v>0.29932970000000031</c:v>
                </c:pt>
                <c:pt idx="27">
                  <c:v>0.29952910000000021</c:v>
                </c:pt>
                <c:pt idx="28">
                  <c:v>0.29966770000000015</c:v>
                </c:pt>
                <c:pt idx="29">
                  <c:v>0.29978360000000015</c:v>
                </c:pt>
                <c:pt idx="30">
                  <c:v>0.29985970000000017</c:v>
                </c:pt>
                <c:pt idx="31">
                  <c:v>0.29986410000000024</c:v>
                </c:pt>
                <c:pt idx="32">
                  <c:v>0.29985760000000017</c:v>
                </c:pt>
                <c:pt idx="33">
                  <c:v>0.29984520000000014</c:v>
                </c:pt>
                <c:pt idx="34">
                  <c:v>0.29979709999999998</c:v>
                </c:pt>
                <c:pt idx="35">
                  <c:v>0.29972180000000015</c:v>
                </c:pt>
                <c:pt idx="36">
                  <c:v>0.29963610000000002</c:v>
                </c:pt>
                <c:pt idx="37">
                  <c:v>0.29954680000000017</c:v>
                </c:pt>
                <c:pt idx="38">
                  <c:v>0.29945330000000014</c:v>
                </c:pt>
                <c:pt idx="39">
                  <c:v>0.29935960000000017</c:v>
                </c:pt>
                <c:pt idx="40">
                  <c:v>0.29927780000000015</c:v>
                </c:pt>
                <c:pt idx="41">
                  <c:v>0.29922240000000017</c:v>
                </c:pt>
                <c:pt idx="42">
                  <c:v>0.29915390000000008</c:v>
                </c:pt>
                <c:pt idx="43">
                  <c:v>0.30020820000000015</c:v>
                </c:pt>
                <c:pt idx="44">
                  <c:v>0.30111250000000017</c:v>
                </c:pt>
                <c:pt idx="45">
                  <c:v>0.30199090000000017</c:v>
                </c:pt>
                <c:pt idx="46">
                  <c:v>0.30277970000000015</c:v>
                </c:pt>
                <c:pt idx="47">
                  <c:v>0.30344260000000017</c:v>
                </c:pt>
                <c:pt idx="48">
                  <c:v>0.30283400000000021</c:v>
                </c:pt>
                <c:pt idx="49">
                  <c:v>0.30217180000000021</c:v>
                </c:pt>
                <c:pt idx="50">
                  <c:v>0.30131080000000038</c:v>
                </c:pt>
                <c:pt idx="51">
                  <c:v>0.3003269000000004</c:v>
                </c:pt>
                <c:pt idx="52">
                  <c:v>0.2991972</c:v>
                </c:pt>
                <c:pt idx="53">
                  <c:v>0.29797360000000017</c:v>
                </c:pt>
                <c:pt idx="54">
                  <c:v>0.29665380000000002</c:v>
                </c:pt>
                <c:pt idx="55">
                  <c:v>0.2952477</c:v>
                </c:pt>
                <c:pt idx="56">
                  <c:v>0.29371770000000008</c:v>
                </c:pt>
                <c:pt idx="57">
                  <c:v>0.29212650000000018</c:v>
                </c:pt>
                <c:pt idx="58">
                  <c:v>0.29034960000000021</c:v>
                </c:pt>
                <c:pt idx="59">
                  <c:v>0.28850790000000015</c:v>
                </c:pt>
                <c:pt idx="60">
                  <c:v>0.28647160000000021</c:v>
                </c:pt>
                <c:pt idx="61">
                  <c:v>0.28434390000000015</c:v>
                </c:pt>
                <c:pt idx="62">
                  <c:v>0.28206430000000021</c:v>
                </c:pt>
                <c:pt idx="63">
                  <c:v>0.2797018</c:v>
                </c:pt>
                <c:pt idx="64">
                  <c:v>0.2771922</c:v>
                </c:pt>
                <c:pt idx="65">
                  <c:v>0.2745495</c:v>
                </c:pt>
                <c:pt idx="66">
                  <c:v>0.27170440000000001</c:v>
                </c:pt>
                <c:pt idx="67">
                  <c:v>0.26866430000000002</c:v>
                </c:pt>
                <c:pt idx="68">
                  <c:v>0.26540040000000015</c:v>
                </c:pt>
                <c:pt idx="69">
                  <c:v>0.26186630000000016</c:v>
                </c:pt>
                <c:pt idx="70">
                  <c:v>0.25812560000000001</c:v>
                </c:pt>
                <c:pt idx="71">
                  <c:v>0.25408370000000002</c:v>
                </c:pt>
                <c:pt idx="72">
                  <c:v>0.24974280000000007</c:v>
                </c:pt>
                <c:pt idx="73">
                  <c:v>0.24497750000000001</c:v>
                </c:pt>
                <c:pt idx="74">
                  <c:v>0.23983409999999999</c:v>
                </c:pt>
                <c:pt idx="75">
                  <c:v>0.23428199999999999</c:v>
                </c:pt>
                <c:pt idx="76">
                  <c:v>0.22842609999999999</c:v>
                </c:pt>
                <c:pt idx="77">
                  <c:v>0.2222725999999999</c:v>
                </c:pt>
                <c:pt idx="78">
                  <c:v>0.21598810000000013</c:v>
                </c:pt>
                <c:pt idx="79">
                  <c:v>0.20955969999999999</c:v>
                </c:pt>
                <c:pt idx="80">
                  <c:v>0.20313940000000008</c:v>
                </c:pt>
                <c:pt idx="81">
                  <c:v>0.19675630000000008</c:v>
                </c:pt>
                <c:pt idx="82">
                  <c:v>0.19040409999999999</c:v>
                </c:pt>
                <c:pt idx="83">
                  <c:v>0.18406370000000008</c:v>
                </c:pt>
                <c:pt idx="84">
                  <c:v>0.17772959999999999</c:v>
                </c:pt>
                <c:pt idx="85">
                  <c:v>0.17133670000000001</c:v>
                </c:pt>
                <c:pt idx="86">
                  <c:v>0.16487549999999998</c:v>
                </c:pt>
                <c:pt idx="87">
                  <c:v>0.15837109999999999</c:v>
                </c:pt>
                <c:pt idx="88">
                  <c:v>0.15183300000000008</c:v>
                </c:pt>
                <c:pt idx="89">
                  <c:v>0.14528369999999999</c:v>
                </c:pt>
                <c:pt idx="90">
                  <c:v>0.13873890000000008</c:v>
                </c:pt>
                <c:pt idx="91">
                  <c:v>0.1321595999999999</c:v>
                </c:pt>
                <c:pt idx="92">
                  <c:v>0.1255598</c:v>
                </c:pt>
                <c:pt idx="93">
                  <c:v>0.1190103</c:v>
                </c:pt>
                <c:pt idx="94">
                  <c:v>0.11253450000000002</c:v>
                </c:pt>
                <c:pt idx="95">
                  <c:v>0.10612460000000008</c:v>
                </c:pt>
                <c:pt idx="96">
                  <c:v>9.9832230000000022E-2</c:v>
                </c:pt>
                <c:pt idx="97">
                  <c:v>9.3687790000000007E-2</c:v>
                </c:pt>
                <c:pt idx="98">
                  <c:v>8.7658310000000045E-2</c:v>
                </c:pt>
                <c:pt idx="99">
                  <c:v>8.1693670000000024E-2</c:v>
                </c:pt>
                <c:pt idx="100">
                  <c:v>7.5831239999999994E-2</c:v>
                </c:pt>
                <c:pt idx="101">
                  <c:v>7.0036390000000046E-2</c:v>
                </c:pt>
                <c:pt idx="102">
                  <c:v>6.4361390000000046E-2</c:v>
                </c:pt>
                <c:pt idx="103">
                  <c:v>5.8841959999999985E-2</c:v>
                </c:pt>
                <c:pt idx="104">
                  <c:v>5.3579399999999971E-2</c:v>
                </c:pt>
                <c:pt idx="105">
                  <c:v>4.8562870000000022E-2</c:v>
                </c:pt>
                <c:pt idx="106">
                  <c:v>4.3867920000000032E-2</c:v>
                </c:pt>
                <c:pt idx="107">
                  <c:v>3.9536990000000001E-2</c:v>
                </c:pt>
                <c:pt idx="108">
                  <c:v>3.5589759999999998E-2</c:v>
                </c:pt>
                <c:pt idx="109">
                  <c:v>3.2032499999999998E-2</c:v>
                </c:pt>
                <c:pt idx="110">
                  <c:v>2.8849679999999999E-2</c:v>
                </c:pt>
                <c:pt idx="111">
                  <c:v>2.6015310000000024E-2</c:v>
                </c:pt>
                <c:pt idx="112">
                  <c:v>2.3483220000000006E-2</c:v>
                </c:pt>
                <c:pt idx="113">
                  <c:v>2.1215260000000014E-2</c:v>
                </c:pt>
                <c:pt idx="114">
                  <c:v>1.9163100000000009E-2</c:v>
                </c:pt>
                <c:pt idx="115">
                  <c:v>1.7373110000000001E-2</c:v>
                </c:pt>
                <c:pt idx="116">
                  <c:v>1.5795320000000005E-2</c:v>
                </c:pt>
                <c:pt idx="117">
                  <c:v>1.4386500000000003E-2</c:v>
                </c:pt>
                <c:pt idx="118">
                  <c:v>1.3127160000000001E-2</c:v>
                </c:pt>
                <c:pt idx="119">
                  <c:v>1.2021190000000001E-2</c:v>
                </c:pt>
                <c:pt idx="120">
                  <c:v>1.1011350000000001E-2</c:v>
                </c:pt>
                <c:pt idx="121">
                  <c:v>1.0109709999999999E-2</c:v>
                </c:pt>
                <c:pt idx="122">
                  <c:v>9.3016190000000058E-3</c:v>
                </c:pt>
                <c:pt idx="123">
                  <c:v>8.4044200000000027E-3</c:v>
                </c:pt>
                <c:pt idx="124">
                  <c:v>7.565586E-3</c:v>
                </c:pt>
                <c:pt idx="125">
                  <c:v>6.7843169999999998E-3</c:v>
                </c:pt>
                <c:pt idx="126">
                  <c:v>6.0185259999999997E-3</c:v>
                </c:pt>
                <c:pt idx="127">
                  <c:v>5.364100999999997E-3</c:v>
                </c:pt>
                <c:pt idx="128">
                  <c:v>4.6906960000000029E-3</c:v>
                </c:pt>
                <c:pt idx="129">
                  <c:v>4.0720959999999999E-3</c:v>
                </c:pt>
                <c:pt idx="130">
                  <c:v>3.6985300000000033E-3</c:v>
                </c:pt>
                <c:pt idx="131">
                  <c:v>3.252048E-3</c:v>
                </c:pt>
                <c:pt idx="132">
                  <c:v>2.4606559999999999E-3</c:v>
                </c:pt>
                <c:pt idx="133">
                  <c:v>2.3984369999999998E-3</c:v>
                </c:pt>
                <c:pt idx="134">
                  <c:v>2.4575870000000015E-3</c:v>
                </c:pt>
                <c:pt idx="135">
                  <c:v>2.2618250000000012E-3</c:v>
                </c:pt>
                <c:pt idx="136">
                  <c:v>2.278202E-3</c:v>
                </c:pt>
                <c:pt idx="137">
                  <c:v>2.3726439999999988E-3</c:v>
                </c:pt>
                <c:pt idx="138">
                  <c:v>1.8668650000000008E-3</c:v>
                </c:pt>
                <c:pt idx="139">
                  <c:v>1.2944380000000006E-3</c:v>
                </c:pt>
                <c:pt idx="140">
                  <c:v>8.5421990000000055E-4</c:v>
                </c:pt>
                <c:pt idx="141">
                  <c:v>3.709067000000003E-4</c:v>
                </c:pt>
                <c:pt idx="142">
                  <c:v>1.6835120000000016E-4</c:v>
                </c:pt>
                <c:pt idx="143">
                  <c:v>1.4906080000000001E-4</c:v>
                </c:pt>
                <c:pt idx="144">
                  <c:v>1.3662860000000012E-4</c:v>
                </c:pt>
                <c:pt idx="145">
                  <c:v>1.0621010000000006E-4</c:v>
                </c:pt>
                <c:pt idx="146">
                  <c:v>9.9278710000000003E-5</c:v>
                </c:pt>
                <c:pt idx="147">
                  <c:v>1.0222830000000007E-4</c:v>
                </c:pt>
                <c:pt idx="148">
                  <c:v>1.0166650000000003E-4</c:v>
                </c:pt>
                <c:pt idx="149">
                  <c:v>1.0317580000000006E-4</c:v>
                </c:pt>
                <c:pt idx="150">
                  <c:v>1.2016150000000001E-4</c:v>
                </c:pt>
                <c:pt idx="151">
                  <c:v>1.3778100000000007E-4</c:v>
                </c:pt>
                <c:pt idx="152">
                  <c:v>1.4728270000000001E-4</c:v>
                </c:pt>
                <c:pt idx="153">
                  <c:v>1.6191260000000007E-4</c:v>
                </c:pt>
                <c:pt idx="154">
                  <c:v>1.7633520000000013E-4</c:v>
                </c:pt>
                <c:pt idx="155">
                  <c:v>1.7691760000000008E-4</c:v>
                </c:pt>
              </c:numCache>
            </c:numRef>
          </c:yVal>
          <c:smooth val="1"/>
        </c:ser>
        <c:axId val="86035456"/>
        <c:axId val="86054016"/>
      </c:scatterChart>
      <c:valAx>
        <c:axId val="86035456"/>
        <c:scaling>
          <c:orientation val="minMax"/>
        </c:scaling>
        <c:axPos val="b"/>
        <c:title>
          <c:tx>
            <c:rich>
              <a:bodyPr/>
              <a:lstStyle/>
              <a:p>
                <a:pPr>
                  <a:defRPr sz="2800"/>
                </a:pPr>
                <a:r>
                  <a:rPr lang="en-US" sz="2800"/>
                  <a:t>Time/h</a:t>
                </a:r>
              </a:p>
            </c:rich>
          </c:tx>
          <c:layout>
            <c:manualLayout>
              <c:xMode val="edge"/>
              <c:yMode val="edge"/>
              <c:x val="0.44470581802274717"/>
              <c:y val="0.92034703995333922"/>
            </c:manualLayout>
          </c:layout>
        </c:title>
        <c:numFmt formatCode="General" sourceLinked="1"/>
        <c:tickLblPos val="nextTo"/>
        <c:txPr>
          <a:bodyPr/>
          <a:lstStyle/>
          <a:p>
            <a:pPr>
              <a:defRPr sz="2800"/>
            </a:pPr>
            <a:endParaRPr lang="en-US"/>
          </a:p>
        </c:txPr>
        <c:crossAx val="86054016"/>
        <c:crosses val="autoZero"/>
        <c:crossBetween val="midCat"/>
      </c:valAx>
      <c:valAx>
        <c:axId val="86054016"/>
        <c:scaling>
          <c:orientation val="minMax"/>
        </c:scaling>
        <c:axPos val="l"/>
        <c:title>
          <c:tx>
            <c:rich>
              <a:bodyPr rot="-5400000" vert="horz"/>
              <a:lstStyle/>
              <a:p>
                <a:pPr>
                  <a:defRPr sz="2800"/>
                </a:pPr>
                <a:r>
                  <a:rPr lang="en-US" sz="2800"/>
                  <a:t>C" </a:t>
                </a:r>
                <a:r>
                  <a:rPr lang="en-US" sz="2800" baseline="-25000"/>
                  <a:t>peak</a:t>
                </a:r>
                <a:r>
                  <a:rPr lang="en-US" sz="2800"/>
                  <a:t>/pF</a:t>
                </a:r>
              </a:p>
            </c:rich>
          </c:tx>
          <c:layout>
            <c:manualLayout>
              <c:xMode val="edge"/>
              <c:yMode val="edge"/>
              <c:x val="8.3333333333333367E-3"/>
              <c:y val="8.1230679498396047E-2"/>
            </c:manualLayout>
          </c:layout>
        </c:title>
        <c:numFmt formatCode="#,##0.0" sourceLinked="0"/>
        <c:tickLblPos val="nextTo"/>
        <c:txPr>
          <a:bodyPr/>
          <a:lstStyle/>
          <a:p>
            <a:pPr>
              <a:defRPr sz="2800"/>
            </a:pPr>
            <a:endParaRPr lang="en-US"/>
          </a:p>
        </c:txPr>
        <c:crossAx val="86035456"/>
        <c:crosses val="autoZero"/>
        <c:crossBetween val="midCat"/>
      </c:valAx>
    </c:plotArea>
    <c:legend>
      <c:legendPos val="r"/>
      <c:layout>
        <c:manualLayout>
          <c:xMode val="edge"/>
          <c:yMode val="edge"/>
          <c:x val="0.86484711286089511"/>
          <c:y val="2.7201808107320063E-2"/>
          <c:w val="0.12817706581131538"/>
          <c:h val="0.2534896610977535"/>
        </c:manualLayout>
      </c:layout>
      <c:txPr>
        <a:bodyPr/>
        <a:lstStyle/>
        <a:p>
          <a:pPr>
            <a:defRPr sz="2800"/>
          </a:pPr>
          <a:endParaRPr lang="en-US"/>
        </a:p>
      </c:txPr>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MS PGothic" pitchFamily="34" charset="-128"/>
                <a:cs typeface="+mn-cs"/>
              </a:defRPr>
            </a:lvl1pPr>
          </a:lstStyle>
          <a:p>
            <a:pPr>
              <a:defRPr/>
            </a:pPr>
            <a:endParaRPr lang="zh-CN" altLang="zh-CN"/>
          </a:p>
        </p:txBody>
      </p:sp>
      <p:sp>
        <p:nvSpPr>
          <p:cNvPr id="3" name="Date Placeholder 2"/>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MS PGothic" pitchFamily="34" charset="-128"/>
                <a:cs typeface="+mn-cs"/>
              </a:defRPr>
            </a:lvl1pPr>
          </a:lstStyle>
          <a:p>
            <a:pPr>
              <a:defRPr/>
            </a:pPr>
            <a:fld id="{AE6B7617-0041-4732-9102-B47389618DEE}" type="datetimeFigureOut">
              <a:rPr lang="en-US" altLang="zh-CN"/>
              <a:pPr>
                <a:defRPr/>
              </a:pPr>
              <a:t>10/29/2010</a:t>
            </a:fld>
            <a:endParaRPr lang="en-GB" altLang="zh-CN"/>
          </a:p>
        </p:txBody>
      </p:sp>
      <p:sp>
        <p:nvSpPr>
          <p:cNvPr id="4" name="Footer Placeholder 3"/>
          <p:cNvSpPr>
            <a:spLocks noGrp="1"/>
          </p:cNvSpPr>
          <p:nvPr>
            <p:ph type="ftr" sz="quarter" idx="2"/>
          </p:nvPr>
        </p:nvSpPr>
        <p:spPr>
          <a:xfrm>
            <a:off x="0" y="9428163"/>
            <a:ext cx="2944813" cy="496887"/>
          </a:xfrm>
          <a:prstGeom prst="rect">
            <a:avLst/>
          </a:prstGeom>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MS PGothic" pitchFamily="34" charset="-128"/>
                <a:cs typeface="+mn-cs"/>
              </a:defRPr>
            </a:lvl1pPr>
          </a:lstStyle>
          <a:p>
            <a:pPr>
              <a:defRPr/>
            </a:pPr>
            <a:endParaRPr lang="zh-CN" altLang="zh-CN"/>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ea typeface="MS PGothic" pitchFamily="34" charset="-128"/>
                <a:cs typeface="+mn-cs"/>
              </a:defRPr>
            </a:lvl1pPr>
          </a:lstStyle>
          <a:p>
            <a:pPr>
              <a:defRPr/>
            </a:pPr>
            <a:fld id="{15559E86-6736-460C-B438-A6BA97D3916D}" type="slidenum">
              <a:rPr lang="en-GB" altLang="zh-CN"/>
              <a:pPr>
                <a:defRPr/>
              </a:pPr>
              <a:t>‹#›</a:t>
            </a:fld>
            <a:endParaRPr lang="en-GB"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813"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MS PGothic" pitchFamily="34" charset="-128"/>
                <a:cs typeface="+mn-cs"/>
              </a:defRPr>
            </a:lvl1pPr>
          </a:lstStyle>
          <a:p>
            <a:pPr>
              <a:defRPr/>
            </a:pPr>
            <a:endParaRPr lang="en-US" altLang="zh-CN"/>
          </a:p>
        </p:txBody>
      </p:sp>
      <p:sp>
        <p:nvSpPr>
          <p:cNvPr id="4099" name="Rectangle 3"/>
          <p:cNvSpPr>
            <a:spLocks noGrp="1" noChangeArrowheads="1"/>
          </p:cNvSpPr>
          <p:nvPr>
            <p:ph type="dt" idx="1"/>
          </p:nvPr>
        </p:nvSpPr>
        <p:spPr bwMode="auto">
          <a:xfrm>
            <a:off x="3852863" y="0"/>
            <a:ext cx="2944812"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MS PGothic" pitchFamily="34" charset="-128"/>
                <a:cs typeface="+mn-cs"/>
              </a:defRPr>
            </a:lvl1pPr>
          </a:lstStyle>
          <a:p>
            <a:pPr>
              <a:defRPr/>
            </a:pPr>
            <a:endParaRPr lang="en-US" altLang="zh-CN"/>
          </a:p>
        </p:txBody>
      </p:sp>
      <p:sp>
        <p:nvSpPr>
          <p:cNvPr id="3076" name="Rectangle 4"/>
          <p:cNvSpPr>
            <a:spLocks noGrp="1" noRot="1" noChangeAspect="1" noChangeArrowheads="1" noTextEdit="1"/>
          </p:cNvSpPr>
          <p:nvPr>
            <p:ph type="sldImg" idx="2"/>
          </p:nvPr>
        </p:nvSpPr>
        <p:spPr bwMode="auto">
          <a:xfrm>
            <a:off x="1978025" y="742950"/>
            <a:ext cx="2841625" cy="37242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429750"/>
            <a:ext cx="2944813"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MS PGothic" pitchFamily="34" charset="-128"/>
                <a:cs typeface="+mn-cs"/>
              </a:defRPr>
            </a:lvl1pPr>
          </a:lstStyle>
          <a:p>
            <a:pPr>
              <a:defRPr/>
            </a:pPr>
            <a:endParaRPr lang="en-US" altLang="zh-CN"/>
          </a:p>
        </p:txBody>
      </p:sp>
      <p:sp>
        <p:nvSpPr>
          <p:cNvPr id="4103" name="Rectangle 7"/>
          <p:cNvSpPr>
            <a:spLocks noGrp="1" noChangeArrowheads="1"/>
          </p:cNvSpPr>
          <p:nvPr>
            <p:ph type="sldNum" sz="quarter" idx="5"/>
          </p:nvPr>
        </p:nvSpPr>
        <p:spPr bwMode="auto">
          <a:xfrm>
            <a:off x="3852863" y="9429750"/>
            <a:ext cx="2944812"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ea typeface="MS PGothic" pitchFamily="34" charset="-128"/>
                <a:cs typeface="+mn-cs"/>
              </a:defRPr>
            </a:lvl1pPr>
          </a:lstStyle>
          <a:p>
            <a:pPr>
              <a:defRPr/>
            </a:pPr>
            <a:fld id="{4FD00838-742B-4205-9163-6C439C6B4A38}"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600" kern="1200">
        <a:solidFill>
          <a:schemeClr val="tx1"/>
        </a:solidFill>
        <a:latin typeface="Arial" charset="0"/>
        <a:ea typeface="ＭＳ Ｐゴシック" pitchFamily="1" charset="-128"/>
        <a:cs typeface="ＭＳ Ｐゴシック"/>
      </a:defRPr>
    </a:lvl1pPr>
    <a:lvl2pPr marL="998538" algn="l" rtl="0" eaLnBrk="0" fontAlgn="base" hangingPunct="0">
      <a:spcBef>
        <a:spcPct val="30000"/>
      </a:spcBef>
      <a:spcAft>
        <a:spcPct val="0"/>
      </a:spcAft>
      <a:defRPr sz="2600" kern="1200">
        <a:solidFill>
          <a:schemeClr val="tx1"/>
        </a:solidFill>
        <a:latin typeface="Arial" charset="0"/>
        <a:ea typeface="ＭＳ Ｐゴシック" pitchFamily="1" charset="-128"/>
        <a:cs typeface="ＭＳ Ｐゴシック"/>
      </a:defRPr>
    </a:lvl2pPr>
    <a:lvl3pPr marL="1997075" algn="l" rtl="0" eaLnBrk="0" fontAlgn="base" hangingPunct="0">
      <a:spcBef>
        <a:spcPct val="30000"/>
      </a:spcBef>
      <a:spcAft>
        <a:spcPct val="0"/>
      </a:spcAft>
      <a:defRPr sz="2600" kern="1200">
        <a:solidFill>
          <a:schemeClr val="tx1"/>
        </a:solidFill>
        <a:latin typeface="Arial" charset="0"/>
        <a:ea typeface="ＭＳ Ｐゴシック" pitchFamily="1" charset="-128"/>
        <a:cs typeface="ＭＳ Ｐゴシック"/>
      </a:defRPr>
    </a:lvl3pPr>
    <a:lvl4pPr marL="3000375" algn="l" rtl="0" eaLnBrk="0" fontAlgn="base" hangingPunct="0">
      <a:spcBef>
        <a:spcPct val="30000"/>
      </a:spcBef>
      <a:spcAft>
        <a:spcPct val="0"/>
      </a:spcAft>
      <a:defRPr sz="2600" kern="1200">
        <a:solidFill>
          <a:schemeClr val="tx1"/>
        </a:solidFill>
        <a:latin typeface="Arial" charset="0"/>
        <a:ea typeface="ＭＳ Ｐゴシック" pitchFamily="1" charset="-128"/>
        <a:cs typeface="ＭＳ Ｐゴシック"/>
      </a:defRPr>
    </a:lvl4pPr>
    <a:lvl5pPr marL="4000500" algn="l" rtl="0" eaLnBrk="0" fontAlgn="base" hangingPunct="0">
      <a:spcBef>
        <a:spcPct val="30000"/>
      </a:spcBef>
      <a:spcAft>
        <a:spcPct val="0"/>
      </a:spcAft>
      <a:defRPr sz="2600" kern="1200">
        <a:solidFill>
          <a:schemeClr val="tx1"/>
        </a:solidFill>
        <a:latin typeface="Arial" charset="0"/>
        <a:ea typeface="ＭＳ Ｐゴシック" pitchFamily="1" charset="-128"/>
        <a:cs typeface="ＭＳ Ｐゴシック"/>
      </a:defRPr>
    </a:lvl5pPr>
    <a:lvl6pPr marL="5003368" algn="l" defTabSz="2001347" rtl="0" eaLnBrk="1" latinLnBrk="0" hangingPunct="1">
      <a:defRPr sz="2600" kern="1200">
        <a:solidFill>
          <a:schemeClr val="tx1"/>
        </a:solidFill>
        <a:latin typeface="+mn-lt"/>
        <a:ea typeface="+mn-ea"/>
        <a:cs typeface="+mn-cs"/>
      </a:defRPr>
    </a:lvl6pPr>
    <a:lvl7pPr marL="6004041" algn="l" defTabSz="2001347" rtl="0" eaLnBrk="1" latinLnBrk="0" hangingPunct="1">
      <a:defRPr sz="2600" kern="1200">
        <a:solidFill>
          <a:schemeClr val="tx1"/>
        </a:solidFill>
        <a:latin typeface="+mn-lt"/>
        <a:ea typeface="+mn-ea"/>
        <a:cs typeface="+mn-cs"/>
      </a:defRPr>
    </a:lvl7pPr>
    <a:lvl8pPr marL="7004714" algn="l" defTabSz="2001347" rtl="0" eaLnBrk="1" latinLnBrk="0" hangingPunct="1">
      <a:defRPr sz="2600" kern="1200">
        <a:solidFill>
          <a:schemeClr val="tx1"/>
        </a:solidFill>
        <a:latin typeface="+mn-lt"/>
        <a:ea typeface="+mn-ea"/>
        <a:cs typeface="+mn-cs"/>
      </a:defRPr>
    </a:lvl8pPr>
    <a:lvl9pPr marL="8005388" algn="l" defTabSz="2001347" rtl="0" eaLnBrk="1" latinLnBrk="0" hangingPunct="1">
      <a:defRPr sz="2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a:ln/>
        </p:spPr>
      </p:sp>
      <p:sp>
        <p:nvSpPr>
          <p:cNvPr id="4099" name="Notes Placeholder 2"/>
          <p:cNvSpPr>
            <a:spLocks noGrp="1"/>
          </p:cNvSpPr>
          <p:nvPr>
            <p:ph type="body" idx="1"/>
          </p:nvPr>
        </p:nvSpPr>
        <p:spPr>
          <a:noFill/>
          <a:ln/>
        </p:spPr>
        <p:txBody>
          <a:bodyPr/>
          <a:lstStyle/>
          <a:p>
            <a:endParaRPr lang="en-US" dirty="0" smtClean="0">
              <a:latin typeface="Arial" pitchFamily="34" charset="0"/>
              <a:ea typeface="ＭＳ Ｐゴシック"/>
            </a:endParaRPr>
          </a:p>
        </p:txBody>
      </p:sp>
      <p:sp>
        <p:nvSpPr>
          <p:cNvPr id="4100" name="Slide Number Placeholder 3"/>
          <p:cNvSpPr>
            <a:spLocks noGrp="1"/>
          </p:cNvSpPr>
          <p:nvPr>
            <p:ph type="sldNum" sz="quarter" idx="5"/>
          </p:nvPr>
        </p:nvSpPr>
        <p:spPr>
          <a:noFill/>
        </p:spPr>
        <p:txBody>
          <a:bodyPr/>
          <a:lstStyle/>
          <a:p>
            <a:fld id="{FD21B921-84E0-4A6B-B496-AC2C13B04A82}" type="slidenum">
              <a:rPr lang="en-US" altLang="zh-CN" smtClean="0">
                <a:ea typeface="ＭＳ Ｐゴシック"/>
                <a:cs typeface="ＭＳ Ｐゴシック"/>
              </a:rPr>
              <a:pPr/>
              <a:t>1</a:t>
            </a:fld>
            <a:endParaRPr lang="en-US" altLang="zh-CN" smtClean="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66950" y="3522663"/>
            <a:ext cx="25709563" cy="6596062"/>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2266929" y="11440610"/>
            <a:ext cx="25709610" cy="23765440"/>
          </a:xfrm>
          <a:prstGeom prst="rect">
            <a:avLst/>
          </a:prstGeom>
        </p:spPr>
        <p:txBody>
          <a:bodyPr lIns="103896" tIns="51948" rIns="103896" bIns="5194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512888" y="1585913"/>
            <a:ext cx="27217687" cy="6600825"/>
          </a:xfrm>
          <a:prstGeom prst="rect">
            <a:avLst/>
          </a:prstGeom>
        </p:spPr>
        <p:txBody>
          <a:bodyPr/>
          <a:lstStyle/>
          <a:p>
            <a:r>
              <a:rPr lang="en-US" smtClean="0"/>
              <a:t>Click to edit Master 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266950" y="3522663"/>
            <a:ext cx="25709563" cy="6596062"/>
          </a:xfrm>
          <a:prstGeom prst="rect">
            <a:avLst/>
          </a:prstGeom>
        </p:spPr>
        <p:txBody>
          <a:bodyPr/>
          <a:lstStyle/>
          <a:p>
            <a:r>
              <a:rPr lang="en-US" smtClean="0"/>
              <a:t>Click to edit Master title style</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3136" y="12724927"/>
            <a:ext cx="12838646" cy="3932992"/>
          </a:xfrm>
          <a:prstGeom prst="rect">
            <a:avLst/>
          </a:prstGeom>
        </p:spPr>
        <p:txBody>
          <a:bodyPr anchor="t"/>
          <a:lstStyle>
            <a:lvl1pPr algn="l">
              <a:defRPr sz="8800" b="1" cap="all"/>
            </a:lvl1pPr>
          </a:lstStyle>
          <a:p>
            <a:r>
              <a:rPr lang="en-US" smtClean="0"/>
              <a:t>Click to edit Master title style</a:t>
            </a:r>
            <a:endParaRPr lang="en-GB"/>
          </a:p>
        </p:txBody>
      </p:sp>
      <p:sp>
        <p:nvSpPr>
          <p:cNvPr id="3" name="Text Placeholder 2"/>
          <p:cNvSpPr>
            <a:spLocks noGrp="1"/>
          </p:cNvSpPr>
          <p:nvPr>
            <p:ph type="body" idx="1"/>
          </p:nvPr>
        </p:nvSpPr>
        <p:spPr>
          <a:xfrm>
            <a:off x="1193136" y="8393137"/>
            <a:ext cx="12838646" cy="4331789"/>
          </a:xfrm>
          <a:prstGeom prst="rect">
            <a:avLst/>
          </a:prstGeom>
        </p:spPr>
        <p:txBody>
          <a:bodyPr lIns="103896" tIns="51948" rIns="103896" bIns="51948" anchor="b"/>
          <a:lstStyle>
            <a:lvl1pPr marL="0" indent="0">
              <a:buNone/>
              <a:defRPr sz="4300"/>
            </a:lvl1pPr>
            <a:lvl2pPr marL="1000674" indent="0">
              <a:buNone/>
              <a:defRPr sz="3800"/>
            </a:lvl2pPr>
            <a:lvl3pPr marL="2001347" indent="0">
              <a:buNone/>
              <a:defRPr sz="3500"/>
            </a:lvl3pPr>
            <a:lvl4pPr marL="3002021" indent="0">
              <a:buNone/>
              <a:defRPr sz="3100"/>
            </a:lvl4pPr>
            <a:lvl5pPr marL="4002693" indent="0">
              <a:buNone/>
              <a:defRPr sz="3100"/>
            </a:lvl5pPr>
            <a:lvl6pPr marL="5003368" indent="0">
              <a:buNone/>
              <a:defRPr sz="3100"/>
            </a:lvl6pPr>
            <a:lvl7pPr marL="6004041" indent="0">
              <a:buNone/>
              <a:defRPr sz="3100"/>
            </a:lvl7pPr>
            <a:lvl8pPr marL="7004714" indent="0">
              <a:buNone/>
              <a:defRPr sz="3100"/>
            </a:lvl8pPr>
            <a:lvl9pPr marL="8005388" indent="0">
              <a:buNone/>
              <a:defRPr sz="31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66950" y="3522663"/>
            <a:ext cx="25709563" cy="6596062"/>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1132823" y="5720713"/>
            <a:ext cx="6293455" cy="11881485"/>
          </a:xfrm>
          <a:prstGeom prst="rect">
            <a:avLst/>
          </a:prstGeom>
        </p:spPr>
        <p:txBody>
          <a:bodyPr lIns="103896" tIns="51948" rIns="103896" bIns="51948"/>
          <a:lstStyle>
            <a:lvl1pPr>
              <a:defRPr sz="6100"/>
            </a:lvl1pPr>
            <a:lvl2pPr>
              <a:defRPr sz="5200"/>
            </a:lvl2pPr>
            <a:lvl3pPr>
              <a:defRPr sz="43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7678016" y="5720713"/>
            <a:ext cx="6293455" cy="11881485"/>
          </a:xfrm>
          <a:prstGeom prst="rect">
            <a:avLst/>
          </a:prstGeom>
        </p:spPr>
        <p:txBody>
          <a:bodyPr lIns="103896" tIns="51948" rIns="103896" bIns="51948"/>
          <a:lstStyle>
            <a:lvl1pPr>
              <a:defRPr sz="6100"/>
            </a:lvl1pPr>
            <a:lvl2pPr>
              <a:defRPr sz="5200"/>
            </a:lvl2pPr>
            <a:lvl3pPr>
              <a:defRPr sz="43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220" y="793025"/>
            <a:ext cx="13593861" cy="3300413"/>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755217" y="4432647"/>
            <a:ext cx="6673684" cy="1847314"/>
          </a:xfrm>
          <a:prstGeom prst="rect">
            <a:avLst/>
          </a:prstGeom>
        </p:spPr>
        <p:txBody>
          <a:bodyPr lIns="103896" tIns="51948" rIns="103896" bIns="51948" anchor="b"/>
          <a:lstStyle>
            <a:lvl1pPr marL="0" indent="0">
              <a:buNone/>
              <a:defRPr sz="5200" b="1"/>
            </a:lvl1pPr>
            <a:lvl2pPr marL="1000674" indent="0">
              <a:buNone/>
              <a:defRPr sz="4300" b="1"/>
            </a:lvl2pPr>
            <a:lvl3pPr marL="2001347" indent="0">
              <a:buNone/>
              <a:defRPr sz="3800" b="1"/>
            </a:lvl3pPr>
            <a:lvl4pPr marL="3002021" indent="0">
              <a:buNone/>
              <a:defRPr sz="3500" b="1"/>
            </a:lvl4pPr>
            <a:lvl5pPr marL="4002693" indent="0">
              <a:buNone/>
              <a:defRPr sz="3500" b="1"/>
            </a:lvl5pPr>
            <a:lvl6pPr marL="5003368" indent="0">
              <a:buNone/>
              <a:defRPr sz="3500" b="1"/>
            </a:lvl6pPr>
            <a:lvl7pPr marL="6004041" indent="0">
              <a:buNone/>
              <a:defRPr sz="3500" b="1"/>
            </a:lvl7pPr>
            <a:lvl8pPr marL="7004714" indent="0">
              <a:buNone/>
              <a:defRPr sz="3500" b="1"/>
            </a:lvl8pPr>
            <a:lvl9pPr marL="8005388" indent="0">
              <a:buNone/>
              <a:defRPr sz="3500" b="1"/>
            </a:lvl9pPr>
          </a:lstStyle>
          <a:p>
            <a:pPr lvl="0"/>
            <a:r>
              <a:rPr lang="en-US" smtClean="0"/>
              <a:t>Click to edit Master text styles</a:t>
            </a:r>
          </a:p>
        </p:txBody>
      </p:sp>
      <p:sp>
        <p:nvSpPr>
          <p:cNvPr id="4" name="Content Placeholder 3"/>
          <p:cNvSpPr>
            <a:spLocks noGrp="1"/>
          </p:cNvSpPr>
          <p:nvPr>
            <p:ph sz="half" idx="2"/>
          </p:nvPr>
        </p:nvSpPr>
        <p:spPr>
          <a:xfrm>
            <a:off x="755217" y="6279954"/>
            <a:ext cx="6673684" cy="11409343"/>
          </a:xfrm>
          <a:prstGeom prst="rect">
            <a:avLst/>
          </a:prstGeom>
        </p:spPr>
        <p:txBody>
          <a:bodyPr lIns="103896" tIns="51948" rIns="103896" bIns="51948"/>
          <a:lstStyle>
            <a:lvl1pPr>
              <a:defRPr sz="5200"/>
            </a:lvl1pPr>
            <a:lvl2pPr>
              <a:defRPr sz="4300"/>
            </a:lvl2pPr>
            <a:lvl3pPr>
              <a:defRPr sz="3800"/>
            </a:lvl3pPr>
            <a:lvl4pPr>
              <a:defRPr sz="3500"/>
            </a:lvl4pPr>
            <a:lvl5pPr>
              <a:defRPr sz="3500"/>
            </a:lvl5pPr>
            <a:lvl6pPr>
              <a:defRPr sz="3500"/>
            </a:lvl6pPr>
            <a:lvl7pPr>
              <a:defRPr sz="3500"/>
            </a:lvl7pPr>
            <a:lvl8pPr>
              <a:defRPr sz="3500"/>
            </a:lvl8pPr>
            <a:lvl9pPr>
              <a:defRPr sz="3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7672771" y="4432647"/>
            <a:ext cx="6676306" cy="1847314"/>
          </a:xfrm>
          <a:prstGeom prst="rect">
            <a:avLst/>
          </a:prstGeom>
        </p:spPr>
        <p:txBody>
          <a:bodyPr lIns="103896" tIns="51948" rIns="103896" bIns="51948" anchor="b"/>
          <a:lstStyle>
            <a:lvl1pPr marL="0" indent="0">
              <a:buNone/>
              <a:defRPr sz="5200" b="1"/>
            </a:lvl1pPr>
            <a:lvl2pPr marL="1000674" indent="0">
              <a:buNone/>
              <a:defRPr sz="4300" b="1"/>
            </a:lvl2pPr>
            <a:lvl3pPr marL="2001347" indent="0">
              <a:buNone/>
              <a:defRPr sz="3800" b="1"/>
            </a:lvl3pPr>
            <a:lvl4pPr marL="3002021" indent="0">
              <a:buNone/>
              <a:defRPr sz="3500" b="1"/>
            </a:lvl4pPr>
            <a:lvl5pPr marL="4002693" indent="0">
              <a:buNone/>
              <a:defRPr sz="3500" b="1"/>
            </a:lvl5pPr>
            <a:lvl6pPr marL="5003368" indent="0">
              <a:buNone/>
              <a:defRPr sz="3500" b="1"/>
            </a:lvl6pPr>
            <a:lvl7pPr marL="6004041" indent="0">
              <a:buNone/>
              <a:defRPr sz="3500" b="1"/>
            </a:lvl7pPr>
            <a:lvl8pPr marL="7004714" indent="0">
              <a:buNone/>
              <a:defRPr sz="3500" b="1"/>
            </a:lvl8pPr>
            <a:lvl9pPr marL="8005388" indent="0">
              <a:buNone/>
              <a:defRPr sz="3500" b="1"/>
            </a:lvl9pPr>
          </a:lstStyle>
          <a:p>
            <a:pPr lvl="0"/>
            <a:r>
              <a:rPr lang="en-US" smtClean="0"/>
              <a:t>Click to edit Master text styles</a:t>
            </a:r>
          </a:p>
        </p:txBody>
      </p:sp>
      <p:sp>
        <p:nvSpPr>
          <p:cNvPr id="6" name="Content Placeholder 5"/>
          <p:cNvSpPr>
            <a:spLocks noGrp="1"/>
          </p:cNvSpPr>
          <p:nvPr>
            <p:ph sz="quarter" idx="4"/>
          </p:nvPr>
        </p:nvSpPr>
        <p:spPr>
          <a:xfrm>
            <a:off x="7672771" y="6279954"/>
            <a:ext cx="6676306" cy="11409343"/>
          </a:xfrm>
          <a:prstGeom prst="rect">
            <a:avLst/>
          </a:prstGeom>
        </p:spPr>
        <p:txBody>
          <a:bodyPr lIns="103896" tIns="51948" rIns="103896" bIns="51948"/>
          <a:lstStyle>
            <a:lvl1pPr>
              <a:defRPr sz="5200"/>
            </a:lvl1pPr>
            <a:lvl2pPr>
              <a:defRPr sz="4300"/>
            </a:lvl2pPr>
            <a:lvl3pPr>
              <a:defRPr sz="3800"/>
            </a:lvl3pPr>
            <a:lvl4pPr>
              <a:defRPr sz="3500"/>
            </a:lvl4pPr>
            <a:lvl5pPr>
              <a:defRPr sz="3500"/>
            </a:lvl5pPr>
            <a:lvl6pPr>
              <a:defRPr sz="3500"/>
            </a:lvl6pPr>
            <a:lvl7pPr>
              <a:defRPr sz="3500"/>
            </a:lvl7pPr>
            <a:lvl8pPr>
              <a:defRPr sz="3500"/>
            </a:lvl8pPr>
            <a:lvl9pPr>
              <a:defRPr sz="3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66950" y="3522663"/>
            <a:ext cx="25709563" cy="6596062"/>
          </a:xfrm>
          <a:prstGeom prst="rect">
            <a:avLst/>
          </a:prstGeom>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266950" y="3522663"/>
            <a:ext cx="25709563" cy="6596062"/>
          </a:xfrm>
          <a:prstGeom prst="rect">
            <a:avLst/>
          </a:prstGeom>
        </p:spPr>
        <p:txBody>
          <a:bodyPr/>
          <a:lstStyle/>
          <a:p>
            <a:r>
              <a:rPr lang="en-US" smtClean="0"/>
              <a:t>Click to edit Master title style</a:t>
            </a: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266950" y="3522663"/>
            <a:ext cx="25709563" cy="6596062"/>
          </a:xfrm>
          <a:prstGeom prst="rect">
            <a:avLst/>
          </a:prstGeom>
        </p:spPr>
        <p:txBody>
          <a:bodyPr/>
          <a:lstStyle/>
          <a:p>
            <a:r>
              <a:rPr lang="en-US" smtClean="0"/>
              <a:t>Click to edit Master title style</a:t>
            </a:r>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12" cstate="print"/>
          <a:srcRect/>
          <a:stretch>
            <a:fillRect/>
          </a:stretch>
        </p:blipFill>
        <p:spPr bwMode="auto">
          <a:xfrm>
            <a:off x="17411" y="35212337"/>
            <a:ext cx="30226000" cy="4392613"/>
          </a:xfrm>
          <a:prstGeom prst="rect">
            <a:avLst/>
          </a:prstGeom>
          <a:noFill/>
          <a:ln w="9525">
            <a:noFill/>
            <a:miter lim="800000"/>
            <a:headEnd/>
            <a:tailEnd/>
          </a:ln>
        </p:spPr>
      </p:pic>
      <p:sp>
        <p:nvSpPr>
          <p:cNvPr id="5" name="Rectangle 4"/>
          <p:cNvSpPr/>
          <p:nvPr userDrawn="1"/>
        </p:nvSpPr>
        <p:spPr bwMode="auto">
          <a:xfrm>
            <a:off x="75395" y="72283"/>
            <a:ext cx="30096000" cy="3898800"/>
          </a:xfrm>
          <a:prstGeom prst="rect">
            <a:avLst/>
          </a:prstGeom>
          <a:solidFill>
            <a:schemeClr val="tx1">
              <a:lumMod val="85000"/>
              <a:lumOff val="1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ctr" defTabSz="2471738" rtl="0" eaLnBrk="0" fontAlgn="base" hangingPunct="0">
        <a:spcBef>
          <a:spcPct val="0"/>
        </a:spcBef>
        <a:spcAft>
          <a:spcPct val="0"/>
        </a:spcAft>
        <a:defRPr sz="19200">
          <a:solidFill>
            <a:schemeClr val="tx2"/>
          </a:solidFill>
          <a:latin typeface="+mj-lt"/>
          <a:ea typeface="ＭＳ Ｐゴシック" pitchFamily="1" charset="-128"/>
          <a:cs typeface="ＭＳ Ｐゴシック"/>
        </a:defRPr>
      </a:lvl1pPr>
      <a:lvl2pPr algn="ctr" defTabSz="2471738" rtl="0" eaLnBrk="0" fontAlgn="base" hangingPunct="0">
        <a:spcBef>
          <a:spcPct val="0"/>
        </a:spcBef>
        <a:spcAft>
          <a:spcPct val="0"/>
        </a:spcAft>
        <a:defRPr sz="19200">
          <a:solidFill>
            <a:schemeClr val="tx2"/>
          </a:solidFill>
          <a:latin typeface="Arial" charset="0"/>
          <a:ea typeface="ＭＳ Ｐゴシック" pitchFamily="1" charset="-128"/>
          <a:cs typeface="ＭＳ Ｐゴシック"/>
        </a:defRPr>
      </a:lvl2pPr>
      <a:lvl3pPr algn="ctr" defTabSz="2471738" rtl="0" eaLnBrk="0" fontAlgn="base" hangingPunct="0">
        <a:spcBef>
          <a:spcPct val="0"/>
        </a:spcBef>
        <a:spcAft>
          <a:spcPct val="0"/>
        </a:spcAft>
        <a:defRPr sz="19200">
          <a:solidFill>
            <a:schemeClr val="tx2"/>
          </a:solidFill>
          <a:latin typeface="Arial" charset="0"/>
          <a:ea typeface="ＭＳ Ｐゴシック" pitchFamily="1" charset="-128"/>
          <a:cs typeface="ＭＳ Ｐゴシック"/>
        </a:defRPr>
      </a:lvl3pPr>
      <a:lvl4pPr algn="ctr" defTabSz="2471738" rtl="0" eaLnBrk="0" fontAlgn="base" hangingPunct="0">
        <a:spcBef>
          <a:spcPct val="0"/>
        </a:spcBef>
        <a:spcAft>
          <a:spcPct val="0"/>
        </a:spcAft>
        <a:defRPr sz="19200">
          <a:solidFill>
            <a:schemeClr val="tx2"/>
          </a:solidFill>
          <a:latin typeface="Arial" charset="0"/>
          <a:ea typeface="ＭＳ Ｐゴシック" pitchFamily="1" charset="-128"/>
          <a:cs typeface="ＭＳ Ｐゴシック"/>
        </a:defRPr>
      </a:lvl4pPr>
      <a:lvl5pPr algn="ctr" defTabSz="2471738" rtl="0" eaLnBrk="0" fontAlgn="base" hangingPunct="0">
        <a:spcBef>
          <a:spcPct val="0"/>
        </a:spcBef>
        <a:spcAft>
          <a:spcPct val="0"/>
        </a:spcAft>
        <a:defRPr sz="19200">
          <a:solidFill>
            <a:schemeClr val="tx2"/>
          </a:solidFill>
          <a:latin typeface="Arial" charset="0"/>
          <a:ea typeface="ＭＳ Ｐゴシック" pitchFamily="1" charset="-128"/>
          <a:cs typeface="ＭＳ Ｐゴシック"/>
        </a:defRPr>
      </a:lvl5pPr>
      <a:lvl6pPr marL="1000674" algn="ctr" rtl="0" eaLnBrk="1" fontAlgn="base" hangingPunct="1">
        <a:spcBef>
          <a:spcPct val="0"/>
        </a:spcBef>
        <a:spcAft>
          <a:spcPct val="0"/>
        </a:spcAft>
        <a:defRPr sz="9500">
          <a:solidFill>
            <a:schemeClr val="tx2"/>
          </a:solidFill>
          <a:latin typeface="Arial" charset="0"/>
          <a:ea typeface="ＭＳ Ｐゴシック" pitchFamily="1" charset="-128"/>
        </a:defRPr>
      </a:lvl6pPr>
      <a:lvl7pPr marL="2001347" algn="ctr" rtl="0" eaLnBrk="1" fontAlgn="base" hangingPunct="1">
        <a:spcBef>
          <a:spcPct val="0"/>
        </a:spcBef>
        <a:spcAft>
          <a:spcPct val="0"/>
        </a:spcAft>
        <a:defRPr sz="9500">
          <a:solidFill>
            <a:schemeClr val="tx2"/>
          </a:solidFill>
          <a:latin typeface="Arial" charset="0"/>
          <a:ea typeface="ＭＳ Ｐゴシック" pitchFamily="1" charset="-128"/>
        </a:defRPr>
      </a:lvl7pPr>
      <a:lvl8pPr marL="3002021" algn="ctr" rtl="0" eaLnBrk="1" fontAlgn="base" hangingPunct="1">
        <a:spcBef>
          <a:spcPct val="0"/>
        </a:spcBef>
        <a:spcAft>
          <a:spcPct val="0"/>
        </a:spcAft>
        <a:defRPr sz="9500">
          <a:solidFill>
            <a:schemeClr val="tx2"/>
          </a:solidFill>
          <a:latin typeface="Arial" charset="0"/>
          <a:ea typeface="ＭＳ Ｐゴシック" pitchFamily="1" charset="-128"/>
        </a:defRPr>
      </a:lvl8pPr>
      <a:lvl9pPr marL="4002693" algn="ctr" rtl="0" eaLnBrk="1" fontAlgn="base" hangingPunct="1">
        <a:spcBef>
          <a:spcPct val="0"/>
        </a:spcBef>
        <a:spcAft>
          <a:spcPct val="0"/>
        </a:spcAft>
        <a:defRPr sz="9500">
          <a:solidFill>
            <a:schemeClr val="tx2"/>
          </a:solidFill>
          <a:latin typeface="Arial" charset="0"/>
          <a:ea typeface="ＭＳ Ｐゴシック" pitchFamily="1" charset="-128"/>
        </a:defRPr>
      </a:lvl9pPr>
    </p:titleStyle>
    <p:bodyStyle>
      <a:lvl1pPr marL="1497013" indent="-1497013" algn="l" defTabSz="2471738" rtl="0" eaLnBrk="0" fontAlgn="base" hangingPunct="0">
        <a:spcBef>
          <a:spcPct val="20000"/>
        </a:spcBef>
        <a:spcAft>
          <a:spcPct val="0"/>
        </a:spcAft>
        <a:buChar char="•"/>
        <a:defRPr sz="14100">
          <a:solidFill>
            <a:schemeClr val="tx1"/>
          </a:solidFill>
          <a:latin typeface="+mn-lt"/>
          <a:ea typeface="ＭＳ Ｐゴシック" pitchFamily="1" charset="-128"/>
          <a:cs typeface="ＭＳ Ｐゴシック"/>
        </a:defRPr>
      </a:lvl1pPr>
      <a:lvl2pPr marL="3249613" indent="-1247775" algn="l" defTabSz="2471738" rtl="0" eaLnBrk="0" fontAlgn="base" hangingPunct="0">
        <a:spcBef>
          <a:spcPct val="20000"/>
        </a:spcBef>
        <a:spcAft>
          <a:spcPct val="0"/>
        </a:spcAft>
        <a:buChar char="–"/>
        <a:defRPr sz="12200">
          <a:solidFill>
            <a:schemeClr val="tx1"/>
          </a:solidFill>
          <a:latin typeface="+mn-lt"/>
          <a:ea typeface="ＭＳ Ｐゴシック" pitchFamily="1" charset="-128"/>
          <a:cs typeface="ＭＳ Ｐゴシック"/>
        </a:defRPr>
      </a:lvl2pPr>
      <a:lvl3pPr marL="5000625" indent="-1000125" algn="l" defTabSz="2471738" rtl="0" eaLnBrk="0" fontAlgn="base" hangingPunct="0">
        <a:spcBef>
          <a:spcPct val="20000"/>
        </a:spcBef>
        <a:spcAft>
          <a:spcPct val="0"/>
        </a:spcAft>
        <a:buChar char="•"/>
        <a:defRPr sz="10500">
          <a:solidFill>
            <a:schemeClr val="tx1"/>
          </a:solidFill>
          <a:latin typeface="+mn-lt"/>
          <a:ea typeface="ＭＳ Ｐゴシック" pitchFamily="1" charset="-128"/>
          <a:cs typeface="ＭＳ Ｐゴシック"/>
        </a:defRPr>
      </a:lvl3pPr>
      <a:lvl4pPr marL="7005638" indent="-998538" algn="l" defTabSz="2471738" rtl="0" eaLnBrk="0" fontAlgn="base" hangingPunct="0">
        <a:spcBef>
          <a:spcPct val="20000"/>
        </a:spcBef>
        <a:spcAft>
          <a:spcPct val="0"/>
        </a:spcAft>
        <a:buChar char="–"/>
        <a:defRPr sz="8700">
          <a:solidFill>
            <a:schemeClr val="tx1"/>
          </a:solidFill>
          <a:latin typeface="+mn-lt"/>
          <a:ea typeface="ＭＳ Ｐゴシック" pitchFamily="1" charset="-128"/>
          <a:cs typeface="ＭＳ Ｐゴシック"/>
        </a:defRPr>
      </a:lvl4pPr>
      <a:lvl5pPr marL="9007475" indent="-1000125" algn="l" defTabSz="2471738" rtl="0" eaLnBrk="0" fontAlgn="base" hangingPunct="0">
        <a:spcBef>
          <a:spcPct val="20000"/>
        </a:spcBef>
        <a:spcAft>
          <a:spcPct val="0"/>
        </a:spcAft>
        <a:buChar char="»"/>
        <a:defRPr sz="8700">
          <a:solidFill>
            <a:schemeClr val="tx1"/>
          </a:solidFill>
          <a:latin typeface="+mn-lt"/>
          <a:ea typeface="ＭＳ Ｐゴシック" pitchFamily="1" charset="-128"/>
          <a:cs typeface="ＭＳ Ｐゴシック"/>
        </a:defRPr>
      </a:lvl5pPr>
      <a:lvl6pPr marL="5503706" indent="-500338" algn="l" rtl="0" eaLnBrk="1" fontAlgn="base" hangingPunct="1">
        <a:spcBef>
          <a:spcPct val="20000"/>
        </a:spcBef>
        <a:spcAft>
          <a:spcPct val="0"/>
        </a:spcAft>
        <a:buChar char="»"/>
        <a:defRPr sz="4300">
          <a:solidFill>
            <a:schemeClr val="tx1"/>
          </a:solidFill>
          <a:latin typeface="+mn-lt"/>
          <a:ea typeface="+mn-ea"/>
        </a:defRPr>
      </a:lvl6pPr>
      <a:lvl7pPr marL="6504377" indent="-500338" algn="l" rtl="0" eaLnBrk="1" fontAlgn="base" hangingPunct="1">
        <a:spcBef>
          <a:spcPct val="20000"/>
        </a:spcBef>
        <a:spcAft>
          <a:spcPct val="0"/>
        </a:spcAft>
        <a:buChar char="»"/>
        <a:defRPr sz="4300">
          <a:solidFill>
            <a:schemeClr val="tx1"/>
          </a:solidFill>
          <a:latin typeface="+mn-lt"/>
          <a:ea typeface="+mn-ea"/>
        </a:defRPr>
      </a:lvl7pPr>
      <a:lvl8pPr marL="7505053" indent="-500338" algn="l" rtl="0" eaLnBrk="1" fontAlgn="base" hangingPunct="1">
        <a:spcBef>
          <a:spcPct val="20000"/>
        </a:spcBef>
        <a:spcAft>
          <a:spcPct val="0"/>
        </a:spcAft>
        <a:buChar char="»"/>
        <a:defRPr sz="4300">
          <a:solidFill>
            <a:schemeClr val="tx1"/>
          </a:solidFill>
          <a:latin typeface="+mn-lt"/>
          <a:ea typeface="+mn-ea"/>
        </a:defRPr>
      </a:lvl8pPr>
      <a:lvl9pPr marL="8505725" indent="-500338" algn="l" rtl="0" eaLnBrk="1" fontAlgn="base" hangingPunct="1">
        <a:spcBef>
          <a:spcPct val="20000"/>
        </a:spcBef>
        <a:spcAft>
          <a:spcPct val="0"/>
        </a:spcAft>
        <a:buChar char="»"/>
        <a:defRPr sz="4300">
          <a:solidFill>
            <a:schemeClr val="tx1"/>
          </a:solidFill>
          <a:latin typeface="+mn-lt"/>
          <a:ea typeface="+mn-ea"/>
        </a:defRPr>
      </a:lvl9pPr>
    </p:bodyStyle>
    <p:otherStyle>
      <a:defPPr>
        <a:defRPr lang="en-US"/>
      </a:defPPr>
      <a:lvl1pPr marL="0" algn="l" defTabSz="2001347" rtl="0" eaLnBrk="1" latinLnBrk="0" hangingPunct="1">
        <a:defRPr sz="3800" kern="1200">
          <a:solidFill>
            <a:schemeClr val="tx1"/>
          </a:solidFill>
          <a:latin typeface="+mn-lt"/>
          <a:ea typeface="+mn-ea"/>
          <a:cs typeface="+mn-cs"/>
        </a:defRPr>
      </a:lvl1pPr>
      <a:lvl2pPr marL="1000674" algn="l" defTabSz="2001347" rtl="0" eaLnBrk="1" latinLnBrk="0" hangingPunct="1">
        <a:defRPr sz="3800" kern="1200">
          <a:solidFill>
            <a:schemeClr val="tx1"/>
          </a:solidFill>
          <a:latin typeface="+mn-lt"/>
          <a:ea typeface="+mn-ea"/>
          <a:cs typeface="+mn-cs"/>
        </a:defRPr>
      </a:lvl2pPr>
      <a:lvl3pPr marL="2001347" algn="l" defTabSz="2001347" rtl="0" eaLnBrk="1" latinLnBrk="0" hangingPunct="1">
        <a:defRPr sz="3800" kern="1200">
          <a:solidFill>
            <a:schemeClr val="tx1"/>
          </a:solidFill>
          <a:latin typeface="+mn-lt"/>
          <a:ea typeface="+mn-ea"/>
          <a:cs typeface="+mn-cs"/>
        </a:defRPr>
      </a:lvl3pPr>
      <a:lvl4pPr marL="3002021" algn="l" defTabSz="2001347" rtl="0" eaLnBrk="1" latinLnBrk="0" hangingPunct="1">
        <a:defRPr sz="3800" kern="1200">
          <a:solidFill>
            <a:schemeClr val="tx1"/>
          </a:solidFill>
          <a:latin typeface="+mn-lt"/>
          <a:ea typeface="+mn-ea"/>
          <a:cs typeface="+mn-cs"/>
        </a:defRPr>
      </a:lvl4pPr>
      <a:lvl5pPr marL="4002693" algn="l" defTabSz="2001347" rtl="0" eaLnBrk="1" latinLnBrk="0" hangingPunct="1">
        <a:defRPr sz="3800" kern="1200">
          <a:solidFill>
            <a:schemeClr val="tx1"/>
          </a:solidFill>
          <a:latin typeface="+mn-lt"/>
          <a:ea typeface="+mn-ea"/>
          <a:cs typeface="+mn-cs"/>
        </a:defRPr>
      </a:lvl5pPr>
      <a:lvl6pPr marL="5003368" algn="l" defTabSz="2001347" rtl="0" eaLnBrk="1" latinLnBrk="0" hangingPunct="1">
        <a:defRPr sz="3800" kern="1200">
          <a:solidFill>
            <a:schemeClr val="tx1"/>
          </a:solidFill>
          <a:latin typeface="+mn-lt"/>
          <a:ea typeface="+mn-ea"/>
          <a:cs typeface="+mn-cs"/>
        </a:defRPr>
      </a:lvl6pPr>
      <a:lvl7pPr marL="6004041" algn="l" defTabSz="2001347" rtl="0" eaLnBrk="1" latinLnBrk="0" hangingPunct="1">
        <a:defRPr sz="3800" kern="1200">
          <a:solidFill>
            <a:schemeClr val="tx1"/>
          </a:solidFill>
          <a:latin typeface="+mn-lt"/>
          <a:ea typeface="+mn-ea"/>
          <a:cs typeface="+mn-cs"/>
        </a:defRPr>
      </a:lvl7pPr>
      <a:lvl8pPr marL="7004714" algn="l" defTabSz="2001347" rtl="0" eaLnBrk="1" latinLnBrk="0" hangingPunct="1">
        <a:defRPr sz="3800" kern="1200">
          <a:solidFill>
            <a:schemeClr val="tx1"/>
          </a:solidFill>
          <a:latin typeface="+mn-lt"/>
          <a:ea typeface="+mn-ea"/>
          <a:cs typeface="+mn-cs"/>
        </a:defRPr>
      </a:lvl8pPr>
      <a:lvl9pPr marL="8005388" algn="l" defTabSz="2001347" rtl="0" eaLnBrk="1" latinLnBrk="0" hangingPunct="1">
        <a:defRPr sz="3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9" name="Group 228"/>
          <p:cNvGrpSpPr/>
          <p:nvPr/>
        </p:nvGrpSpPr>
        <p:grpSpPr>
          <a:xfrm>
            <a:off x="12169403" y="12529667"/>
            <a:ext cx="6143624" cy="3324225"/>
            <a:chOff x="0" y="0"/>
            <a:chExt cx="6143624" cy="3324225"/>
          </a:xfrm>
        </p:grpSpPr>
        <p:sp>
          <p:nvSpPr>
            <p:cNvPr id="230" name="Rectangle 229"/>
            <p:cNvSpPr/>
            <p:nvPr/>
          </p:nvSpPr>
          <p:spPr>
            <a:xfrm>
              <a:off x="0" y="0"/>
              <a:ext cx="933449" cy="33242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2800">
                  <a:solidFill>
                    <a:sysClr val="windowText" lastClr="000000"/>
                  </a:solidFill>
                </a:rPr>
                <a:t>I</a:t>
              </a:r>
            </a:p>
          </p:txBody>
        </p:sp>
        <p:sp>
          <p:nvSpPr>
            <p:cNvPr id="231" name="Rectangle 230"/>
            <p:cNvSpPr/>
            <p:nvPr/>
          </p:nvSpPr>
          <p:spPr>
            <a:xfrm>
              <a:off x="933449" y="0"/>
              <a:ext cx="4038600" cy="3321525"/>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2800">
                  <a:solidFill>
                    <a:sysClr val="windowText" lastClr="000000"/>
                  </a:solidFill>
                </a:rPr>
                <a:t>II</a:t>
              </a:r>
            </a:p>
          </p:txBody>
        </p:sp>
        <p:sp>
          <p:nvSpPr>
            <p:cNvPr id="232" name="Rectangle 231"/>
            <p:cNvSpPr/>
            <p:nvPr/>
          </p:nvSpPr>
          <p:spPr>
            <a:xfrm>
              <a:off x="4962526" y="0"/>
              <a:ext cx="1181098" cy="33242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2800">
                  <a:solidFill>
                    <a:sysClr val="windowText" lastClr="000000"/>
                  </a:solidFill>
                </a:rPr>
                <a:t>III</a:t>
              </a:r>
            </a:p>
          </p:txBody>
        </p:sp>
        <p:sp>
          <p:nvSpPr>
            <p:cNvPr id="233" name="Rectangle 232"/>
            <p:cNvSpPr/>
            <p:nvPr/>
          </p:nvSpPr>
          <p:spPr>
            <a:xfrm>
              <a:off x="19049" y="0"/>
              <a:ext cx="466725" cy="390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2800">
                  <a:solidFill>
                    <a:sysClr val="windowText" lastClr="000000"/>
                  </a:solidFill>
                </a:rPr>
                <a:t>A</a:t>
              </a:r>
            </a:p>
          </p:txBody>
        </p:sp>
        <p:sp>
          <p:nvSpPr>
            <p:cNvPr id="234" name="Rectangle 233"/>
            <p:cNvSpPr/>
            <p:nvPr/>
          </p:nvSpPr>
          <p:spPr>
            <a:xfrm>
              <a:off x="476249" y="0"/>
              <a:ext cx="466725" cy="390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2800">
                  <a:solidFill>
                    <a:sysClr val="windowText" lastClr="000000"/>
                  </a:solidFill>
                </a:rPr>
                <a:t>B</a:t>
              </a:r>
            </a:p>
          </p:txBody>
        </p:sp>
        <p:sp>
          <p:nvSpPr>
            <p:cNvPr id="235" name="Rectangle 234"/>
            <p:cNvSpPr/>
            <p:nvPr/>
          </p:nvSpPr>
          <p:spPr>
            <a:xfrm>
              <a:off x="1095374" y="0"/>
              <a:ext cx="466725" cy="390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2800">
                  <a:solidFill>
                    <a:sysClr val="windowText" lastClr="000000"/>
                  </a:solidFill>
                </a:rPr>
                <a:t>C</a:t>
              </a:r>
            </a:p>
          </p:txBody>
        </p:sp>
        <p:sp>
          <p:nvSpPr>
            <p:cNvPr id="236" name="Rectangle 235"/>
            <p:cNvSpPr/>
            <p:nvPr/>
          </p:nvSpPr>
          <p:spPr>
            <a:xfrm>
              <a:off x="3381374" y="0"/>
              <a:ext cx="466725" cy="390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2800">
                  <a:solidFill>
                    <a:sysClr val="windowText" lastClr="000000"/>
                  </a:solidFill>
                </a:rPr>
                <a:t>D</a:t>
              </a:r>
            </a:p>
          </p:txBody>
        </p:sp>
        <p:sp>
          <p:nvSpPr>
            <p:cNvPr id="237" name="Rectangle 236"/>
            <p:cNvSpPr/>
            <p:nvPr/>
          </p:nvSpPr>
          <p:spPr>
            <a:xfrm>
              <a:off x="5295899" y="0"/>
              <a:ext cx="466725" cy="390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2800">
                  <a:solidFill>
                    <a:sysClr val="windowText" lastClr="000000"/>
                  </a:solidFill>
                </a:rPr>
                <a:t>E</a:t>
              </a:r>
            </a:p>
          </p:txBody>
        </p:sp>
      </p:grpSp>
      <p:graphicFrame>
        <p:nvGraphicFramePr>
          <p:cNvPr id="197" name="Chart 196"/>
          <p:cNvGraphicFramePr/>
          <p:nvPr/>
        </p:nvGraphicFramePr>
        <p:xfrm>
          <a:off x="10441211" y="12313643"/>
          <a:ext cx="9134475" cy="4752974"/>
        </p:xfrm>
        <a:graphic>
          <a:graphicData uri="http://schemas.openxmlformats.org/drawingml/2006/chart">
            <c:chart xmlns:c="http://schemas.openxmlformats.org/drawingml/2006/chart" xmlns:r="http://schemas.openxmlformats.org/officeDocument/2006/relationships" r:id="rId3"/>
          </a:graphicData>
        </a:graphic>
      </p:graphicFrame>
      <p:grpSp>
        <p:nvGrpSpPr>
          <p:cNvPr id="220" name="Group 219"/>
          <p:cNvGrpSpPr/>
          <p:nvPr/>
        </p:nvGrpSpPr>
        <p:grpSpPr>
          <a:xfrm>
            <a:off x="12146459" y="17642235"/>
            <a:ext cx="6143624" cy="3324225"/>
            <a:chOff x="0" y="0"/>
            <a:chExt cx="6143624" cy="3324225"/>
          </a:xfrm>
        </p:grpSpPr>
        <p:sp>
          <p:nvSpPr>
            <p:cNvPr id="221" name="Rectangle 220"/>
            <p:cNvSpPr/>
            <p:nvPr/>
          </p:nvSpPr>
          <p:spPr>
            <a:xfrm>
              <a:off x="0" y="0"/>
              <a:ext cx="933449" cy="33242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2800">
                  <a:solidFill>
                    <a:sysClr val="windowText" lastClr="000000"/>
                  </a:solidFill>
                </a:rPr>
                <a:t>I</a:t>
              </a:r>
            </a:p>
          </p:txBody>
        </p:sp>
        <p:sp>
          <p:nvSpPr>
            <p:cNvPr id="222" name="Rectangle 221"/>
            <p:cNvSpPr/>
            <p:nvPr/>
          </p:nvSpPr>
          <p:spPr>
            <a:xfrm>
              <a:off x="933449" y="0"/>
              <a:ext cx="4038600" cy="3321525"/>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2800">
                  <a:solidFill>
                    <a:sysClr val="windowText" lastClr="000000"/>
                  </a:solidFill>
                </a:rPr>
                <a:t>II</a:t>
              </a:r>
            </a:p>
          </p:txBody>
        </p:sp>
        <p:sp>
          <p:nvSpPr>
            <p:cNvPr id="223" name="Rectangle 222"/>
            <p:cNvSpPr/>
            <p:nvPr/>
          </p:nvSpPr>
          <p:spPr>
            <a:xfrm>
              <a:off x="4962526" y="0"/>
              <a:ext cx="1181098" cy="33242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2800">
                  <a:solidFill>
                    <a:sysClr val="windowText" lastClr="000000"/>
                  </a:solidFill>
                </a:rPr>
                <a:t>III</a:t>
              </a:r>
            </a:p>
          </p:txBody>
        </p:sp>
        <p:sp>
          <p:nvSpPr>
            <p:cNvPr id="224" name="Rectangle 223"/>
            <p:cNvSpPr/>
            <p:nvPr/>
          </p:nvSpPr>
          <p:spPr>
            <a:xfrm>
              <a:off x="19049" y="0"/>
              <a:ext cx="466725" cy="390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2800">
                  <a:solidFill>
                    <a:sysClr val="windowText" lastClr="000000"/>
                  </a:solidFill>
                </a:rPr>
                <a:t>A</a:t>
              </a:r>
            </a:p>
          </p:txBody>
        </p:sp>
        <p:sp>
          <p:nvSpPr>
            <p:cNvPr id="225" name="Rectangle 224"/>
            <p:cNvSpPr/>
            <p:nvPr/>
          </p:nvSpPr>
          <p:spPr>
            <a:xfrm>
              <a:off x="476249" y="0"/>
              <a:ext cx="466725" cy="390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2800">
                  <a:solidFill>
                    <a:sysClr val="windowText" lastClr="000000"/>
                  </a:solidFill>
                </a:rPr>
                <a:t>B</a:t>
              </a:r>
            </a:p>
          </p:txBody>
        </p:sp>
        <p:sp>
          <p:nvSpPr>
            <p:cNvPr id="226" name="Rectangle 225"/>
            <p:cNvSpPr/>
            <p:nvPr/>
          </p:nvSpPr>
          <p:spPr>
            <a:xfrm>
              <a:off x="1095374" y="0"/>
              <a:ext cx="466725" cy="390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2800">
                  <a:solidFill>
                    <a:sysClr val="windowText" lastClr="000000"/>
                  </a:solidFill>
                </a:rPr>
                <a:t>C</a:t>
              </a:r>
            </a:p>
          </p:txBody>
        </p:sp>
        <p:sp>
          <p:nvSpPr>
            <p:cNvPr id="227" name="Rectangle 226"/>
            <p:cNvSpPr/>
            <p:nvPr/>
          </p:nvSpPr>
          <p:spPr>
            <a:xfrm>
              <a:off x="3381374" y="0"/>
              <a:ext cx="466725" cy="390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2800">
                  <a:solidFill>
                    <a:sysClr val="windowText" lastClr="000000"/>
                  </a:solidFill>
                </a:rPr>
                <a:t>D</a:t>
              </a:r>
            </a:p>
          </p:txBody>
        </p:sp>
        <p:sp>
          <p:nvSpPr>
            <p:cNvPr id="228" name="Rectangle 227"/>
            <p:cNvSpPr/>
            <p:nvPr/>
          </p:nvSpPr>
          <p:spPr>
            <a:xfrm>
              <a:off x="5295899" y="0"/>
              <a:ext cx="466725" cy="390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2800">
                  <a:solidFill>
                    <a:sysClr val="windowText" lastClr="000000"/>
                  </a:solidFill>
                </a:rPr>
                <a:t>E</a:t>
              </a:r>
            </a:p>
          </p:txBody>
        </p:sp>
      </p:grpSp>
      <p:sp>
        <p:nvSpPr>
          <p:cNvPr id="2" name="TextBox 42"/>
          <p:cNvSpPr txBox="1">
            <a:spLocks noChangeArrowheads="1"/>
          </p:cNvSpPr>
          <p:nvPr/>
        </p:nvSpPr>
        <p:spPr bwMode="auto">
          <a:xfrm>
            <a:off x="647700" y="3889375"/>
            <a:ext cx="9001125" cy="22730838"/>
          </a:xfrm>
          <a:prstGeom prst="rect">
            <a:avLst/>
          </a:prstGeom>
          <a:noFill/>
          <a:ln w="9525">
            <a:noFill/>
            <a:miter lim="800000"/>
            <a:headEnd/>
            <a:tailEnd/>
          </a:ln>
        </p:spPr>
        <p:txBody>
          <a:bodyPr lIns="77724" tIns="38862" rIns="77724" bIns="38862">
            <a:spAutoFit/>
          </a:bodyPr>
          <a:lstStyle/>
          <a:p>
            <a:pPr algn="just">
              <a:defRPr/>
            </a:pPr>
            <a:r>
              <a:rPr lang="en-GB" sz="3200" b="1" cap="all" dirty="0">
                <a:latin typeface="Calibri" pitchFamily="34" charset="0"/>
              </a:rPr>
              <a:t>INTRODUCTION</a:t>
            </a:r>
            <a:endParaRPr lang="en-GB" sz="3200" dirty="0">
              <a:latin typeface="Calibri" pitchFamily="34" charset="0"/>
            </a:endParaRPr>
          </a:p>
          <a:p>
            <a:pPr algn="just">
              <a:defRPr/>
            </a:pPr>
            <a:r>
              <a:rPr lang="en-GB" sz="3200" dirty="0">
                <a:latin typeface="Calibri" pitchFamily="34" charset="0"/>
              </a:rPr>
              <a:t>	</a:t>
            </a:r>
            <a:r>
              <a:rPr lang="en-US" sz="3200" dirty="0">
                <a:latin typeface="Calibri" pitchFamily="34" charset="0"/>
              </a:rPr>
              <a:t>State-of-the art freeze-drying process control is limited to: the measurement of pressure (to monitor the duration of primary drying in which ice is removed directly to </a:t>
            </a:r>
            <a:r>
              <a:rPr lang="en-US" sz="3200" dirty="0" err="1">
                <a:latin typeface="Calibri" pitchFamily="34" charset="0"/>
              </a:rPr>
              <a:t>vapour</a:t>
            </a:r>
            <a:r>
              <a:rPr lang="en-US" sz="3200" dirty="0">
                <a:latin typeface="Calibri" pitchFamily="34" charset="0"/>
              </a:rPr>
              <a:t>); the control of the shelf coolant temperature; and the occasional in-vial temperature measurement (to measure the onset of ice formation) [1]. However, pressure measurements provide only the average drying time of the whole batch and individual vial data is inaccessible. Moreover, the inclusion of the “in-vial” sensor impacts both the on-set temperature (one is trying to measure) and the structure of ice (which in turn impacts the drying time). More recent attempts to develop on-invasive methods for measuring individual vial drying times have been proposed. However, these necessitate the application of a mathematical function to the measurement of some in-line physical parameter (e.g. external vial temperature), a process which is non-trivial [2].  </a:t>
            </a:r>
            <a:endParaRPr lang="en-GB" sz="3200" dirty="0">
              <a:latin typeface="Calibri" pitchFamily="34" charset="0"/>
            </a:endParaRPr>
          </a:p>
          <a:p>
            <a:pPr algn="just">
              <a:defRPr/>
            </a:pPr>
            <a:r>
              <a:rPr lang="en-US" sz="3200" dirty="0">
                <a:latin typeface="Calibri" pitchFamily="34" charset="0"/>
              </a:rPr>
              <a:t>	The aim of this work is to develop an individual vial monitoring system (</a:t>
            </a:r>
            <a:r>
              <a:rPr lang="en-US" sz="3200" dirty="0" err="1">
                <a:latin typeface="Calibri" pitchFamily="34" charset="0"/>
              </a:rPr>
              <a:t>Lyosense</a:t>
            </a:r>
            <a:r>
              <a:rPr lang="en-US" sz="3200" dirty="0">
                <a:latin typeface="Calibri" pitchFamily="34" charset="0"/>
              </a:rPr>
              <a:t>™) for characterizing </a:t>
            </a:r>
            <a:r>
              <a:rPr lang="en-US" sz="3200" dirty="0" err="1">
                <a:latin typeface="Calibri" pitchFamily="34" charset="0"/>
              </a:rPr>
              <a:t>lyophile</a:t>
            </a:r>
            <a:r>
              <a:rPr lang="en-US" sz="3200" dirty="0">
                <a:latin typeface="Calibri" pitchFamily="34" charset="0"/>
              </a:rPr>
              <a:t> product characteristics and process end points to establish and control </a:t>
            </a:r>
            <a:r>
              <a:rPr lang="en-US" sz="3200" dirty="0" err="1">
                <a:latin typeface="Calibri" pitchFamily="34" charset="0"/>
              </a:rPr>
              <a:t>lyophilization</a:t>
            </a:r>
            <a:r>
              <a:rPr lang="en-US" sz="3200" dirty="0">
                <a:latin typeface="Calibri" pitchFamily="34" charset="0"/>
              </a:rPr>
              <a:t> regimes</a:t>
            </a:r>
            <a:r>
              <a:rPr lang="en-GB" sz="3200" dirty="0">
                <a:latin typeface="Calibri" pitchFamily="34" charset="0"/>
              </a:rPr>
              <a:t>. </a:t>
            </a:r>
          </a:p>
          <a:p>
            <a:pPr algn="just">
              <a:defRPr/>
            </a:pPr>
            <a:r>
              <a:rPr lang="en-GB" sz="3200" dirty="0">
                <a:latin typeface="Calibri" pitchFamily="34" charset="0"/>
              </a:rPr>
              <a:t>	</a:t>
            </a:r>
            <a:r>
              <a:rPr lang="en-GB" sz="3200" dirty="0" err="1">
                <a:latin typeface="Calibri" pitchFamily="34" charset="0"/>
              </a:rPr>
              <a:t>Lyosense</a:t>
            </a:r>
            <a:r>
              <a:rPr lang="en-GB" sz="3200" baseline="30000" dirty="0" err="1">
                <a:latin typeface="Calibri" pitchFamily="34" charset="0"/>
              </a:rPr>
              <a:t>TM</a:t>
            </a:r>
            <a:r>
              <a:rPr lang="en-GB" sz="3200" dirty="0">
                <a:latin typeface="Calibri" pitchFamily="34" charset="0"/>
              </a:rPr>
              <a:t> is a process analytical technology based on dielectric analysis of the </a:t>
            </a:r>
            <a:r>
              <a:rPr lang="en-GB" sz="3200" dirty="0" err="1">
                <a:latin typeface="Calibri" pitchFamily="34" charset="0"/>
              </a:rPr>
              <a:t>lyophilization</a:t>
            </a:r>
            <a:r>
              <a:rPr lang="en-GB" sz="3200" dirty="0">
                <a:latin typeface="Calibri" pitchFamily="34" charset="0"/>
              </a:rPr>
              <a:t> process. The system measures the pseudo-relaxation process associated with the interfacial polarization of the glass wall, through the resistance of the sample. This process undergoes characteristic changes in amplitude and peak frequency, such that the progress of freeze-drying and condition of the sample can be controlled. </a:t>
            </a:r>
            <a:r>
              <a:rPr lang="en-GB" sz="3200" b="1" cap="all" dirty="0">
                <a:latin typeface="Calibri" pitchFamily="34" charset="0"/>
              </a:rPr>
              <a:t> </a:t>
            </a:r>
          </a:p>
          <a:p>
            <a:pPr algn="just">
              <a:defRPr/>
            </a:pPr>
            <a:endParaRPr lang="en-GB" sz="3200" b="1" i="1" dirty="0">
              <a:latin typeface="Calibri" pitchFamily="34" charset="0"/>
            </a:endParaRPr>
          </a:p>
          <a:p>
            <a:pPr algn="just">
              <a:defRPr/>
            </a:pPr>
            <a:r>
              <a:rPr lang="en-GB" sz="3200" b="1" cap="all" dirty="0">
                <a:latin typeface="Calibri" pitchFamily="34" charset="0"/>
              </a:rPr>
              <a:t>Materials and Methods</a:t>
            </a:r>
            <a:endParaRPr lang="en-GB" sz="3200" b="1" i="1" dirty="0">
              <a:latin typeface="Calibri" pitchFamily="34" charset="0"/>
            </a:endParaRPr>
          </a:p>
          <a:p>
            <a:pPr algn="just">
              <a:defRPr/>
            </a:pPr>
            <a:r>
              <a:rPr lang="en-GB" sz="3200" dirty="0">
                <a:latin typeface="Calibri" pitchFamily="34" charset="0"/>
              </a:rPr>
              <a:t>	</a:t>
            </a:r>
            <a:r>
              <a:rPr lang="en-US" sz="3200" dirty="0" err="1">
                <a:latin typeface="Calibri" pitchFamily="34" charset="0"/>
              </a:rPr>
              <a:t>Lyosense</a:t>
            </a:r>
            <a:r>
              <a:rPr lang="en-US" sz="3200" dirty="0">
                <a:latin typeface="Calibri" pitchFamily="34" charset="0"/>
              </a:rPr>
              <a:t>™ comprises a modified glass freeze-drying vial, with an electrode system deposited on the external surface, coupled to a high precision impedance </a:t>
            </a:r>
            <a:r>
              <a:rPr lang="en-US" sz="3200" dirty="0" err="1">
                <a:latin typeface="Calibri" pitchFamily="34" charset="0"/>
              </a:rPr>
              <a:t>analyser</a:t>
            </a:r>
            <a:r>
              <a:rPr lang="en-US" sz="3200" dirty="0">
                <a:latin typeface="Calibri" pitchFamily="34" charset="0"/>
              </a:rPr>
              <a:t> via miniature coaxial connectors, which are surface mounted at the neck of the vial. The thermal mass of the vial-electrode-connector-system is &lt;0.5% of the mass of the vial/product. </a:t>
            </a:r>
            <a:r>
              <a:rPr lang="en-US" sz="3200" dirty="0" smtClean="0">
                <a:latin typeface="Calibri" pitchFamily="34" charset="0"/>
              </a:rPr>
              <a:t>The current system has 5 channels, which connect to 5 individual vials positioned around the freeze-drier shelf.</a:t>
            </a:r>
            <a:endParaRPr lang="en-GB" sz="3200" dirty="0">
              <a:latin typeface="Calibri" pitchFamily="34" charset="0"/>
            </a:endParaRPr>
          </a:p>
          <a:p>
            <a:pPr algn="just">
              <a:defRPr/>
            </a:pPr>
            <a:r>
              <a:rPr lang="en-GB" sz="3200" dirty="0">
                <a:latin typeface="Calibri" pitchFamily="34" charset="0"/>
              </a:rPr>
              <a:t>	</a:t>
            </a:r>
          </a:p>
        </p:txBody>
      </p:sp>
      <p:grpSp>
        <p:nvGrpSpPr>
          <p:cNvPr id="3" name="Group 2521"/>
          <p:cNvGrpSpPr>
            <a:grpSpLocks/>
          </p:cNvGrpSpPr>
          <p:nvPr/>
        </p:nvGrpSpPr>
        <p:grpSpPr bwMode="auto">
          <a:xfrm>
            <a:off x="691255" y="26374771"/>
            <a:ext cx="9007475" cy="7013675"/>
            <a:chOff x="0" y="0"/>
            <a:chExt cx="9134799" cy="6105524"/>
          </a:xfrm>
        </p:grpSpPr>
        <p:grpSp>
          <p:nvGrpSpPr>
            <p:cNvPr id="4" name="Group 2522"/>
            <p:cNvGrpSpPr>
              <a:grpSpLocks/>
            </p:cNvGrpSpPr>
            <p:nvPr/>
          </p:nvGrpSpPr>
          <p:grpSpPr bwMode="auto">
            <a:xfrm>
              <a:off x="0" y="0"/>
              <a:ext cx="9134800" cy="6105524"/>
              <a:chOff x="0" y="0"/>
              <a:chExt cx="8315036" cy="6606759"/>
            </a:xfrm>
          </p:grpSpPr>
          <p:grpSp>
            <p:nvGrpSpPr>
              <p:cNvPr id="10" name="Group 2528"/>
              <p:cNvGrpSpPr>
                <a:grpSpLocks/>
              </p:cNvGrpSpPr>
              <p:nvPr/>
            </p:nvGrpSpPr>
            <p:grpSpPr bwMode="auto">
              <a:xfrm>
                <a:off x="0" y="0"/>
                <a:ext cx="8315036" cy="6606759"/>
                <a:chOff x="0" y="0"/>
                <a:chExt cx="8315036" cy="6606759"/>
              </a:xfrm>
            </p:grpSpPr>
            <p:grpSp>
              <p:nvGrpSpPr>
                <p:cNvPr id="179" name="Group 2697"/>
                <p:cNvGrpSpPr>
                  <a:grpSpLocks/>
                </p:cNvGrpSpPr>
                <p:nvPr/>
              </p:nvGrpSpPr>
              <p:grpSpPr bwMode="auto">
                <a:xfrm>
                  <a:off x="0" y="340130"/>
                  <a:ext cx="8315036" cy="6266629"/>
                  <a:chOff x="0" y="340130"/>
                  <a:chExt cx="8315036" cy="6266629"/>
                </a:xfrm>
              </p:grpSpPr>
              <p:sp>
                <p:nvSpPr>
                  <p:cNvPr id="185" name="Rectangle 184"/>
                  <p:cNvSpPr/>
                  <p:nvPr/>
                </p:nvSpPr>
                <p:spPr>
                  <a:xfrm>
                    <a:off x="1644410" y="912738"/>
                    <a:ext cx="5040000" cy="5220000"/>
                  </a:xfrm>
                  <a:prstGeom prst="rect">
                    <a:avLst/>
                  </a:prstGeom>
                  <a:solidFill>
                    <a:schemeClr val="bg1">
                      <a:lumMod val="65000"/>
                    </a:schemeClr>
                  </a:solidFill>
                  <a:ln>
                    <a:solidFill>
                      <a:schemeClr val="bg1">
                        <a:lumMod val="85000"/>
                      </a:schemeClr>
                    </a:solidFill>
                  </a:ln>
                  <a:scene3d>
                    <a:camera prst="orthographicFront">
                      <a:rot lat="0" lon="0" rev="0"/>
                    </a:camera>
                    <a:lightRig rig="threePt" dir="t"/>
                  </a:scene3d>
                  <a:sp3d prstMaterial="powder">
                    <a:bevelT w="139700" h="450850"/>
                    <a:bevelB w="31750" h="107950"/>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86" name="Bent Arrow 185"/>
                  <p:cNvSpPr/>
                  <p:nvPr/>
                </p:nvSpPr>
                <p:spPr>
                  <a:xfrm rot="5400000">
                    <a:off x="6676190" y="5311619"/>
                    <a:ext cx="814249" cy="869019"/>
                  </a:xfrm>
                  <a:prstGeom prst="bentArrow">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solidFill>
                        <a:schemeClr val="tx1"/>
                      </a:solidFill>
                    </a:endParaRPr>
                  </a:p>
                </p:txBody>
              </p:sp>
              <p:sp>
                <p:nvSpPr>
                  <p:cNvPr id="187" name="Bent Arrow 186"/>
                  <p:cNvSpPr/>
                  <p:nvPr/>
                </p:nvSpPr>
                <p:spPr>
                  <a:xfrm>
                    <a:off x="926337" y="5339044"/>
                    <a:ext cx="813816" cy="868680"/>
                  </a:xfrm>
                  <a:prstGeom prst="bentArrow">
                    <a:avLst/>
                  </a:prstGeom>
                  <a:noFill/>
                  <a:ln w="25400">
                    <a:solidFill>
                      <a:schemeClr val="tx1"/>
                    </a:solidFill>
                  </a:ln>
                  <a:scene3d>
                    <a:camera prst="orthographicFront"/>
                    <a:lightRig rig="threePt" dir="t"/>
                  </a:scene3d>
                  <a:sp3d prstMaterial="powder"/>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solidFill>
                        <a:schemeClr val="tx1"/>
                      </a:solidFill>
                    </a:endParaRPr>
                  </a:p>
                </p:txBody>
              </p:sp>
              <p:sp>
                <p:nvSpPr>
                  <p:cNvPr id="188" name="Flowchart: Process 187"/>
                  <p:cNvSpPr/>
                  <p:nvPr/>
                </p:nvSpPr>
                <p:spPr>
                  <a:xfrm>
                    <a:off x="26378" y="360744"/>
                    <a:ext cx="2145438" cy="511912"/>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GB" sz="2800" dirty="0">
                        <a:solidFill>
                          <a:schemeClr val="tx1"/>
                        </a:solidFill>
                        <a:latin typeface="Calibri" pitchFamily="34" charset="0"/>
                      </a:rPr>
                      <a:t>Left rear (</a:t>
                    </a:r>
                    <a:r>
                      <a:rPr lang="en-GB" sz="2800" dirty="0" err="1">
                        <a:solidFill>
                          <a:schemeClr val="tx1"/>
                        </a:solidFill>
                        <a:latin typeface="Calibri" pitchFamily="34" charset="0"/>
                      </a:rPr>
                      <a:t>L</a:t>
                    </a:r>
                    <a:r>
                      <a:rPr lang="en-GB" sz="2800" baseline="-25000" dirty="0" err="1">
                        <a:solidFill>
                          <a:schemeClr val="tx1"/>
                        </a:solidFill>
                        <a:latin typeface="Calibri" pitchFamily="34" charset="0"/>
                      </a:rPr>
                      <a:t>r</a:t>
                    </a:r>
                    <a:r>
                      <a:rPr lang="en-GB" sz="2800" dirty="0">
                        <a:solidFill>
                          <a:schemeClr val="tx1"/>
                        </a:solidFill>
                        <a:latin typeface="Calibri" pitchFamily="34" charset="0"/>
                      </a:rPr>
                      <a:t>)</a:t>
                    </a:r>
                  </a:p>
                </p:txBody>
              </p:sp>
              <p:sp>
                <p:nvSpPr>
                  <p:cNvPr id="189" name="Flowchart: Process 188"/>
                  <p:cNvSpPr/>
                  <p:nvPr/>
                </p:nvSpPr>
                <p:spPr>
                  <a:xfrm>
                    <a:off x="6058223" y="350437"/>
                    <a:ext cx="2242158" cy="510194"/>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GB" sz="2800">
                        <a:solidFill>
                          <a:schemeClr val="tx1"/>
                        </a:solidFill>
                        <a:latin typeface="Calibri" pitchFamily="34" charset="0"/>
                      </a:rPr>
                      <a:t>Right rear (R</a:t>
                    </a:r>
                    <a:r>
                      <a:rPr lang="en-GB" sz="2800" baseline="-25000">
                        <a:solidFill>
                          <a:schemeClr val="tx1"/>
                        </a:solidFill>
                        <a:latin typeface="Calibri" pitchFamily="34" charset="0"/>
                      </a:rPr>
                      <a:t>r</a:t>
                    </a:r>
                    <a:r>
                      <a:rPr lang="en-GB" sz="2800">
                        <a:solidFill>
                          <a:schemeClr val="tx1"/>
                        </a:solidFill>
                        <a:latin typeface="Calibri" pitchFamily="34" charset="0"/>
                      </a:rPr>
                      <a:t>)</a:t>
                    </a:r>
                  </a:p>
                </p:txBody>
              </p:sp>
              <p:sp>
                <p:nvSpPr>
                  <p:cNvPr id="190" name="Flowchart: Process 189"/>
                  <p:cNvSpPr/>
                  <p:nvPr/>
                </p:nvSpPr>
                <p:spPr>
                  <a:xfrm>
                    <a:off x="0" y="3375528"/>
                    <a:ext cx="1617871" cy="891552"/>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GB" sz="2800" dirty="0">
                        <a:solidFill>
                          <a:schemeClr val="tx1"/>
                        </a:solidFill>
                        <a:latin typeface="Calibri" pitchFamily="34" charset="0"/>
                      </a:rPr>
                      <a:t>Left front (L</a:t>
                    </a:r>
                    <a:r>
                      <a:rPr lang="en-GB" sz="2800" baseline="-25000" dirty="0">
                        <a:solidFill>
                          <a:schemeClr val="tx1"/>
                        </a:solidFill>
                        <a:latin typeface="Calibri" pitchFamily="34" charset="0"/>
                      </a:rPr>
                      <a:t>f</a:t>
                    </a:r>
                    <a:r>
                      <a:rPr lang="en-GB" sz="2800" dirty="0">
                        <a:solidFill>
                          <a:schemeClr val="tx1"/>
                        </a:solidFill>
                        <a:latin typeface="Calibri" pitchFamily="34" charset="0"/>
                      </a:rPr>
                      <a:t>)</a:t>
                    </a:r>
                  </a:p>
                </p:txBody>
              </p:sp>
              <p:sp>
                <p:nvSpPr>
                  <p:cNvPr id="191" name="Flowchart: Process 190"/>
                  <p:cNvSpPr/>
                  <p:nvPr/>
                </p:nvSpPr>
                <p:spPr>
                  <a:xfrm>
                    <a:off x="6682510" y="3184850"/>
                    <a:ext cx="1617871" cy="886398"/>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GB" sz="2800" dirty="0">
                        <a:solidFill>
                          <a:schemeClr val="tx1"/>
                        </a:solidFill>
                        <a:latin typeface="Calibri" pitchFamily="34" charset="0"/>
                      </a:rPr>
                      <a:t>Right front (</a:t>
                    </a:r>
                    <a:r>
                      <a:rPr lang="en-GB" sz="2800" dirty="0" err="1">
                        <a:solidFill>
                          <a:schemeClr val="tx1"/>
                        </a:solidFill>
                        <a:latin typeface="Calibri" pitchFamily="34" charset="0"/>
                      </a:rPr>
                      <a:t>R</a:t>
                    </a:r>
                    <a:r>
                      <a:rPr lang="en-GB" sz="2800" baseline="-25000" dirty="0" err="1">
                        <a:solidFill>
                          <a:schemeClr val="tx1"/>
                        </a:solidFill>
                        <a:latin typeface="Calibri" pitchFamily="34" charset="0"/>
                      </a:rPr>
                      <a:t>f</a:t>
                    </a:r>
                    <a:r>
                      <a:rPr lang="en-GB" sz="2800" dirty="0">
                        <a:solidFill>
                          <a:schemeClr val="tx1"/>
                        </a:solidFill>
                        <a:latin typeface="Calibri" pitchFamily="34" charset="0"/>
                      </a:rPr>
                      <a:t>)</a:t>
                    </a:r>
                  </a:p>
                </p:txBody>
              </p:sp>
              <p:sp>
                <p:nvSpPr>
                  <p:cNvPr id="192" name="Flowchart: Process 191"/>
                  <p:cNvSpPr/>
                  <p:nvPr/>
                </p:nvSpPr>
                <p:spPr>
                  <a:xfrm>
                    <a:off x="7328" y="6246016"/>
                    <a:ext cx="1100562" cy="340130"/>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GB" sz="2800" dirty="0">
                        <a:solidFill>
                          <a:schemeClr val="tx1"/>
                        </a:solidFill>
                        <a:latin typeface="Calibri" pitchFamily="34" charset="0"/>
                      </a:rPr>
                      <a:t>Inlet</a:t>
                    </a:r>
                  </a:p>
                </p:txBody>
              </p:sp>
              <p:sp>
                <p:nvSpPr>
                  <p:cNvPr id="193" name="Flowchart: Process 192"/>
                  <p:cNvSpPr/>
                  <p:nvPr/>
                </p:nvSpPr>
                <p:spPr>
                  <a:xfrm>
                    <a:off x="7192491" y="6225402"/>
                    <a:ext cx="1122545" cy="381357"/>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GB" sz="2800" dirty="0">
                        <a:solidFill>
                          <a:schemeClr val="tx1"/>
                        </a:solidFill>
                        <a:latin typeface="Calibri" pitchFamily="34" charset="0"/>
                      </a:rPr>
                      <a:t>Outlet</a:t>
                    </a:r>
                  </a:p>
                </p:txBody>
              </p:sp>
              <p:sp>
                <p:nvSpPr>
                  <p:cNvPr id="194" name="Flowchart: Process 193"/>
                  <p:cNvSpPr/>
                  <p:nvPr/>
                </p:nvSpPr>
                <p:spPr>
                  <a:xfrm>
                    <a:off x="3635814" y="340130"/>
                    <a:ext cx="1188490" cy="432892"/>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GB" sz="2800" dirty="0">
                        <a:solidFill>
                          <a:schemeClr val="tx1"/>
                        </a:solidFill>
                        <a:latin typeface="Calibri" pitchFamily="34" charset="0"/>
                      </a:rPr>
                      <a:t>Centre</a:t>
                    </a:r>
                  </a:p>
                </p:txBody>
              </p:sp>
            </p:grpSp>
            <p:sp>
              <p:nvSpPr>
                <p:cNvPr id="180" name="Flowchart: Process 179"/>
                <p:cNvSpPr/>
                <p:nvPr/>
              </p:nvSpPr>
              <p:spPr>
                <a:xfrm>
                  <a:off x="699026" y="5153"/>
                  <a:ext cx="360504" cy="286877"/>
                </a:xfrm>
                <a:prstGeom prst="flowChartProcess">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GB" sz="2800" dirty="0">
                      <a:solidFill>
                        <a:schemeClr val="tx1"/>
                      </a:solidFill>
                    </a:rPr>
                    <a:t>1</a:t>
                  </a:r>
                </a:p>
              </p:txBody>
            </p:sp>
            <p:sp>
              <p:nvSpPr>
                <p:cNvPr id="181" name="Flowchart: Process 180"/>
                <p:cNvSpPr/>
                <p:nvPr/>
              </p:nvSpPr>
              <p:spPr>
                <a:xfrm>
                  <a:off x="7221801" y="2813799"/>
                  <a:ext cx="360504" cy="288595"/>
                </a:xfrm>
                <a:prstGeom prst="flowChartProcess">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GB" sz="2800">
                      <a:solidFill>
                        <a:schemeClr val="tx1"/>
                      </a:solidFill>
                    </a:rPr>
                    <a:t>3</a:t>
                  </a:r>
                </a:p>
              </p:txBody>
            </p:sp>
            <p:sp>
              <p:nvSpPr>
                <p:cNvPr id="182" name="Flowchart: Process 181"/>
                <p:cNvSpPr/>
                <p:nvPr/>
              </p:nvSpPr>
              <p:spPr>
                <a:xfrm>
                  <a:off x="7213008" y="30921"/>
                  <a:ext cx="360504" cy="288595"/>
                </a:xfrm>
                <a:prstGeom prst="flowChartProcess">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GB" sz="2800">
                      <a:solidFill>
                        <a:schemeClr val="tx1"/>
                      </a:solidFill>
                    </a:rPr>
                    <a:t>4</a:t>
                  </a:r>
                </a:p>
              </p:txBody>
            </p:sp>
            <p:sp>
              <p:nvSpPr>
                <p:cNvPr id="183" name="Flowchart: Process 182"/>
                <p:cNvSpPr/>
                <p:nvPr/>
              </p:nvSpPr>
              <p:spPr>
                <a:xfrm>
                  <a:off x="4013903" y="0"/>
                  <a:ext cx="391278" cy="288595"/>
                </a:xfrm>
                <a:prstGeom prst="flowChartProcess">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GB" sz="2800">
                      <a:solidFill>
                        <a:schemeClr val="tx1"/>
                      </a:solidFill>
                    </a:rPr>
                    <a:t>5</a:t>
                  </a:r>
                </a:p>
              </p:txBody>
            </p:sp>
            <p:sp>
              <p:nvSpPr>
                <p:cNvPr id="184" name="Flowchart: Process 183"/>
                <p:cNvSpPr/>
                <p:nvPr/>
              </p:nvSpPr>
              <p:spPr>
                <a:xfrm>
                  <a:off x="684372" y="3014784"/>
                  <a:ext cx="359038" cy="288595"/>
                </a:xfrm>
                <a:prstGeom prst="flowChartProcess">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GB" sz="2800">
                      <a:solidFill>
                        <a:schemeClr val="tx1"/>
                      </a:solidFill>
                    </a:rPr>
                    <a:t>2</a:t>
                  </a:r>
                </a:p>
              </p:txBody>
            </p:sp>
          </p:grpSp>
          <p:grpSp>
            <p:nvGrpSpPr>
              <p:cNvPr id="11" name="Group 2529"/>
              <p:cNvGrpSpPr>
                <a:grpSpLocks/>
              </p:cNvGrpSpPr>
              <p:nvPr/>
            </p:nvGrpSpPr>
            <p:grpSpPr bwMode="auto">
              <a:xfrm>
                <a:off x="1729336" y="1041540"/>
                <a:ext cx="4643470" cy="361188"/>
                <a:chOff x="1729336" y="1041540"/>
                <a:chExt cx="4643470" cy="361188"/>
              </a:xfrm>
            </p:grpSpPr>
            <p:sp>
              <p:nvSpPr>
                <p:cNvPr id="168" name="Flowchart: Connector 167"/>
                <p:cNvSpPr/>
                <p:nvPr/>
              </p:nvSpPr>
              <p:spPr>
                <a:xfrm>
                  <a:off x="2583782" y="1041540"/>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69" name="Flowchart: Connector 168"/>
                <p:cNvSpPr/>
                <p:nvPr/>
              </p:nvSpPr>
              <p:spPr>
                <a:xfrm>
                  <a:off x="3012410" y="1041540"/>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70" name="Flowchart: Connector 169"/>
                <p:cNvSpPr/>
                <p:nvPr/>
              </p:nvSpPr>
              <p:spPr>
                <a:xfrm>
                  <a:off x="3441038" y="1041540"/>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71" name="Flowchart: Connector 170"/>
                <p:cNvSpPr/>
                <p:nvPr/>
              </p:nvSpPr>
              <p:spPr>
                <a:xfrm>
                  <a:off x="6012806" y="1041540"/>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72" name="Flowchart: Connector 171"/>
                <p:cNvSpPr/>
                <p:nvPr/>
              </p:nvSpPr>
              <p:spPr>
                <a:xfrm>
                  <a:off x="3869666" y="1041540"/>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73" name="Flowchart: Connector 172"/>
                <p:cNvSpPr/>
                <p:nvPr/>
              </p:nvSpPr>
              <p:spPr>
                <a:xfrm>
                  <a:off x="4298294" y="1041540"/>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74" name="Flowchart: Connector 173"/>
                <p:cNvSpPr/>
                <p:nvPr/>
              </p:nvSpPr>
              <p:spPr>
                <a:xfrm>
                  <a:off x="4726922" y="1041540"/>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75" name="Flowchart: Connector 174"/>
                <p:cNvSpPr/>
                <p:nvPr/>
              </p:nvSpPr>
              <p:spPr>
                <a:xfrm>
                  <a:off x="5155550" y="1041540"/>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76" name="Flowchart: Connector 175"/>
                <p:cNvSpPr/>
                <p:nvPr/>
              </p:nvSpPr>
              <p:spPr>
                <a:xfrm>
                  <a:off x="1729336" y="1041540"/>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77" name="Flowchart: Connector 176"/>
                <p:cNvSpPr/>
                <p:nvPr/>
              </p:nvSpPr>
              <p:spPr>
                <a:xfrm>
                  <a:off x="2155154" y="1041540"/>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78" name="Flowchart: Connector 177"/>
                <p:cNvSpPr/>
                <p:nvPr/>
              </p:nvSpPr>
              <p:spPr>
                <a:xfrm>
                  <a:off x="5584178" y="1041540"/>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grpSp>
          <p:grpSp>
            <p:nvGrpSpPr>
              <p:cNvPr id="12" name="Group 2530"/>
              <p:cNvGrpSpPr>
                <a:grpSpLocks/>
              </p:cNvGrpSpPr>
              <p:nvPr/>
            </p:nvGrpSpPr>
            <p:grpSpPr bwMode="auto">
              <a:xfrm>
                <a:off x="1943650" y="1394732"/>
                <a:ext cx="4643470" cy="361188"/>
                <a:chOff x="1943650" y="1394732"/>
                <a:chExt cx="4643470" cy="361188"/>
              </a:xfrm>
            </p:grpSpPr>
            <p:sp>
              <p:nvSpPr>
                <p:cNvPr id="157" name="Flowchart: Connector 156"/>
                <p:cNvSpPr/>
                <p:nvPr/>
              </p:nvSpPr>
              <p:spPr>
                <a:xfrm>
                  <a:off x="2798096" y="139473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58" name="Flowchart: Connector 157"/>
                <p:cNvSpPr/>
                <p:nvPr/>
              </p:nvSpPr>
              <p:spPr>
                <a:xfrm>
                  <a:off x="3226724" y="139473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59" name="Flowchart: Connector 158"/>
                <p:cNvSpPr/>
                <p:nvPr/>
              </p:nvSpPr>
              <p:spPr>
                <a:xfrm>
                  <a:off x="3655352" y="139473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60" name="Flowchart: Connector 159"/>
                <p:cNvSpPr/>
                <p:nvPr/>
              </p:nvSpPr>
              <p:spPr>
                <a:xfrm>
                  <a:off x="6227120" y="139473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61" name="Flowchart: Connector 160"/>
                <p:cNvSpPr/>
                <p:nvPr/>
              </p:nvSpPr>
              <p:spPr>
                <a:xfrm>
                  <a:off x="4083980" y="139473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62" name="Flowchart: Connector 161"/>
                <p:cNvSpPr/>
                <p:nvPr/>
              </p:nvSpPr>
              <p:spPr>
                <a:xfrm>
                  <a:off x="4512608" y="139473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63" name="Flowchart: Connector 162"/>
                <p:cNvSpPr/>
                <p:nvPr/>
              </p:nvSpPr>
              <p:spPr>
                <a:xfrm>
                  <a:off x="4941236" y="139473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64" name="Flowchart: Connector 163"/>
                <p:cNvSpPr/>
                <p:nvPr/>
              </p:nvSpPr>
              <p:spPr>
                <a:xfrm>
                  <a:off x="5369864" y="139473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65" name="Flowchart: Connector 164"/>
                <p:cNvSpPr/>
                <p:nvPr/>
              </p:nvSpPr>
              <p:spPr>
                <a:xfrm>
                  <a:off x="1943650" y="139473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66" name="Flowchart: Connector 165"/>
                <p:cNvSpPr/>
                <p:nvPr/>
              </p:nvSpPr>
              <p:spPr>
                <a:xfrm>
                  <a:off x="2369468" y="139473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67" name="Flowchart: Connector 166"/>
                <p:cNvSpPr/>
                <p:nvPr/>
              </p:nvSpPr>
              <p:spPr>
                <a:xfrm>
                  <a:off x="5798492" y="139473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grpSp>
          <p:grpSp>
            <p:nvGrpSpPr>
              <p:cNvPr id="13" name="Group 2531"/>
              <p:cNvGrpSpPr>
                <a:grpSpLocks/>
              </p:cNvGrpSpPr>
              <p:nvPr/>
            </p:nvGrpSpPr>
            <p:grpSpPr bwMode="auto">
              <a:xfrm>
                <a:off x="1729336" y="1751922"/>
                <a:ext cx="4643470" cy="361188"/>
                <a:chOff x="1729336" y="1751922"/>
                <a:chExt cx="4643470" cy="361188"/>
              </a:xfrm>
            </p:grpSpPr>
            <p:sp>
              <p:nvSpPr>
                <p:cNvPr id="146" name="Flowchart: Connector 145"/>
                <p:cNvSpPr/>
                <p:nvPr/>
              </p:nvSpPr>
              <p:spPr>
                <a:xfrm>
                  <a:off x="2583782" y="1751922"/>
                  <a:ext cx="360000" cy="361188"/>
                </a:xfrm>
                <a:prstGeom prst="flowChartConnector">
                  <a:avLst/>
                </a:prstGeom>
                <a:solidFill>
                  <a:schemeClr val="bg1">
                    <a:lumMod val="50000"/>
                  </a:schemeClr>
                </a:solidFill>
                <a:ln>
                  <a:solidFill>
                    <a:schemeClr val="bg1">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47" name="Flowchart: Connector 146"/>
                <p:cNvSpPr/>
                <p:nvPr/>
              </p:nvSpPr>
              <p:spPr>
                <a:xfrm>
                  <a:off x="3012410" y="175192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48" name="Flowchart: Connector 147"/>
                <p:cNvSpPr/>
                <p:nvPr/>
              </p:nvSpPr>
              <p:spPr>
                <a:xfrm>
                  <a:off x="3441038" y="175192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49" name="Flowchart: Connector 148"/>
                <p:cNvSpPr/>
                <p:nvPr/>
              </p:nvSpPr>
              <p:spPr>
                <a:xfrm>
                  <a:off x="6012806" y="175192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50" name="Flowchart: Connector 149"/>
                <p:cNvSpPr/>
                <p:nvPr/>
              </p:nvSpPr>
              <p:spPr>
                <a:xfrm>
                  <a:off x="3869666" y="175192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51" name="Flowchart: Connector 150"/>
                <p:cNvSpPr/>
                <p:nvPr/>
              </p:nvSpPr>
              <p:spPr>
                <a:xfrm>
                  <a:off x="4298294" y="175192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52" name="Flowchart: Connector 151"/>
                <p:cNvSpPr/>
                <p:nvPr/>
              </p:nvSpPr>
              <p:spPr>
                <a:xfrm>
                  <a:off x="4726922" y="175192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53" name="Flowchart: Connector 152"/>
                <p:cNvSpPr/>
                <p:nvPr/>
              </p:nvSpPr>
              <p:spPr>
                <a:xfrm>
                  <a:off x="5155550" y="175192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54" name="Flowchart: Connector 153"/>
                <p:cNvSpPr/>
                <p:nvPr/>
              </p:nvSpPr>
              <p:spPr>
                <a:xfrm>
                  <a:off x="1729336" y="175192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55" name="Flowchart: Connector 154"/>
                <p:cNvSpPr/>
                <p:nvPr/>
              </p:nvSpPr>
              <p:spPr>
                <a:xfrm>
                  <a:off x="2155154" y="175192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56" name="Flowchart: Connector 155"/>
                <p:cNvSpPr/>
                <p:nvPr/>
              </p:nvSpPr>
              <p:spPr>
                <a:xfrm>
                  <a:off x="5584178" y="1751922"/>
                  <a:ext cx="360000" cy="361188"/>
                </a:xfrm>
                <a:prstGeom prst="flowChartConnector">
                  <a:avLst/>
                </a:prstGeom>
                <a:solidFill>
                  <a:schemeClr val="bg1">
                    <a:lumMod val="50000"/>
                  </a:schemeClr>
                </a:solidFill>
                <a:ln>
                  <a:solidFill>
                    <a:schemeClr val="bg1">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grpSp>
          <p:grpSp>
            <p:nvGrpSpPr>
              <p:cNvPr id="14" name="Group 2532"/>
              <p:cNvGrpSpPr>
                <a:grpSpLocks/>
              </p:cNvGrpSpPr>
              <p:nvPr/>
            </p:nvGrpSpPr>
            <p:grpSpPr bwMode="auto">
              <a:xfrm>
                <a:off x="1943650" y="2109112"/>
                <a:ext cx="4643470" cy="361188"/>
                <a:chOff x="1943650" y="2109112"/>
                <a:chExt cx="4643470" cy="361188"/>
              </a:xfrm>
            </p:grpSpPr>
            <p:sp>
              <p:nvSpPr>
                <p:cNvPr id="135" name="Flowchart: Connector 134"/>
                <p:cNvSpPr/>
                <p:nvPr/>
              </p:nvSpPr>
              <p:spPr>
                <a:xfrm>
                  <a:off x="2798096" y="210911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36" name="Flowchart: Connector 135"/>
                <p:cNvSpPr/>
                <p:nvPr/>
              </p:nvSpPr>
              <p:spPr>
                <a:xfrm>
                  <a:off x="3226724" y="210911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37" name="Flowchart: Connector 136"/>
                <p:cNvSpPr/>
                <p:nvPr/>
              </p:nvSpPr>
              <p:spPr>
                <a:xfrm>
                  <a:off x="3655352" y="210911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38" name="Flowchart: Connector 137"/>
                <p:cNvSpPr/>
                <p:nvPr/>
              </p:nvSpPr>
              <p:spPr>
                <a:xfrm>
                  <a:off x="6227120" y="210911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39" name="Flowchart: Connector 138"/>
                <p:cNvSpPr/>
                <p:nvPr/>
              </p:nvSpPr>
              <p:spPr>
                <a:xfrm>
                  <a:off x="4083980" y="210911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40" name="Flowchart: Connector 139"/>
                <p:cNvSpPr/>
                <p:nvPr/>
              </p:nvSpPr>
              <p:spPr>
                <a:xfrm>
                  <a:off x="4512608" y="210911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41" name="Flowchart: Connector 140"/>
                <p:cNvSpPr/>
                <p:nvPr/>
              </p:nvSpPr>
              <p:spPr>
                <a:xfrm>
                  <a:off x="4941236" y="210911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42" name="Flowchart: Connector 141"/>
                <p:cNvSpPr/>
                <p:nvPr/>
              </p:nvSpPr>
              <p:spPr>
                <a:xfrm>
                  <a:off x="5369864" y="210911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43" name="Flowchart: Connector 142"/>
                <p:cNvSpPr/>
                <p:nvPr/>
              </p:nvSpPr>
              <p:spPr>
                <a:xfrm>
                  <a:off x="1943650" y="210911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44" name="Flowchart: Connector 143"/>
                <p:cNvSpPr/>
                <p:nvPr/>
              </p:nvSpPr>
              <p:spPr>
                <a:xfrm>
                  <a:off x="2369468" y="210911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45" name="Flowchart: Connector 144"/>
                <p:cNvSpPr/>
                <p:nvPr/>
              </p:nvSpPr>
              <p:spPr>
                <a:xfrm>
                  <a:off x="5798492" y="210911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grpSp>
          <p:grpSp>
            <p:nvGrpSpPr>
              <p:cNvPr id="15" name="Group 2533"/>
              <p:cNvGrpSpPr>
                <a:grpSpLocks/>
              </p:cNvGrpSpPr>
              <p:nvPr/>
            </p:nvGrpSpPr>
            <p:grpSpPr bwMode="auto">
              <a:xfrm>
                <a:off x="1729336" y="2466302"/>
                <a:ext cx="4643470" cy="361188"/>
                <a:chOff x="1729336" y="2466302"/>
                <a:chExt cx="4643470" cy="361188"/>
              </a:xfrm>
            </p:grpSpPr>
            <p:sp>
              <p:nvSpPr>
                <p:cNvPr id="124" name="Flowchart: Connector 123"/>
                <p:cNvSpPr/>
                <p:nvPr/>
              </p:nvSpPr>
              <p:spPr>
                <a:xfrm>
                  <a:off x="2583782" y="246630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25" name="Flowchart: Connector 124"/>
                <p:cNvSpPr/>
                <p:nvPr/>
              </p:nvSpPr>
              <p:spPr>
                <a:xfrm>
                  <a:off x="3012410" y="246630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26" name="Flowchart: Connector 125"/>
                <p:cNvSpPr/>
                <p:nvPr/>
              </p:nvSpPr>
              <p:spPr>
                <a:xfrm>
                  <a:off x="3441038" y="246630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27" name="Flowchart: Connector 126"/>
                <p:cNvSpPr/>
                <p:nvPr/>
              </p:nvSpPr>
              <p:spPr>
                <a:xfrm>
                  <a:off x="6012806" y="246630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28" name="Flowchart: Connector 127"/>
                <p:cNvSpPr/>
                <p:nvPr/>
              </p:nvSpPr>
              <p:spPr>
                <a:xfrm>
                  <a:off x="3869666" y="246630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29" name="Flowchart: Connector 128"/>
                <p:cNvSpPr/>
                <p:nvPr/>
              </p:nvSpPr>
              <p:spPr>
                <a:xfrm>
                  <a:off x="4298294" y="246630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30" name="Flowchart: Connector 129"/>
                <p:cNvSpPr/>
                <p:nvPr/>
              </p:nvSpPr>
              <p:spPr>
                <a:xfrm>
                  <a:off x="4726922" y="246630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31" name="Flowchart: Connector 130"/>
                <p:cNvSpPr/>
                <p:nvPr/>
              </p:nvSpPr>
              <p:spPr>
                <a:xfrm>
                  <a:off x="5155550" y="246630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32" name="Flowchart: Connector 131"/>
                <p:cNvSpPr/>
                <p:nvPr/>
              </p:nvSpPr>
              <p:spPr>
                <a:xfrm>
                  <a:off x="1729336" y="246630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33" name="Flowchart: Connector 132"/>
                <p:cNvSpPr/>
                <p:nvPr/>
              </p:nvSpPr>
              <p:spPr>
                <a:xfrm>
                  <a:off x="2155154" y="246630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34" name="Flowchart: Connector 133"/>
                <p:cNvSpPr/>
                <p:nvPr/>
              </p:nvSpPr>
              <p:spPr>
                <a:xfrm>
                  <a:off x="5584178" y="246630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grpSp>
          <p:grpSp>
            <p:nvGrpSpPr>
              <p:cNvPr id="16" name="Group 2534"/>
              <p:cNvGrpSpPr>
                <a:grpSpLocks/>
              </p:cNvGrpSpPr>
              <p:nvPr/>
            </p:nvGrpSpPr>
            <p:grpSpPr bwMode="auto">
              <a:xfrm>
                <a:off x="1943650" y="3537872"/>
                <a:ext cx="4643470" cy="361188"/>
                <a:chOff x="1943650" y="3537872"/>
                <a:chExt cx="4643470" cy="361188"/>
              </a:xfrm>
            </p:grpSpPr>
            <p:sp>
              <p:nvSpPr>
                <p:cNvPr id="113" name="Flowchart: Connector 112"/>
                <p:cNvSpPr/>
                <p:nvPr/>
              </p:nvSpPr>
              <p:spPr>
                <a:xfrm>
                  <a:off x="2798096" y="353787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14" name="Flowchart: Connector 113"/>
                <p:cNvSpPr/>
                <p:nvPr/>
              </p:nvSpPr>
              <p:spPr>
                <a:xfrm>
                  <a:off x="3226724" y="353787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15" name="Flowchart: Connector 114"/>
                <p:cNvSpPr/>
                <p:nvPr/>
              </p:nvSpPr>
              <p:spPr>
                <a:xfrm>
                  <a:off x="3655352" y="353787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16" name="Flowchart: Connector 115"/>
                <p:cNvSpPr/>
                <p:nvPr/>
              </p:nvSpPr>
              <p:spPr>
                <a:xfrm>
                  <a:off x="6227120" y="353787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17" name="Flowchart: Connector 116"/>
                <p:cNvSpPr/>
                <p:nvPr/>
              </p:nvSpPr>
              <p:spPr>
                <a:xfrm>
                  <a:off x="4083980" y="3537872"/>
                  <a:ext cx="360000" cy="361188"/>
                </a:xfrm>
                <a:prstGeom prst="flowChartConnector">
                  <a:avLst/>
                </a:prstGeom>
                <a:solidFill>
                  <a:schemeClr val="bg1">
                    <a:lumMod val="50000"/>
                  </a:schemeClr>
                </a:solidFill>
                <a:ln>
                  <a:solidFill>
                    <a:schemeClr val="bg1">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18" name="Flowchart: Connector 117"/>
                <p:cNvSpPr/>
                <p:nvPr/>
              </p:nvSpPr>
              <p:spPr>
                <a:xfrm>
                  <a:off x="4512608" y="353787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19" name="Flowchart: Connector 118"/>
                <p:cNvSpPr/>
                <p:nvPr/>
              </p:nvSpPr>
              <p:spPr>
                <a:xfrm>
                  <a:off x="4941236" y="353787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20" name="Flowchart: Connector 119"/>
                <p:cNvSpPr/>
                <p:nvPr/>
              </p:nvSpPr>
              <p:spPr>
                <a:xfrm>
                  <a:off x="5369864" y="353787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21" name="Flowchart: Connector 120"/>
                <p:cNvSpPr/>
                <p:nvPr/>
              </p:nvSpPr>
              <p:spPr>
                <a:xfrm>
                  <a:off x="1943650" y="353787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22" name="Flowchart: Connector 121"/>
                <p:cNvSpPr/>
                <p:nvPr/>
              </p:nvSpPr>
              <p:spPr>
                <a:xfrm>
                  <a:off x="2369468" y="353787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23" name="Flowchart: Connector 122"/>
                <p:cNvSpPr/>
                <p:nvPr/>
              </p:nvSpPr>
              <p:spPr>
                <a:xfrm>
                  <a:off x="5798492" y="353787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grpSp>
          <p:grpSp>
            <p:nvGrpSpPr>
              <p:cNvPr id="17" name="Group 2535"/>
              <p:cNvGrpSpPr>
                <a:grpSpLocks/>
              </p:cNvGrpSpPr>
              <p:nvPr/>
            </p:nvGrpSpPr>
            <p:grpSpPr bwMode="auto">
              <a:xfrm>
                <a:off x="1943650" y="2823492"/>
                <a:ext cx="4643470" cy="361188"/>
                <a:chOff x="1943650" y="2823492"/>
                <a:chExt cx="4643470" cy="361188"/>
              </a:xfrm>
            </p:grpSpPr>
            <p:sp>
              <p:nvSpPr>
                <p:cNvPr id="102" name="Flowchart: Connector 101"/>
                <p:cNvSpPr/>
                <p:nvPr/>
              </p:nvSpPr>
              <p:spPr>
                <a:xfrm>
                  <a:off x="2798096" y="282349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03" name="Flowchart: Connector 102"/>
                <p:cNvSpPr/>
                <p:nvPr/>
              </p:nvSpPr>
              <p:spPr>
                <a:xfrm>
                  <a:off x="3226724" y="282349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04" name="Flowchart: Connector 103"/>
                <p:cNvSpPr/>
                <p:nvPr/>
              </p:nvSpPr>
              <p:spPr>
                <a:xfrm>
                  <a:off x="3655352" y="282349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05" name="Flowchart: Connector 104"/>
                <p:cNvSpPr/>
                <p:nvPr/>
              </p:nvSpPr>
              <p:spPr>
                <a:xfrm>
                  <a:off x="6227120" y="282349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06" name="Flowchart: Connector 105"/>
                <p:cNvSpPr/>
                <p:nvPr/>
              </p:nvSpPr>
              <p:spPr>
                <a:xfrm>
                  <a:off x="4083980" y="282349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07" name="Flowchart: Connector 106"/>
                <p:cNvSpPr/>
                <p:nvPr/>
              </p:nvSpPr>
              <p:spPr>
                <a:xfrm>
                  <a:off x="4512608" y="282349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08" name="Flowchart: Connector 107"/>
                <p:cNvSpPr/>
                <p:nvPr/>
              </p:nvSpPr>
              <p:spPr>
                <a:xfrm>
                  <a:off x="4941236" y="282349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09" name="Flowchart: Connector 108"/>
                <p:cNvSpPr/>
                <p:nvPr/>
              </p:nvSpPr>
              <p:spPr>
                <a:xfrm>
                  <a:off x="5369864" y="282349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10" name="Flowchart: Connector 109"/>
                <p:cNvSpPr/>
                <p:nvPr/>
              </p:nvSpPr>
              <p:spPr>
                <a:xfrm>
                  <a:off x="1943650" y="282349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11" name="Flowchart: Connector 110"/>
                <p:cNvSpPr/>
                <p:nvPr/>
              </p:nvSpPr>
              <p:spPr>
                <a:xfrm>
                  <a:off x="2369468" y="282349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12" name="Flowchart: Connector 111"/>
                <p:cNvSpPr/>
                <p:nvPr/>
              </p:nvSpPr>
              <p:spPr>
                <a:xfrm>
                  <a:off x="5798492" y="282349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grpSp>
          <p:grpSp>
            <p:nvGrpSpPr>
              <p:cNvPr id="18" name="Group 2536"/>
              <p:cNvGrpSpPr>
                <a:grpSpLocks/>
              </p:cNvGrpSpPr>
              <p:nvPr/>
            </p:nvGrpSpPr>
            <p:grpSpPr bwMode="auto">
              <a:xfrm>
                <a:off x="1729336" y="5323822"/>
                <a:ext cx="4643470" cy="361188"/>
                <a:chOff x="1729336" y="5323822"/>
                <a:chExt cx="4643470" cy="361188"/>
              </a:xfrm>
            </p:grpSpPr>
            <p:sp>
              <p:nvSpPr>
                <p:cNvPr id="91" name="Flowchart: Connector 90"/>
                <p:cNvSpPr/>
                <p:nvPr/>
              </p:nvSpPr>
              <p:spPr>
                <a:xfrm>
                  <a:off x="2583782" y="532382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92" name="Flowchart: Connector 91"/>
                <p:cNvSpPr/>
                <p:nvPr/>
              </p:nvSpPr>
              <p:spPr>
                <a:xfrm>
                  <a:off x="3012410" y="532382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93" name="Flowchart: Connector 92"/>
                <p:cNvSpPr/>
                <p:nvPr/>
              </p:nvSpPr>
              <p:spPr>
                <a:xfrm>
                  <a:off x="3441038" y="532382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94" name="Flowchart: Connector 93"/>
                <p:cNvSpPr/>
                <p:nvPr/>
              </p:nvSpPr>
              <p:spPr>
                <a:xfrm>
                  <a:off x="6012806" y="532382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95" name="Flowchart: Connector 94"/>
                <p:cNvSpPr/>
                <p:nvPr/>
              </p:nvSpPr>
              <p:spPr>
                <a:xfrm>
                  <a:off x="3869666" y="532382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96" name="Flowchart: Connector 95"/>
                <p:cNvSpPr/>
                <p:nvPr/>
              </p:nvSpPr>
              <p:spPr>
                <a:xfrm>
                  <a:off x="4298294" y="532382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97" name="Flowchart: Connector 96"/>
                <p:cNvSpPr/>
                <p:nvPr/>
              </p:nvSpPr>
              <p:spPr>
                <a:xfrm>
                  <a:off x="4726922" y="532382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98" name="Flowchart: Connector 97"/>
                <p:cNvSpPr/>
                <p:nvPr/>
              </p:nvSpPr>
              <p:spPr>
                <a:xfrm>
                  <a:off x="5155550" y="532382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99" name="Flowchart: Connector 98"/>
                <p:cNvSpPr/>
                <p:nvPr/>
              </p:nvSpPr>
              <p:spPr>
                <a:xfrm>
                  <a:off x="1729336" y="532382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00" name="Flowchart: Connector 99"/>
                <p:cNvSpPr/>
                <p:nvPr/>
              </p:nvSpPr>
              <p:spPr>
                <a:xfrm>
                  <a:off x="2155154" y="532382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101" name="Flowchart: Connector 100"/>
                <p:cNvSpPr/>
                <p:nvPr/>
              </p:nvSpPr>
              <p:spPr>
                <a:xfrm>
                  <a:off x="5584178" y="532382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grpSp>
          <p:grpSp>
            <p:nvGrpSpPr>
              <p:cNvPr id="19" name="Group 2537"/>
              <p:cNvGrpSpPr>
                <a:grpSpLocks/>
              </p:cNvGrpSpPr>
              <p:nvPr/>
            </p:nvGrpSpPr>
            <p:grpSpPr bwMode="auto">
              <a:xfrm>
                <a:off x="1943650" y="4966632"/>
                <a:ext cx="4643470" cy="361188"/>
                <a:chOff x="1943650" y="4966632"/>
                <a:chExt cx="4643470" cy="361188"/>
              </a:xfrm>
            </p:grpSpPr>
            <p:sp>
              <p:nvSpPr>
                <p:cNvPr id="80" name="Flowchart: Connector 79"/>
                <p:cNvSpPr/>
                <p:nvPr/>
              </p:nvSpPr>
              <p:spPr>
                <a:xfrm>
                  <a:off x="6227120" y="496663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81" name="Flowchart: Connector 80"/>
                <p:cNvSpPr/>
                <p:nvPr/>
              </p:nvSpPr>
              <p:spPr>
                <a:xfrm>
                  <a:off x="2798096" y="4966632"/>
                  <a:ext cx="360000" cy="361188"/>
                </a:xfrm>
                <a:prstGeom prst="flowChartConnector">
                  <a:avLst/>
                </a:prstGeom>
                <a:solidFill>
                  <a:schemeClr val="bg1">
                    <a:lumMod val="50000"/>
                  </a:schemeClr>
                </a:solidFill>
                <a:ln>
                  <a:solidFill>
                    <a:schemeClr val="bg1">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82" name="Flowchart: Connector 81"/>
                <p:cNvSpPr/>
                <p:nvPr/>
              </p:nvSpPr>
              <p:spPr>
                <a:xfrm>
                  <a:off x="3226724" y="496663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83" name="Flowchart: Connector 82"/>
                <p:cNvSpPr/>
                <p:nvPr/>
              </p:nvSpPr>
              <p:spPr>
                <a:xfrm>
                  <a:off x="3655352" y="496663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84" name="Flowchart: Connector 83"/>
                <p:cNvSpPr/>
                <p:nvPr/>
              </p:nvSpPr>
              <p:spPr>
                <a:xfrm>
                  <a:off x="4083980" y="496663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85" name="Flowchart: Connector 84"/>
                <p:cNvSpPr/>
                <p:nvPr/>
              </p:nvSpPr>
              <p:spPr>
                <a:xfrm>
                  <a:off x="4512608" y="496663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86" name="Flowchart: Connector 85"/>
                <p:cNvSpPr/>
                <p:nvPr/>
              </p:nvSpPr>
              <p:spPr>
                <a:xfrm>
                  <a:off x="4941236" y="496663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87" name="Flowchart: Connector 86"/>
                <p:cNvSpPr/>
                <p:nvPr/>
              </p:nvSpPr>
              <p:spPr>
                <a:xfrm>
                  <a:off x="5369864" y="496663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88" name="Flowchart: Connector 87"/>
                <p:cNvSpPr/>
                <p:nvPr/>
              </p:nvSpPr>
              <p:spPr>
                <a:xfrm>
                  <a:off x="1943650" y="496663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89" name="Flowchart: Connector 88"/>
                <p:cNvSpPr/>
                <p:nvPr/>
              </p:nvSpPr>
              <p:spPr>
                <a:xfrm>
                  <a:off x="2369468" y="496663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90" name="Flowchart: Connector 89"/>
                <p:cNvSpPr/>
                <p:nvPr/>
              </p:nvSpPr>
              <p:spPr>
                <a:xfrm>
                  <a:off x="5798492" y="4966632"/>
                  <a:ext cx="360000" cy="361188"/>
                </a:xfrm>
                <a:prstGeom prst="flowChartConnector">
                  <a:avLst/>
                </a:prstGeom>
                <a:solidFill>
                  <a:schemeClr val="bg1">
                    <a:lumMod val="50000"/>
                  </a:schemeClr>
                </a:solidFill>
                <a:ln>
                  <a:solidFill>
                    <a:schemeClr val="bg1">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grpSp>
          <p:grpSp>
            <p:nvGrpSpPr>
              <p:cNvPr id="20" name="Group 2538"/>
              <p:cNvGrpSpPr>
                <a:grpSpLocks/>
              </p:cNvGrpSpPr>
              <p:nvPr/>
            </p:nvGrpSpPr>
            <p:grpSpPr bwMode="auto">
              <a:xfrm>
                <a:off x="1729336" y="3180682"/>
                <a:ext cx="4643470" cy="361188"/>
                <a:chOff x="1729336" y="3180682"/>
                <a:chExt cx="4643470" cy="361188"/>
              </a:xfrm>
            </p:grpSpPr>
            <p:sp>
              <p:nvSpPr>
                <p:cNvPr id="69" name="Flowchart: Connector 68"/>
                <p:cNvSpPr/>
                <p:nvPr/>
              </p:nvSpPr>
              <p:spPr>
                <a:xfrm>
                  <a:off x="2583782" y="318068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70" name="Flowchart: Connector 69"/>
                <p:cNvSpPr/>
                <p:nvPr/>
              </p:nvSpPr>
              <p:spPr>
                <a:xfrm>
                  <a:off x="3012410" y="318068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71" name="Flowchart: Connector 70"/>
                <p:cNvSpPr/>
                <p:nvPr/>
              </p:nvSpPr>
              <p:spPr>
                <a:xfrm>
                  <a:off x="3441038" y="318068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72" name="Flowchart: Connector 71"/>
                <p:cNvSpPr/>
                <p:nvPr/>
              </p:nvSpPr>
              <p:spPr>
                <a:xfrm>
                  <a:off x="6012806" y="318068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73" name="Flowchart: Connector 72"/>
                <p:cNvSpPr/>
                <p:nvPr/>
              </p:nvSpPr>
              <p:spPr>
                <a:xfrm>
                  <a:off x="3869666" y="318068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74" name="Flowchart: Connector 73"/>
                <p:cNvSpPr/>
                <p:nvPr/>
              </p:nvSpPr>
              <p:spPr>
                <a:xfrm>
                  <a:off x="4298294" y="318068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75" name="Flowchart: Connector 74"/>
                <p:cNvSpPr/>
                <p:nvPr/>
              </p:nvSpPr>
              <p:spPr>
                <a:xfrm>
                  <a:off x="4726922" y="318068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76" name="Flowchart: Connector 75"/>
                <p:cNvSpPr/>
                <p:nvPr/>
              </p:nvSpPr>
              <p:spPr>
                <a:xfrm>
                  <a:off x="5155550" y="318068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77" name="Flowchart: Connector 76"/>
                <p:cNvSpPr/>
                <p:nvPr/>
              </p:nvSpPr>
              <p:spPr>
                <a:xfrm>
                  <a:off x="1729336" y="318068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78" name="Flowchart: Connector 77"/>
                <p:cNvSpPr/>
                <p:nvPr/>
              </p:nvSpPr>
              <p:spPr>
                <a:xfrm>
                  <a:off x="2155154" y="318068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79" name="Flowchart: Connector 78"/>
                <p:cNvSpPr/>
                <p:nvPr/>
              </p:nvSpPr>
              <p:spPr>
                <a:xfrm>
                  <a:off x="5584178" y="318068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grpSp>
          <p:grpSp>
            <p:nvGrpSpPr>
              <p:cNvPr id="21" name="Group 2539"/>
              <p:cNvGrpSpPr>
                <a:grpSpLocks/>
              </p:cNvGrpSpPr>
              <p:nvPr/>
            </p:nvGrpSpPr>
            <p:grpSpPr bwMode="auto">
              <a:xfrm>
                <a:off x="1729336" y="4609442"/>
                <a:ext cx="4643470" cy="361188"/>
                <a:chOff x="1729336" y="4609442"/>
                <a:chExt cx="4643470" cy="361188"/>
              </a:xfrm>
            </p:grpSpPr>
            <p:sp>
              <p:nvSpPr>
                <p:cNvPr id="58" name="Flowchart: Connector 57"/>
                <p:cNvSpPr/>
                <p:nvPr/>
              </p:nvSpPr>
              <p:spPr>
                <a:xfrm>
                  <a:off x="2583782" y="460944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59" name="Flowchart: Connector 58"/>
                <p:cNvSpPr/>
                <p:nvPr/>
              </p:nvSpPr>
              <p:spPr>
                <a:xfrm>
                  <a:off x="3012410" y="460944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60" name="Flowchart: Connector 59"/>
                <p:cNvSpPr/>
                <p:nvPr/>
              </p:nvSpPr>
              <p:spPr>
                <a:xfrm>
                  <a:off x="3441038" y="460944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61" name="Flowchart: Connector 60"/>
                <p:cNvSpPr/>
                <p:nvPr/>
              </p:nvSpPr>
              <p:spPr>
                <a:xfrm>
                  <a:off x="6012806" y="460944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62" name="Flowchart: Connector 61"/>
                <p:cNvSpPr/>
                <p:nvPr/>
              </p:nvSpPr>
              <p:spPr>
                <a:xfrm>
                  <a:off x="3869666" y="460944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63" name="Flowchart: Connector 62"/>
                <p:cNvSpPr/>
                <p:nvPr/>
              </p:nvSpPr>
              <p:spPr>
                <a:xfrm>
                  <a:off x="4298294" y="460944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64" name="Flowchart: Connector 63"/>
                <p:cNvSpPr/>
                <p:nvPr/>
              </p:nvSpPr>
              <p:spPr>
                <a:xfrm>
                  <a:off x="4726922" y="460944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65" name="Flowchart: Connector 64"/>
                <p:cNvSpPr/>
                <p:nvPr/>
              </p:nvSpPr>
              <p:spPr>
                <a:xfrm>
                  <a:off x="5155550" y="460944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66" name="Flowchart: Connector 65"/>
                <p:cNvSpPr/>
                <p:nvPr/>
              </p:nvSpPr>
              <p:spPr>
                <a:xfrm>
                  <a:off x="1729336" y="460944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67" name="Flowchart: Connector 66"/>
                <p:cNvSpPr/>
                <p:nvPr/>
              </p:nvSpPr>
              <p:spPr>
                <a:xfrm>
                  <a:off x="2155154" y="460944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68" name="Flowchart: Connector 67"/>
                <p:cNvSpPr/>
                <p:nvPr/>
              </p:nvSpPr>
              <p:spPr>
                <a:xfrm>
                  <a:off x="5584178" y="460944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grpSp>
          <p:grpSp>
            <p:nvGrpSpPr>
              <p:cNvPr id="22" name="Group 2540"/>
              <p:cNvGrpSpPr>
                <a:grpSpLocks/>
              </p:cNvGrpSpPr>
              <p:nvPr/>
            </p:nvGrpSpPr>
            <p:grpSpPr bwMode="auto">
              <a:xfrm>
                <a:off x="1729336" y="3895062"/>
                <a:ext cx="4643470" cy="361188"/>
                <a:chOff x="1729336" y="3895062"/>
                <a:chExt cx="4643470" cy="361188"/>
              </a:xfrm>
            </p:grpSpPr>
            <p:sp>
              <p:nvSpPr>
                <p:cNvPr id="47" name="Flowchart: Connector 46"/>
                <p:cNvSpPr/>
                <p:nvPr/>
              </p:nvSpPr>
              <p:spPr>
                <a:xfrm>
                  <a:off x="2583782" y="389506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48" name="Flowchart: Connector 47"/>
                <p:cNvSpPr/>
                <p:nvPr/>
              </p:nvSpPr>
              <p:spPr>
                <a:xfrm>
                  <a:off x="3012410" y="389506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49" name="Flowchart: Connector 48"/>
                <p:cNvSpPr/>
                <p:nvPr/>
              </p:nvSpPr>
              <p:spPr>
                <a:xfrm>
                  <a:off x="3441038" y="389506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50" name="Flowchart: Connector 49"/>
                <p:cNvSpPr/>
                <p:nvPr/>
              </p:nvSpPr>
              <p:spPr>
                <a:xfrm>
                  <a:off x="6012806" y="389506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51" name="Flowchart: Connector 50"/>
                <p:cNvSpPr/>
                <p:nvPr/>
              </p:nvSpPr>
              <p:spPr>
                <a:xfrm>
                  <a:off x="3869666" y="389506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52" name="Flowchart: Connector 51"/>
                <p:cNvSpPr/>
                <p:nvPr/>
              </p:nvSpPr>
              <p:spPr>
                <a:xfrm>
                  <a:off x="4298294" y="389506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53" name="Flowchart: Connector 52"/>
                <p:cNvSpPr/>
                <p:nvPr/>
              </p:nvSpPr>
              <p:spPr>
                <a:xfrm>
                  <a:off x="4726922" y="389506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54" name="Flowchart: Connector 53"/>
                <p:cNvSpPr/>
                <p:nvPr/>
              </p:nvSpPr>
              <p:spPr>
                <a:xfrm>
                  <a:off x="5155550" y="389506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55" name="Flowchart: Connector 54"/>
                <p:cNvSpPr/>
                <p:nvPr/>
              </p:nvSpPr>
              <p:spPr>
                <a:xfrm>
                  <a:off x="1729336" y="389506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56" name="Flowchart: Connector 55"/>
                <p:cNvSpPr/>
                <p:nvPr/>
              </p:nvSpPr>
              <p:spPr>
                <a:xfrm>
                  <a:off x="2155154" y="389506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57" name="Flowchart: Connector 56"/>
                <p:cNvSpPr/>
                <p:nvPr/>
              </p:nvSpPr>
              <p:spPr>
                <a:xfrm>
                  <a:off x="5584178" y="389506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grpSp>
          <p:grpSp>
            <p:nvGrpSpPr>
              <p:cNvPr id="23" name="Group 2541"/>
              <p:cNvGrpSpPr>
                <a:grpSpLocks/>
              </p:cNvGrpSpPr>
              <p:nvPr/>
            </p:nvGrpSpPr>
            <p:grpSpPr bwMode="auto">
              <a:xfrm>
                <a:off x="1943650" y="4252252"/>
                <a:ext cx="4643470" cy="361188"/>
                <a:chOff x="1943650" y="4252252"/>
                <a:chExt cx="4643470" cy="361188"/>
              </a:xfrm>
            </p:grpSpPr>
            <p:sp>
              <p:nvSpPr>
                <p:cNvPr id="36" name="Flowchart: Connector 35"/>
                <p:cNvSpPr/>
                <p:nvPr/>
              </p:nvSpPr>
              <p:spPr>
                <a:xfrm>
                  <a:off x="2798096" y="425225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37" name="Flowchart: Connector 36"/>
                <p:cNvSpPr/>
                <p:nvPr/>
              </p:nvSpPr>
              <p:spPr>
                <a:xfrm>
                  <a:off x="3226724" y="425225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38" name="Flowchart: Connector 37"/>
                <p:cNvSpPr/>
                <p:nvPr/>
              </p:nvSpPr>
              <p:spPr>
                <a:xfrm>
                  <a:off x="3655352" y="425225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39" name="Flowchart: Connector 38"/>
                <p:cNvSpPr/>
                <p:nvPr/>
              </p:nvSpPr>
              <p:spPr>
                <a:xfrm>
                  <a:off x="6227120" y="425225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40" name="Flowchart: Connector 39"/>
                <p:cNvSpPr/>
                <p:nvPr/>
              </p:nvSpPr>
              <p:spPr>
                <a:xfrm>
                  <a:off x="4083980" y="425225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41" name="Flowchart: Connector 40"/>
                <p:cNvSpPr/>
                <p:nvPr/>
              </p:nvSpPr>
              <p:spPr>
                <a:xfrm>
                  <a:off x="4512608" y="425225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42" name="Flowchart: Connector 41"/>
                <p:cNvSpPr/>
                <p:nvPr/>
              </p:nvSpPr>
              <p:spPr>
                <a:xfrm>
                  <a:off x="4941236" y="425225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43" name="Flowchart: Connector 42"/>
                <p:cNvSpPr/>
                <p:nvPr/>
              </p:nvSpPr>
              <p:spPr>
                <a:xfrm>
                  <a:off x="5369864" y="425225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44" name="Flowchart: Connector 43"/>
                <p:cNvSpPr/>
                <p:nvPr/>
              </p:nvSpPr>
              <p:spPr>
                <a:xfrm>
                  <a:off x="1943650" y="425225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45" name="Flowchart: Connector 44"/>
                <p:cNvSpPr/>
                <p:nvPr/>
              </p:nvSpPr>
              <p:spPr>
                <a:xfrm>
                  <a:off x="2369468" y="425225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46" name="Flowchart: Connector 45"/>
                <p:cNvSpPr/>
                <p:nvPr/>
              </p:nvSpPr>
              <p:spPr>
                <a:xfrm>
                  <a:off x="5798492" y="425225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grpSp>
          <p:grpSp>
            <p:nvGrpSpPr>
              <p:cNvPr id="24" name="Group 2542"/>
              <p:cNvGrpSpPr>
                <a:grpSpLocks/>
              </p:cNvGrpSpPr>
              <p:nvPr/>
            </p:nvGrpSpPr>
            <p:grpSpPr bwMode="auto">
              <a:xfrm>
                <a:off x="1943650" y="5681012"/>
                <a:ext cx="4643470" cy="361188"/>
                <a:chOff x="1943650" y="5681012"/>
                <a:chExt cx="4643470" cy="361188"/>
              </a:xfrm>
            </p:grpSpPr>
            <p:sp>
              <p:nvSpPr>
                <p:cNvPr id="25" name="Flowchart: Connector 24"/>
                <p:cNvSpPr/>
                <p:nvPr/>
              </p:nvSpPr>
              <p:spPr>
                <a:xfrm>
                  <a:off x="2798096" y="568101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26" name="Flowchart: Connector 25"/>
                <p:cNvSpPr/>
                <p:nvPr/>
              </p:nvSpPr>
              <p:spPr>
                <a:xfrm>
                  <a:off x="3226724" y="568101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27" name="Flowchart: Connector 26"/>
                <p:cNvSpPr/>
                <p:nvPr/>
              </p:nvSpPr>
              <p:spPr>
                <a:xfrm>
                  <a:off x="3655352" y="568101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28" name="Flowchart: Connector 27"/>
                <p:cNvSpPr/>
                <p:nvPr/>
              </p:nvSpPr>
              <p:spPr>
                <a:xfrm>
                  <a:off x="6227120" y="568101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29" name="Flowchart: Connector 28"/>
                <p:cNvSpPr/>
                <p:nvPr/>
              </p:nvSpPr>
              <p:spPr>
                <a:xfrm>
                  <a:off x="4083980" y="568101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30" name="Flowchart: Connector 29"/>
                <p:cNvSpPr/>
                <p:nvPr/>
              </p:nvSpPr>
              <p:spPr>
                <a:xfrm>
                  <a:off x="4512608" y="568101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31" name="Flowchart: Connector 30"/>
                <p:cNvSpPr/>
                <p:nvPr/>
              </p:nvSpPr>
              <p:spPr>
                <a:xfrm>
                  <a:off x="4941236" y="568101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32" name="Flowchart: Connector 31"/>
                <p:cNvSpPr/>
                <p:nvPr/>
              </p:nvSpPr>
              <p:spPr>
                <a:xfrm>
                  <a:off x="5369864" y="568101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33" name="Flowchart: Connector 32"/>
                <p:cNvSpPr/>
                <p:nvPr/>
              </p:nvSpPr>
              <p:spPr>
                <a:xfrm>
                  <a:off x="1943650" y="568101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34" name="Flowchart: Connector 33"/>
                <p:cNvSpPr/>
                <p:nvPr/>
              </p:nvSpPr>
              <p:spPr>
                <a:xfrm>
                  <a:off x="2369468" y="568101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sp>
              <p:nvSpPr>
                <p:cNvPr id="35" name="Flowchart: Connector 34"/>
                <p:cNvSpPr/>
                <p:nvPr/>
              </p:nvSpPr>
              <p:spPr>
                <a:xfrm>
                  <a:off x="5798492" y="5681012"/>
                  <a:ext cx="360000" cy="361188"/>
                </a:xfrm>
                <a:prstGeom prst="flowChartConnector">
                  <a:avLst/>
                </a:prstGeom>
                <a:solidFill>
                  <a:schemeClr val="accent3">
                    <a:lumMod val="40000"/>
                    <a:lumOff val="60000"/>
                  </a:schemeClr>
                </a:solidFill>
                <a:ln>
                  <a:solidFill>
                    <a:schemeClr val="accent6">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GB"/>
                </a:p>
              </p:txBody>
            </p:sp>
          </p:grpSp>
        </p:grpSp>
        <p:cxnSp>
          <p:nvCxnSpPr>
            <p:cNvPr id="5" name="Straight Arrow Connector 4"/>
            <p:cNvCxnSpPr/>
            <p:nvPr/>
          </p:nvCxnSpPr>
          <p:spPr>
            <a:xfrm>
              <a:off x="1265413" y="3943349"/>
              <a:ext cx="1824062" cy="70485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304051" y="809625"/>
              <a:ext cx="1592231" cy="85883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flipV="1">
              <a:off x="6661931" y="3771899"/>
              <a:ext cx="1191356" cy="8763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156" idx="7"/>
            </p:cNvCxnSpPr>
            <p:nvPr/>
          </p:nvCxnSpPr>
          <p:spPr>
            <a:xfrm rot="10800000" flipV="1">
              <a:off x="6471958" y="809625"/>
              <a:ext cx="1275072" cy="85883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6200000" flipH="1">
              <a:off x="3396232" y="1954905"/>
              <a:ext cx="2514600" cy="1449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95" name="TextBox 43"/>
          <p:cNvSpPr txBox="1">
            <a:spLocks noChangeArrowheads="1"/>
          </p:cNvSpPr>
          <p:nvPr/>
        </p:nvSpPr>
        <p:spPr bwMode="auto">
          <a:xfrm>
            <a:off x="10297195" y="3816699"/>
            <a:ext cx="9001125" cy="41580614"/>
          </a:xfrm>
          <a:prstGeom prst="rect">
            <a:avLst/>
          </a:prstGeom>
          <a:noFill/>
          <a:ln w="9525">
            <a:noFill/>
            <a:miter lim="800000"/>
            <a:headEnd/>
            <a:tailEnd/>
          </a:ln>
        </p:spPr>
        <p:txBody>
          <a:bodyPr>
            <a:spAutoFit/>
          </a:bodyPr>
          <a:lstStyle/>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r>
              <a:rPr lang="en-GB" sz="2800" b="1" dirty="0" smtClean="0">
                <a:latin typeface="Calibri" pitchFamily="34" charset="0"/>
              </a:rPr>
              <a:t>Fig.1 </a:t>
            </a:r>
            <a:r>
              <a:rPr lang="en-GB" sz="2800" dirty="0">
                <a:latin typeface="Calibri" pitchFamily="34" charset="0"/>
              </a:rPr>
              <a:t>Dielectric permittivity and loss spectra of </a:t>
            </a:r>
            <a:r>
              <a:rPr lang="en-GB" sz="2800" dirty="0" smtClean="0">
                <a:latin typeface="Calibri" pitchFamily="34" charset="0"/>
              </a:rPr>
              <a:t>lactose 3% w/v during the process of freeze-drying. (A) Solution phase; (B) frozen; (C) Annealing phase; (D) Primary drying; (E) Secondary drying.</a:t>
            </a:r>
            <a:endParaRPr lang="en-GB" sz="2800" dirty="0">
              <a:latin typeface="Calibri" pitchFamily="34" charset="0"/>
            </a:endParaRPr>
          </a:p>
          <a:p>
            <a:endParaRPr lang="en-GB" sz="3200" dirty="0" smtClean="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r>
              <a:rPr lang="en-GB" sz="3600" dirty="0">
                <a:latin typeface="Calibri" pitchFamily="34" charset="0"/>
              </a:rPr>
              <a:t> </a:t>
            </a: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r>
              <a:rPr lang="en-GB" sz="2800" b="1" dirty="0" smtClean="0">
                <a:latin typeface="Calibri" pitchFamily="34" charset="0"/>
              </a:rPr>
              <a:t>Fig.  2 </a:t>
            </a:r>
            <a:r>
              <a:rPr lang="en-GB" sz="2800" dirty="0" smtClean="0">
                <a:latin typeface="Calibri" pitchFamily="34" charset="0"/>
              </a:rPr>
              <a:t>Log peak frequency (A) and peak amplitude (B) throughout a typical freeze-drying cycle of sucrose  5%w/v. Stages I to III are the freezing stage, primary drying, and secondary drying respectively</a:t>
            </a:r>
            <a:r>
              <a:rPr lang="en-GB" sz="3200" dirty="0" smtClean="0">
                <a:latin typeface="Calibri" pitchFamily="34" charset="0"/>
              </a:rPr>
              <a:t>.</a:t>
            </a:r>
          </a:p>
          <a:p>
            <a:endParaRPr lang="en-GB" sz="3200" dirty="0">
              <a:latin typeface="Calibri" pitchFamily="34" charset="0"/>
            </a:endParaRPr>
          </a:p>
          <a:p>
            <a:endParaRPr lang="en-GB" sz="3200" dirty="0" smtClean="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b="1" dirty="0" smtClean="0">
              <a:latin typeface="Calibri" pitchFamily="34" charset="0"/>
            </a:endParaRPr>
          </a:p>
          <a:p>
            <a:endParaRPr lang="en-GB" sz="2800" b="1" dirty="0" smtClean="0">
              <a:latin typeface="Calibri" pitchFamily="34" charset="0"/>
            </a:endParaRPr>
          </a:p>
          <a:p>
            <a:r>
              <a:rPr lang="en-GB" sz="2800" b="1" dirty="0" smtClean="0">
                <a:latin typeface="Calibri" pitchFamily="34" charset="0"/>
              </a:rPr>
              <a:t>Fig.3 </a:t>
            </a:r>
            <a:r>
              <a:rPr lang="en-GB" sz="2800" dirty="0">
                <a:latin typeface="Calibri" pitchFamily="34" charset="0"/>
              </a:rPr>
              <a:t>Peak </a:t>
            </a:r>
            <a:r>
              <a:rPr lang="en-GB" sz="2800" dirty="0" smtClean="0">
                <a:latin typeface="Calibri" pitchFamily="34" charset="0"/>
              </a:rPr>
              <a:t>amplitude derivative </a:t>
            </a:r>
            <a:r>
              <a:rPr lang="en-GB" sz="2800" dirty="0">
                <a:latin typeface="Calibri" pitchFamily="34" charset="0"/>
              </a:rPr>
              <a:t>and </a:t>
            </a:r>
            <a:r>
              <a:rPr lang="en-GB" sz="2800" dirty="0" smtClean="0">
                <a:latin typeface="Calibri" pitchFamily="34" charset="0"/>
              </a:rPr>
              <a:t>throughout the primary drying phase. The maxima observed for the central vial (C) and the right/front vial (</a:t>
            </a:r>
            <a:r>
              <a:rPr lang="en-GB" sz="2800" dirty="0" err="1" smtClean="0">
                <a:latin typeface="Calibri" pitchFamily="34" charset="0"/>
              </a:rPr>
              <a:t>Rf</a:t>
            </a:r>
            <a:r>
              <a:rPr lang="en-GB" sz="2800" dirty="0" smtClean="0">
                <a:latin typeface="Calibri" pitchFamily="34" charset="0"/>
              </a:rPr>
              <a:t>) demonstrate that the ice front in these vials has receded through the depth of the material, and subsequent switching to secondary drying may be undertaken without risking collapse of the product.</a:t>
            </a:r>
            <a:endParaRPr lang="en-GB" sz="28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a:p>
            <a:endParaRPr lang="en-GB" sz="3200" dirty="0">
              <a:latin typeface="Calibri" pitchFamily="34" charset="0"/>
            </a:endParaRPr>
          </a:p>
        </p:txBody>
      </p:sp>
      <p:pic>
        <p:nvPicPr>
          <p:cNvPr id="196" name="Picture 48"/>
          <p:cNvPicPr>
            <a:picLocks noChangeAspect="1" noChangeArrowheads="1"/>
          </p:cNvPicPr>
          <p:nvPr/>
        </p:nvPicPr>
        <p:blipFill>
          <a:blip r:embed="rId4" cstate="print"/>
          <a:srcRect/>
          <a:stretch>
            <a:fillRect/>
          </a:stretch>
        </p:blipFill>
        <p:spPr bwMode="auto">
          <a:xfrm>
            <a:off x="11233150" y="4032250"/>
            <a:ext cx="7645400" cy="6215063"/>
          </a:xfrm>
          <a:prstGeom prst="rect">
            <a:avLst/>
          </a:prstGeom>
          <a:noFill/>
          <a:ln w="9525">
            <a:noFill/>
            <a:miter lim="800000"/>
            <a:headEnd/>
            <a:tailEnd/>
          </a:ln>
        </p:spPr>
      </p:pic>
      <p:graphicFrame>
        <p:nvGraphicFramePr>
          <p:cNvPr id="198" name="Chart 197"/>
          <p:cNvGraphicFramePr/>
          <p:nvPr/>
        </p:nvGraphicFramePr>
        <p:xfrm>
          <a:off x="10441211" y="25491107"/>
          <a:ext cx="9134475" cy="475297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9" name="Chart 198"/>
          <p:cNvGraphicFramePr/>
          <p:nvPr/>
        </p:nvGraphicFramePr>
        <p:xfrm>
          <a:off x="10441211" y="17425988"/>
          <a:ext cx="9134475" cy="4752974"/>
        </p:xfrm>
        <a:graphic>
          <a:graphicData uri="http://schemas.openxmlformats.org/drawingml/2006/chart">
            <c:chart xmlns:c="http://schemas.openxmlformats.org/drawingml/2006/chart" xmlns:r="http://schemas.openxmlformats.org/officeDocument/2006/relationships" r:id="rId6"/>
          </a:graphicData>
        </a:graphic>
      </p:graphicFrame>
      <p:sp>
        <p:nvSpPr>
          <p:cNvPr id="200" name="TextBox 42"/>
          <p:cNvSpPr txBox="1">
            <a:spLocks noChangeArrowheads="1"/>
          </p:cNvSpPr>
          <p:nvPr/>
        </p:nvSpPr>
        <p:spPr bwMode="auto">
          <a:xfrm>
            <a:off x="20194588" y="3889375"/>
            <a:ext cx="9001125" cy="30609918"/>
          </a:xfrm>
          <a:prstGeom prst="rect">
            <a:avLst/>
          </a:prstGeom>
          <a:noFill/>
          <a:ln w="9525">
            <a:noFill/>
            <a:miter lim="800000"/>
            <a:headEnd/>
            <a:tailEnd/>
          </a:ln>
        </p:spPr>
        <p:txBody>
          <a:bodyPr lIns="77724" tIns="38862" rIns="77724" bIns="38862">
            <a:spAutoFit/>
          </a:bodyPr>
          <a:lstStyle/>
          <a:p>
            <a:pPr algn="just">
              <a:defRPr/>
            </a:pPr>
            <a:r>
              <a:rPr lang="en-US" sz="3200" dirty="0">
                <a:latin typeface="Calibri" pitchFamily="34" charset="0"/>
              </a:rPr>
              <a:t>Frequency scans of the system impedance were recorded during a range of freeze-drying cycles and placebo formulations. By varying the salt loading it was possible to simulate the impact of drug loading on the electrical conductivity of </a:t>
            </a:r>
            <a:r>
              <a:rPr lang="en-US" sz="3200" dirty="0" err="1">
                <a:latin typeface="Calibri" pitchFamily="34" charset="0"/>
              </a:rPr>
              <a:t>lyophile</a:t>
            </a:r>
            <a:r>
              <a:rPr lang="en-US" sz="3200" dirty="0">
                <a:latin typeface="Calibri" pitchFamily="34" charset="0"/>
              </a:rPr>
              <a:t> products. This is a critical parameter in the function of the </a:t>
            </a:r>
            <a:r>
              <a:rPr lang="en-US" sz="3200" dirty="0" err="1">
                <a:latin typeface="Calibri" pitchFamily="34" charset="0"/>
              </a:rPr>
              <a:t>Lyosense</a:t>
            </a:r>
            <a:r>
              <a:rPr lang="en-US" sz="3200" dirty="0">
                <a:latin typeface="Calibri" pitchFamily="34" charset="0"/>
              </a:rPr>
              <a:t>™ system, as it defines the limiting values of the peak frequency (from the high frequency limit in the non-frozen state to the low frequency limit in the frozen state).</a:t>
            </a:r>
          </a:p>
          <a:p>
            <a:pPr algn="just">
              <a:defRPr/>
            </a:pPr>
            <a:endParaRPr lang="en-GB" sz="3200" b="1" dirty="0">
              <a:latin typeface="Calibri" pitchFamily="34" charset="0"/>
            </a:endParaRPr>
          </a:p>
          <a:p>
            <a:pPr algn="just">
              <a:defRPr/>
            </a:pPr>
            <a:r>
              <a:rPr lang="en-GB" sz="3200" b="1" dirty="0">
                <a:latin typeface="Calibri" pitchFamily="34" charset="0"/>
              </a:rPr>
              <a:t>RESULTS AND </a:t>
            </a:r>
            <a:r>
              <a:rPr lang="en-GB" sz="3200" b="1" cap="all" dirty="0">
                <a:latin typeface="Calibri" pitchFamily="34" charset="0"/>
              </a:rPr>
              <a:t>Discussion</a:t>
            </a:r>
            <a:endParaRPr lang="en-GB" sz="3200" dirty="0">
              <a:latin typeface="Calibri" pitchFamily="34" charset="0"/>
            </a:endParaRPr>
          </a:p>
          <a:p>
            <a:pPr algn="just">
              <a:defRPr/>
            </a:pPr>
            <a:r>
              <a:rPr lang="en-US" sz="3200" dirty="0">
                <a:latin typeface="Calibri" pitchFamily="34" charset="0"/>
              </a:rPr>
              <a:t>	Changes in phase (e.g. ice formation) and completion of freezing, the onset of micro-collapse, and the end-points of primary and secondary drying are all detected by this method through changes in the measured impedance of the vial-electrode assembly. </a:t>
            </a:r>
          </a:p>
          <a:p>
            <a:pPr algn="just">
              <a:defRPr/>
            </a:pPr>
            <a:r>
              <a:rPr lang="en-US" sz="3200" dirty="0" smtClean="0">
                <a:latin typeface="Calibri" pitchFamily="34" charset="0"/>
              </a:rPr>
              <a:t>	These </a:t>
            </a:r>
            <a:r>
              <a:rPr lang="en-US" sz="3200" dirty="0">
                <a:latin typeface="Calibri" pitchFamily="34" charset="0"/>
              </a:rPr>
              <a:t>transitions are more easily determined if the impedance is displayed as a complex capacitance or dielectric permittivity, where the cell constant is presumed to equal 1. </a:t>
            </a:r>
            <a:endParaRPr lang="en-GB" sz="3200" dirty="0">
              <a:latin typeface="Calibri" pitchFamily="34" charset="0"/>
            </a:endParaRPr>
          </a:p>
          <a:p>
            <a:pPr algn="just">
              <a:defRPr/>
            </a:pPr>
            <a:r>
              <a:rPr lang="en-US" sz="3200" dirty="0" smtClean="0">
                <a:latin typeface="Calibri" pitchFamily="34" charset="0"/>
              </a:rPr>
              <a:t>	The </a:t>
            </a:r>
            <a:r>
              <a:rPr lang="en-US" sz="3200" dirty="0">
                <a:latin typeface="Calibri" pitchFamily="34" charset="0"/>
              </a:rPr>
              <a:t>imaginary capacitance (C″, dielectric loss) is characterized by a peak in the frequency </a:t>
            </a:r>
            <a:r>
              <a:rPr lang="en-US" sz="3200" dirty="0" smtClean="0">
                <a:latin typeface="Calibri" pitchFamily="34" charset="0"/>
              </a:rPr>
              <a:t>spectrum (Figure 1) </a:t>
            </a:r>
            <a:r>
              <a:rPr lang="en-US" sz="3200" dirty="0">
                <a:latin typeface="Calibri" pitchFamily="34" charset="0"/>
              </a:rPr>
              <a:t>which arises from the composite capacitor of the product in series with the glass vial. It has been demonstrated, in general, that the frequency of the peak is strongly coupled to the temperature of the product (through the interdependency of product temperature and/or phase on the electrical resistance of the product) whereas the height of the peak is dependent on the amount of ice remaining (in primary drying) and the residual surface moisture (in secondary drying). </a:t>
            </a:r>
            <a:endParaRPr lang="en-GB" sz="3200" dirty="0">
              <a:latin typeface="Calibri" pitchFamily="34" charset="0"/>
            </a:endParaRPr>
          </a:p>
          <a:p>
            <a:pPr algn="just">
              <a:defRPr/>
            </a:pPr>
            <a:r>
              <a:rPr lang="en-US" sz="3200" dirty="0" smtClean="0">
                <a:latin typeface="Calibri" pitchFamily="34" charset="0"/>
              </a:rPr>
              <a:t>	As </a:t>
            </a:r>
            <a:r>
              <a:rPr lang="en-US" sz="3200" dirty="0">
                <a:latin typeface="Calibri" pitchFamily="34" charset="0"/>
              </a:rPr>
              <a:t>the cycle progresses the peak height </a:t>
            </a:r>
            <a:r>
              <a:rPr lang="en-US" sz="3200" dirty="0" smtClean="0">
                <a:latin typeface="Calibri" pitchFamily="34" charset="0"/>
              </a:rPr>
              <a:t>decreases </a:t>
            </a:r>
            <a:r>
              <a:rPr lang="en-US" sz="3200" dirty="0">
                <a:latin typeface="Calibri" pitchFamily="34" charset="0"/>
              </a:rPr>
              <a:t>(Figure 2B</a:t>
            </a:r>
            <a:r>
              <a:rPr lang="en-US" sz="3200" dirty="0" smtClean="0">
                <a:latin typeface="Calibri" pitchFamily="34" charset="0"/>
              </a:rPr>
              <a:t>) </a:t>
            </a:r>
            <a:r>
              <a:rPr lang="en-US" sz="3200" dirty="0">
                <a:latin typeface="Calibri" pitchFamily="34" charset="0"/>
              </a:rPr>
              <a:t>with a characteristic sigmoid time-dependence (Figure </a:t>
            </a:r>
            <a:r>
              <a:rPr lang="en-US" sz="3200" dirty="0" smtClean="0">
                <a:latin typeface="Calibri" pitchFamily="34" charset="0"/>
              </a:rPr>
              <a:t>3) such </a:t>
            </a:r>
            <a:r>
              <a:rPr lang="en-US" sz="3200" dirty="0">
                <a:latin typeface="Calibri" pitchFamily="34" charset="0"/>
              </a:rPr>
              <a:t>that the derivative of the time-profile can be used to define the end of the primary </a:t>
            </a:r>
            <a:r>
              <a:rPr lang="en-US" sz="3200" dirty="0" smtClean="0">
                <a:latin typeface="Calibri" pitchFamily="34" charset="0"/>
              </a:rPr>
              <a:t>drying.</a:t>
            </a:r>
            <a:endParaRPr lang="en-US" sz="3200" dirty="0">
              <a:latin typeface="Calibri" pitchFamily="34" charset="0"/>
            </a:endParaRPr>
          </a:p>
          <a:p>
            <a:pPr algn="just">
              <a:defRPr/>
            </a:pPr>
            <a:endParaRPr lang="en-US" sz="3200" dirty="0">
              <a:latin typeface="Calibri" pitchFamily="34" charset="0"/>
            </a:endParaRPr>
          </a:p>
          <a:p>
            <a:pPr algn="just">
              <a:defRPr/>
            </a:pPr>
            <a:r>
              <a:rPr lang="en-GB" sz="3200" b="1" dirty="0">
                <a:latin typeface="Calibri" pitchFamily="34" charset="0"/>
              </a:rPr>
              <a:t>CONCLUSIONS</a:t>
            </a:r>
            <a:endParaRPr lang="en-GB" sz="3200" dirty="0">
              <a:latin typeface="Calibri" pitchFamily="34" charset="0"/>
            </a:endParaRPr>
          </a:p>
          <a:p>
            <a:pPr algn="just">
              <a:defRPr/>
            </a:pPr>
            <a:r>
              <a:rPr lang="en-GB" sz="3200" dirty="0">
                <a:latin typeface="Calibri" pitchFamily="34" charset="0"/>
              </a:rPr>
              <a:t>	</a:t>
            </a:r>
            <a:r>
              <a:rPr lang="en-US" sz="3200" dirty="0">
                <a:latin typeface="Calibri" pitchFamily="34" charset="0"/>
              </a:rPr>
              <a:t>In-process control may be established using the </a:t>
            </a:r>
            <a:r>
              <a:rPr lang="en-US" sz="3200" dirty="0" err="1">
                <a:latin typeface="Calibri" pitchFamily="34" charset="0"/>
              </a:rPr>
              <a:t>Lyosense</a:t>
            </a:r>
            <a:r>
              <a:rPr lang="en-US" sz="3200" dirty="0">
                <a:latin typeface="Calibri" pitchFamily="34" charset="0"/>
              </a:rPr>
              <a:t>™ system, through the definition of set-points (i.e. the product temperature during primary drying, to drive the process at a high temperature while avoiding collapse) and end points (to establish the moisture content of the product).</a:t>
            </a:r>
            <a:endParaRPr lang="en-GB" sz="3200" dirty="0">
              <a:latin typeface="Calibri" pitchFamily="34" charset="0"/>
            </a:endParaRPr>
          </a:p>
          <a:p>
            <a:pPr algn="just">
              <a:defRPr/>
            </a:pPr>
            <a:r>
              <a:rPr lang="en-GB" sz="3200" dirty="0">
                <a:latin typeface="Calibri" pitchFamily="34" charset="0"/>
              </a:rPr>
              <a:t> </a:t>
            </a:r>
          </a:p>
          <a:p>
            <a:pPr algn="just">
              <a:defRPr/>
            </a:pPr>
            <a:r>
              <a:rPr lang="en-GB" sz="3200" b="1" dirty="0">
                <a:latin typeface="Calibri" pitchFamily="34" charset="0"/>
              </a:rPr>
              <a:t>ACKNOWLEDGMENTS</a:t>
            </a:r>
            <a:endParaRPr lang="en-GB" sz="3200" dirty="0">
              <a:latin typeface="Calibri" pitchFamily="34" charset="0"/>
            </a:endParaRPr>
          </a:p>
          <a:p>
            <a:pPr algn="just">
              <a:defRPr/>
            </a:pPr>
            <a:r>
              <a:rPr lang="en-GB" sz="3200" dirty="0">
                <a:latin typeface="Calibri" pitchFamily="34" charset="0"/>
              </a:rPr>
              <a:t>	The Technology Strategy Board </a:t>
            </a:r>
            <a:r>
              <a:rPr lang="en-GB" sz="3200" dirty="0" smtClean="0">
                <a:latin typeface="Calibri" pitchFamily="34" charset="0"/>
              </a:rPr>
              <a:t>for co-funding </a:t>
            </a:r>
            <a:r>
              <a:rPr lang="en-GB" sz="3200" dirty="0">
                <a:latin typeface="Calibri" pitchFamily="34" charset="0"/>
              </a:rPr>
              <a:t>this work through the High Value Manufacturing Collaborative R&amp;D programme.</a:t>
            </a:r>
          </a:p>
          <a:p>
            <a:pPr algn="just">
              <a:defRPr/>
            </a:pPr>
            <a:r>
              <a:rPr lang="en-GB" sz="3200" dirty="0">
                <a:latin typeface="Calibri" pitchFamily="34" charset="0"/>
              </a:rPr>
              <a:t> </a:t>
            </a:r>
          </a:p>
          <a:p>
            <a:pPr algn="just">
              <a:defRPr/>
            </a:pPr>
            <a:r>
              <a:rPr lang="en-GB" sz="3200" b="1" dirty="0">
                <a:latin typeface="Calibri" pitchFamily="34" charset="0"/>
              </a:rPr>
              <a:t>REFERENCES</a:t>
            </a:r>
            <a:endParaRPr lang="en-GB" sz="3200" dirty="0">
              <a:latin typeface="Calibri" pitchFamily="34" charset="0"/>
            </a:endParaRPr>
          </a:p>
          <a:p>
            <a:pPr algn="just">
              <a:defRPr/>
            </a:pPr>
            <a:r>
              <a:rPr lang="en-GB" sz="3200" dirty="0">
                <a:latin typeface="Calibri" pitchFamily="34" charset="0"/>
              </a:rPr>
              <a:t>[1]	</a:t>
            </a:r>
            <a:r>
              <a:rPr lang="en-US" sz="3200" dirty="0">
                <a:latin typeface="Calibri" pitchFamily="34" charset="0"/>
              </a:rPr>
              <a:t>T.A. Jennings. </a:t>
            </a:r>
            <a:r>
              <a:rPr lang="en-US" sz="3200" dirty="0" err="1">
                <a:latin typeface="Calibri" pitchFamily="34" charset="0"/>
              </a:rPr>
              <a:t>Lyophilization</a:t>
            </a:r>
            <a:r>
              <a:rPr lang="en-US" sz="3200" dirty="0">
                <a:latin typeface="Calibri" pitchFamily="34" charset="0"/>
              </a:rPr>
              <a:t>, 1999, </a:t>
            </a:r>
            <a:r>
              <a:rPr lang="en-US" sz="3200" dirty="0" err="1">
                <a:latin typeface="Calibri" pitchFamily="34" charset="0"/>
              </a:rPr>
              <a:t>InterPharm</a:t>
            </a:r>
            <a:r>
              <a:rPr lang="en-US" sz="3200" dirty="0">
                <a:latin typeface="Calibri" pitchFamily="34" charset="0"/>
              </a:rPr>
              <a:t> Press, Denver; p.615-617</a:t>
            </a:r>
            <a:endParaRPr lang="en-GB" sz="3200" dirty="0">
              <a:latin typeface="Calibri" pitchFamily="34" charset="0"/>
            </a:endParaRPr>
          </a:p>
          <a:p>
            <a:pPr algn="just">
              <a:defRPr/>
            </a:pPr>
            <a:r>
              <a:rPr lang="en-US" sz="3200" dirty="0">
                <a:latin typeface="Calibri" pitchFamily="34" charset="0"/>
              </a:rPr>
              <a:t>[2] A.A. Barresi et al. “In-line control of the </a:t>
            </a:r>
            <a:r>
              <a:rPr lang="en-US" sz="3200" dirty="0" err="1">
                <a:latin typeface="Calibri" pitchFamily="34" charset="0"/>
              </a:rPr>
              <a:t>lyophilization</a:t>
            </a:r>
            <a:r>
              <a:rPr lang="en-US" sz="3200" dirty="0">
                <a:latin typeface="Calibri" pitchFamily="34" charset="0"/>
              </a:rPr>
              <a:t> process. Gentle PAT approach using software sensors” </a:t>
            </a:r>
            <a:r>
              <a:rPr lang="en-US" sz="3200" i="1" dirty="0">
                <a:latin typeface="Calibri" pitchFamily="34" charset="0"/>
              </a:rPr>
              <a:t>Int. J. </a:t>
            </a:r>
            <a:r>
              <a:rPr lang="en-US" sz="3200" i="1" dirty="0" err="1">
                <a:latin typeface="Calibri" pitchFamily="34" charset="0"/>
              </a:rPr>
              <a:t>Refridgeration</a:t>
            </a:r>
            <a:r>
              <a:rPr lang="en-US" sz="3200" dirty="0">
                <a:latin typeface="Calibri" pitchFamily="34" charset="0"/>
              </a:rPr>
              <a:t> </a:t>
            </a:r>
            <a:r>
              <a:rPr lang="en-US" sz="3200" b="1" dirty="0">
                <a:latin typeface="Calibri" pitchFamily="34" charset="0"/>
              </a:rPr>
              <a:t>32</a:t>
            </a:r>
            <a:r>
              <a:rPr lang="en-US" sz="3200" dirty="0">
                <a:latin typeface="Calibri" pitchFamily="34" charset="0"/>
              </a:rPr>
              <a:t> (2009) 1003-1014</a:t>
            </a:r>
            <a:endParaRPr lang="en-GB" sz="3200" dirty="0">
              <a:latin typeface="Calibri" pitchFamily="34" charset="0"/>
            </a:endParaRPr>
          </a:p>
          <a:p>
            <a:pPr algn="just">
              <a:defRPr/>
            </a:pPr>
            <a:endParaRPr lang="en-GB" sz="3200" dirty="0">
              <a:latin typeface="Calibri" pitchFamily="34" charset="0"/>
            </a:endParaRPr>
          </a:p>
          <a:p>
            <a:pPr algn="just">
              <a:defRPr/>
            </a:pPr>
            <a:r>
              <a:rPr lang="en-GB" sz="3200" dirty="0">
                <a:latin typeface="Calibri" pitchFamily="34" charset="0"/>
              </a:rPr>
              <a:t>	</a:t>
            </a:r>
            <a:endParaRPr lang="en-US" sz="3200" dirty="0">
              <a:latin typeface="Calibri" pitchFamily="34" charset="0"/>
            </a:endParaRPr>
          </a:p>
        </p:txBody>
      </p:sp>
      <p:sp>
        <p:nvSpPr>
          <p:cNvPr id="201" name="Rectangle 6"/>
          <p:cNvSpPr>
            <a:spLocks noChangeArrowheads="1"/>
          </p:cNvSpPr>
          <p:nvPr/>
        </p:nvSpPr>
        <p:spPr bwMode="auto">
          <a:xfrm>
            <a:off x="0" y="0"/>
            <a:ext cx="30243463" cy="4032723"/>
          </a:xfrm>
          <a:prstGeom prst="rect">
            <a:avLst/>
          </a:prstGeom>
          <a:noFill/>
          <a:ln w="9525">
            <a:noFill/>
            <a:miter lim="800000"/>
            <a:headEnd/>
            <a:tailEnd/>
          </a:ln>
        </p:spPr>
        <p:txBody>
          <a:bodyPr lIns="849149" tIns="424574" rIns="849149" bIns="424574" anchor="ctr"/>
          <a:lstStyle/>
          <a:p>
            <a:pPr algn="ctr">
              <a:defRPr/>
            </a:pPr>
            <a:r>
              <a:rPr lang="en-US" sz="3600" b="1" cap="all" dirty="0" err="1">
                <a:solidFill>
                  <a:schemeClr val="bg1"/>
                </a:solidFill>
              </a:rPr>
              <a:t>Lyosense</a:t>
            </a:r>
            <a:r>
              <a:rPr lang="en-US" sz="3600" b="1" cap="all" dirty="0">
                <a:solidFill>
                  <a:schemeClr val="bg1"/>
                </a:solidFill>
              </a:rPr>
              <a:t>™. </a:t>
            </a:r>
            <a:r>
              <a:rPr lang="en-US" sz="3600" b="1" cap="all" dirty="0" err="1">
                <a:solidFill>
                  <a:schemeClr val="bg1"/>
                </a:solidFill>
              </a:rPr>
              <a:t>Lyophilization</a:t>
            </a:r>
            <a:r>
              <a:rPr lang="en-US" sz="3600" b="1" cap="all" dirty="0">
                <a:solidFill>
                  <a:schemeClr val="bg1"/>
                </a:solidFill>
              </a:rPr>
              <a:t> process control</a:t>
            </a:r>
            <a:r>
              <a:rPr lang="en-US" sz="3600" b="1" cap="all" dirty="0"/>
              <a:t> </a:t>
            </a:r>
          </a:p>
          <a:p>
            <a:pPr algn="ctr">
              <a:defRPr/>
            </a:pPr>
            <a:endParaRPr lang="en-GB" sz="3600" b="1" dirty="0"/>
          </a:p>
          <a:p>
            <a:pPr algn="ctr">
              <a:defRPr/>
            </a:pPr>
            <a:r>
              <a:rPr lang="en-US" sz="3600" dirty="0">
                <a:solidFill>
                  <a:schemeClr val="bg1"/>
                </a:solidFill>
              </a:rPr>
              <a:t>G. Smith</a:t>
            </a:r>
            <a:r>
              <a:rPr lang="en-US" sz="3600" baseline="30000" dirty="0">
                <a:solidFill>
                  <a:schemeClr val="bg1"/>
                </a:solidFill>
              </a:rPr>
              <a:t>1</a:t>
            </a:r>
            <a:r>
              <a:rPr lang="en-US" sz="3600" dirty="0">
                <a:solidFill>
                  <a:schemeClr val="bg1"/>
                </a:solidFill>
              </a:rPr>
              <a:t>, E. Polygalov</a:t>
            </a:r>
            <a:r>
              <a:rPr lang="en-US" sz="3600" baseline="30000" dirty="0">
                <a:solidFill>
                  <a:schemeClr val="bg1"/>
                </a:solidFill>
              </a:rPr>
              <a:t>1</a:t>
            </a:r>
            <a:r>
              <a:rPr lang="en-US" sz="3600" dirty="0">
                <a:solidFill>
                  <a:schemeClr val="bg1"/>
                </a:solidFill>
              </a:rPr>
              <a:t>, T. Page</a:t>
            </a:r>
            <a:r>
              <a:rPr lang="en-US" sz="3600" baseline="30000" dirty="0">
                <a:solidFill>
                  <a:schemeClr val="bg1"/>
                </a:solidFill>
              </a:rPr>
              <a:t>2</a:t>
            </a:r>
            <a:endParaRPr lang="en-GB" sz="3600" dirty="0">
              <a:solidFill>
                <a:schemeClr val="bg1"/>
              </a:solidFill>
            </a:endParaRPr>
          </a:p>
          <a:p>
            <a:pPr algn="ctr">
              <a:defRPr/>
            </a:pPr>
            <a:r>
              <a:rPr lang="en-US" sz="3600" baseline="30000" dirty="0">
                <a:solidFill>
                  <a:schemeClr val="bg1"/>
                </a:solidFill>
              </a:rPr>
              <a:t>1</a:t>
            </a:r>
            <a:r>
              <a:rPr lang="en-US" sz="3600" dirty="0">
                <a:solidFill>
                  <a:schemeClr val="bg1"/>
                </a:solidFill>
              </a:rPr>
              <a:t>School of Pharmacy, De Montfort University, Leicester, LE1 9BH, UK.</a:t>
            </a:r>
            <a:endParaRPr lang="en-GB" sz="3600" dirty="0">
              <a:solidFill>
                <a:schemeClr val="bg1"/>
              </a:solidFill>
            </a:endParaRPr>
          </a:p>
          <a:p>
            <a:pPr algn="ctr">
              <a:defRPr/>
            </a:pPr>
            <a:r>
              <a:rPr lang="en-US" sz="3600" baseline="30000" dirty="0">
                <a:solidFill>
                  <a:schemeClr val="bg1"/>
                </a:solidFill>
              </a:rPr>
              <a:t>2</a:t>
            </a:r>
            <a:r>
              <a:rPr lang="en-US" sz="3600" dirty="0">
                <a:solidFill>
                  <a:schemeClr val="bg1"/>
                </a:solidFill>
              </a:rPr>
              <a:t>GEA </a:t>
            </a:r>
            <a:r>
              <a:rPr lang="en-US" sz="3600" dirty="0" err="1">
                <a:solidFill>
                  <a:schemeClr val="bg1"/>
                </a:solidFill>
              </a:rPr>
              <a:t>Pharma</a:t>
            </a:r>
            <a:r>
              <a:rPr lang="en-US" sz="3600" dirty="0">
                <a:solidFill>
                  <a:schemeClr val="bg1"/>
                </a:solidFill>
              </a:rPr>
              <a:t> Systems, School Lane, Chandlers Ford, </a:t>
            </a:r>
            <a:r>
              <a:rPr lang="en-US" sz="3600" dirty="0" err="1">
                <a:solidFill>
                  <a:schemeClr val="bg1"/>
                </a:solidFill>
              </a:rPr>
              <a:t>Eastleigh</a:t>
            </a:r>
            <a:r>
              <a:rPr lang="en-US" sz="3600" dirty="0">
                <a:solidFill>
                  <a:schemeClr val="bg1"/>
                </a:solidFill>
              </a:rPr>
              <a:t>, SO53 4DG</a:t>
            </a:r>
            <a:endParaRPr lang="en-US" sz="3600" b="1" dirty="0">
              <a:solidFill>
                <a:schemeClr val="bg1"/>
              </a:solidFill>
              <a:latin typeface="Times New Roman" pitchFamily="18"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PharmTech_2008_DA">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20742</TotalTime>
  <Words>342</Words>
  <Application>Microsoft Office PowerPoint</Application>
  <PresentationFormat>Custom</PresentationFormat>
  <Paragraphs>138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PharmTech_2008_DA</vt:lpstr>
      <vt:lpstr>Slide 1</vt:lpstr>
    </vt:vector>
  </TitlesOfParts>
  <Company>DeMontfort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Pharmaceutical Technologies</dc:title>
  <dc:creator>gsmith</dc:creator>
  <cp:lastModifiedBy>HLS</cp:lastModifiedBy>
  <cp:revision>774</cp:revision>
  <dcterms:created xsi:type="dcterms:W3CDTF">2008-09-12T14:09:54Z</dcterms:created>
  <dcterms:modified xsi:type="dcterms:W3CDTF">2010-10-29T08:52:42Z</dcterms:modified>
</cp:coreProperties>
</file>