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007E3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3108473381126"/>
          <c:y val="5.0925925925925923E-2"/>
          <c:w val="0.79726661965761747"/>
          <c:h val="0.77850365999764559"/>
        </c:manualLayout>
      </c:layout>
      <c:scatterChart>
        <c:scatterStyle val="lineMarker"/>
        <c:varyColors val="0"/>
        <c:ser>
          <c:idx val="0"/>
          <c:order val="0"/>
          <c:tx>
            <c:v>Temperature profile</c:v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'Lyocycle for orginal digr (2)'!$F$6:$F$26</c:f>
              <c:numCache>
                <c:formatCode>0.00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10.016666666666667</c:v>
                </c:pt>
                <c:pt idx="8">
                  <c:v>10.516666666666667</c:v>
                </c:pt>
                <c:pt idx="9">
                  <c:v>11.016666666666667</c:v>
                </c:pt>
                <c:pt idx="10">
                  <c:v>26.016666666666666</c:v>
                </c:pt>
                <c:pt idx="11">
                  <c:v>31.016666666666666</c:v>
                </c:pt>
                <c:pt idx="12">
                  <c:v>41.016666666666666</c:v>
                </c:pt>
                <c:pt idx="13">
                  <c:v>41.516666666666666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xVal>
          <c:yVal>
            <c:numRef>
              <c:f>'Lyocycle for orginal digr (2)'!$C$6:$C$26</c:f>
              <c:numCache>
                <c:formatCode>General</c:formatCode>
                <c:ptCount val="21"/>
                <c:pt idx="0">
                  <c:v>20</c:v>
                </c:pt>
                <c:pt idx="1">
                  <c:v>-40</c:v>
                </c:pt>
                <c:pt idx="2">
                  <c:v>-40</c:v>
                </c:pt>
                <c:pt idx="3">
                  <c:v>-10</c:v>
                </c:pt>
                <c:pt idx="4">
                  <c:v>-10</c:v>
                </c:pt>
                <c:pt idx="5">
                  <c:v>-40</c:v>
                </c:pt>
                <c:pt idx="6">
                  <c:v>-40</c:v>
                </c:pt>
                <c:pt idx="7">
                  <c:v>-40</c:v>
                </c:pt>
                <c:pt idx="8">
                  <c:v>-40</c:v>
                </c:pt>
                <c:pt idx="9">
                  <c:v>-25</c:v>
                </c:pt>
                <c:pt idx="10">
                  <c:v>-25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2B-408A-93AD-F984D29938F4}"/>
            </c:ext>
          </c:extLst>
        </c:ser>
        <c:ser>
          <c:idx val="9"/>
          <c:order val="10"/>
          <c:tx>
            <c:strRef>
              <c:f>'Lyocycle for orginal digr (2)'!$AH$10</c:f>
              <c:strCache>
                <c:ptCount val="1"/>
                <c:pt idx="0">
                  <c:v>period label: Freezing ramp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4ABC58E0-8A19-46FC-9E3B-4C9FD3563CA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(2)'!$AG$10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'Lyocycle for orginal digr (2)'!$AG$11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(2)'!$B$7</c15:f>
                <c15:dlblRangeCache>
                  <c:ptCount val="1"/>
                  <c:pt idx="0">
                    <c:v>Freezing ramp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A2B-408A-93AD-F984D29938F4}"/>
            </c:ext>
          </c:extLst>
        </c:ser>
        <c:ser>
          <c:idx val="2"/>
          <c:order val="11"/>
          <c:tx>
            <c:strRef>
              <c:f>'Lyocycle for orginal digr (2)'!$AH$12</c:f>
              <c:strCache>
                <c:ptCount val="1"/>
                <c:pt idx="0">
                  <c:v>period label: Freezing hold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196E5E8-870C-40E3-BA03-1C6CB520E08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(2)'!$AG$12</c:f>
              <c:numCache>
                <c:formatCode>General</c:formatCode>
                <c:ptCount val="1"/>
                <c:pt idx="0">
                  <c:v>3.5</c:v>
                </c:pt>
              </c:numCache>
            </c:numRef>
          </c:xVal>
          <c:yVal>
            <c:numRef>
              <c:f>'Lyocycle for orginal digr (2)'!$AG$13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(2)'!$AB$12</c15:f>
                <c15:dlblRangeCache>
                  <c:ptCount val="1"/>
                  <c:pt idx="0">
                    <c:v>Freezing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A2B-408A-93AD-F984D29938F4}"/>
            </c:ext>
          </c:extLst>
        </c:ser>
        <c:ser>
          <c:idx val="10"/>
          <c:order val="12"/>
          <c:tx>
            <c:strRef>
              <c:f>'Lyocycle for orginal digr (2)'!$AH$14</c:f>
              <c:strCache>
                <c:ptCount val="1"/>
                <c:pt idx="0">
                  <c:v>period label: Re-heating ramp 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7166357B-F1D7-4F8F-AF68-12DCF0D3BCE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(2)'!$AG$14</c:f>
              <c:numCache>
                <c:formatCode>General</c:formatCode>
                <c:ptCount val="1"/>
                <c:pt idx="0">
                  <c:v>5.5</c:v>
                </c:pt>
              </c:numCache>
            </c:numRef>
          </c:xVal>
          <c:yVal>
            <c:numRef>
              <c:f>'Lyocycle for orginal digr (2)'!$AG$15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(2)'!$AB$14</c15:f>
                <c15:dlblRangeCache>
                  <c:ptCount val="1"/>
                  <c:pt idx="0">
                    <c:v>Re-heating ramp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9A2B-408A-93AD-F984D29938F4}"/>
            </c:ext>
          </c:extLst>
        </c:ser>
        <c:ser>
          <c:idx val="13"/>
          <c:order val="13"/>
          <c:tx>
            <c:strRef>
              <c:f>'Lyocycle for orginal digr (2)'!$AH$16</c:f>
              <c:strCache>
                <c:ptCount val="1"/>
                <c:pt idx="0">
                  <c:v>period label: Annealing hold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4E1978A-C058-45F7-B8C9-C31DC686D4F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(2)'!$AG$16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'Lyocycle for orginal digr (2)'!$AG$17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(2)'!$AB$16</c15:f>
                <c15:dlblRangeCache>
                  <c:ptCount val="1"/>
                  <c:pt idx="0">
                    <c:v>Annealing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A2B-408A-93AD-F984D29938F4}"/>
            </c:ext>
          </c:extLst>
        </c:ser>
        <c:ser>
          <c:idx val="11"/>
          <c:order val="14"/>
          <c:tx>
            <c:strRef>
              <c:f>'Lyocycle for orginal digr (2)'!$AH$18</c:f>
              <c:strCache>
                <c:ptCount val="1"/>
                <c:pt idx="0">
                  <c:v>period label: Re-cooling ramp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D8BE679-A325-4009-9451-89C1A662A51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(2)'!$AG$18</c:f>
              <c:numCache>
                <c:formatCode>General</c:formatCode>
                <c:ptCount val="1"/>
                <c:pt idx="0">
                  <c:v>8.5</c:v>
                </c:pt>
              </c:numCache>
            </c:numRef>
          </c:xVal>
          <c:yVal>
            <c:numRef>
              <c:f>'Lyocycle for orginal digr (2)'!$AG$19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(2)'!$AB$18</c15:f>
                <c15:dlblRangeCache>
                  <c:ptCount val="1"/>
                  <c:pt idx="0">
                    <c:v>Re-cooling ramp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9A2B-408A-93AD-F984D29938F4}"/>
            </c:ext>
          </c:extLst>
        </c:ser>
        <c:ser>
          <c:idx val="12"/>
          <c:order val="15"/>
          <c:tx>
            <c:strRef>
              <c:f>'Lyocycle for orginal digr (2)'!$AH$20</c:f>
              <c:strCache>
                <c:ptCount val="1"/>
                <c:pt idx="0">
                  <c:v>period label: Re-cooling hold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526BD93-5DB6-4115-9B0E-74277A0E33C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(2)'!$AG$20</c:f>
              <c:numCache>
                <c:formatCode>General</c:formatCode>
                <c:ptCount val="1"/>
                <c:pt idx="0">
                  <c:v>9.5</c:v>
                </c:pt>
              </c:numCache>
            </c:numRef>
          </c:xVal>
          <c:yVal>
            <c:numRef>
              <c:f>'Lyocycle for orginal digr (2)'!$AG$21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(2)'!$AB$20</c15:f>
                <c15:dlblRangeCache>
                  <c:ptCount val="1"/>
                  <c:pt idx="0">
                    <c:v>Re-cooling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A2B-408A-93AD-F984D29938F4}"/>
            </c:ext>
          </c:extLst>
        </c:ser>
        <c:ser>
          <c:idx val="17"/>
          <c:order val="17"/>
          <c:tx>
            <c:strRef>
              <c:f>'Lyocycle for orginal digr (2)'!$AH$24</c:f>
              <c:strCache>
                <c:ptCount val="1"/>
                <c:pt idx="0">
                  <c:v>period label: Re-cooling hold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(2)'!$AG$24</c:f>
              <c:numCache>
                <c:formatCode>General</c:formatCode>
                <c:ptCount val="1"/>
                <c:pt idx="0">
                  <c:v>10.266666666666667</c:v>
                </c:pt>
              </c:numCache>
            </c:numRef>
          </c:xVal>
          <c:yVal>
            <c:numRef>
              <c:f>'Lyocycle for orginal digr (2)'!$AG$25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9A2B-408A-93AD-F984D29938F4}"/>
            </c:ext>
          </c:extLst>
        </c:ser>
        <c:ser>
          <c:idx val="18"/>
          <c:order val="18"/>
          <c:tx>
            <c:strRef>
              <c:f>'Lyocycle for orginal digr (2)'!$AH$26</c:f>
              <c:strCache>
                <c:ptCount val="1"/>
                <c:pt idx="0">
                  <c:v>period label: Primary drying ramp 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 rot="5400000" spcFirstLastPara="1" vertOverflow="ellipsis" wrap="square" lIns="38100" tIns="19050" rIns="38100" bIns="19050" anchor="b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29BA37-CCFC-4F0D-A580-BF0D7DD65FE3}" type="CELLRANGE">
                      <a:rPr lang="en-US"/>
                      <a:pPr>
                        <a:defRPr sz="8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b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(2)'!$AG$26</c:f>
              <c:numCache>
                <c:formatCode>General</c:formatCode>
                <c:ptCount val="1"/>
                <c:pt idx="0">
                  <c:v>10.766666666666667</c:v>
                </c:pt>
              </c:numCache>
            </c:numRef>
          </c:xVal>
          <c:yVal>
            <c:numRef>
              <c:f>'Lyocycle for orginal digr (2)'!$AG$27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(2)'!$AB$26</c15:f>
                <c15:dlblRangeCache>
                  <c:ptCount val="1"/>
                  <c:pt idx="0">
                    <c:v>Primary drying ramp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A2B-408A-93AD-F984D29938F4}"/>
            </c:ext>
          </c:extLst>
        </c:ser>
        <c:ser>
          <c:idx val="19"/>
          <c:order val="19"/>
          <c:tx>
            <c:strRef>
              <c:f>'Lyocycle for orginal digr (2)'!$AH$29</c:f>
              <c:strCache>
                <c:ptCount val="1"/>
                <c:pt idx="0">
                  <c:v>period label: Primary drying hold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D7CB5E26-6A4B-4198-AB45-480C2650DA7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(2)'!$AG$29</c:f>
              <c:numCache>
                <c:formatCode>General</c:formatCode>
                <c:ptCount val="1"/>
                <c:pt idx="0">
                  <c:v>18.516666666666666</c:v>
                </c:pt>
              </c:numCache>
            </c:numRef>
          </c:xVal>
          <c:yVal>
            <c:numRef>
              <c:f>'Lyocycle for orginal digr (2)'!$AG$30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(2)'!$AB$29</c15:f>
                <c15:dlblRangeCache>
                  <c:ptCount val="1"/>
                  <c:pt idx="0">
                    <c:v>Primary drying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9A2B-408A-93AD-F984D29938F4}"/>
            </c:ext>
          </c:extLst>
        </c:ser>
        <c:ser>
          <c:idx val="20"/>
          <c:order val="20"/>
          <c:tx>
            <c:strRef>
              <c:f>'Lyocycle for orginal digr (2)'!$AL$10</c:f>
              <c:strCache>
                <c:ptCount val="1"/>
                <c:pt idx="0">
                  <c:v>time period label: 120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659E551D-C898-4452-86E9-077C412FF0F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(2)'!$AK$10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'Lyocycle for orginal digr (2)'!$AK$11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(2)'!$AE$10</c15:f>
                <c15:dlblRangeCache>
                  <c:ptCount val="1"/>
                  <c:pt idx="0">
                    <c:v>120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9A2B-408A-93AD-F984D29938F4}"/>
            </c:ext>
          </c:extLst>
        </c:ser>
        <c:ser>
          <c:idx val="21"/>
          <c:order val="21"/>
          <c:tx>
            <c:strRef>
              <c:f>'Lyocycle for orginal digr (2)'!$AL$12</c:f>
              <c:strCache>
                <c:ptCount val="1"/>
                <c:pt idx="0">
                  <c:v>time period label: 180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176DADF-6116-417F-9DF9-685D5E67A89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(2)'!$AK$12</c:f>
              <c:numCache>
                <c:formatCode>General</c:formatCode>
                <c:ptCount val="1"/>
                <c:pt idx="0">
                  <c:v>3.5</c:v>
                </c:pt>
              </c:numCache>
            </c:numRef>
          </c:xVal>
          <c:yVal>
            <c:numRef>
              <c:f>'Lyocycle for orginal digr (2)'!$AK$13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(2)'!$AE$12</c15:f>
                <c15:dlblRangeCache>
                  <c:ptCount val="1"/>
                  <c:pt idx="0">
                    <c:v>180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9A2B-408A-93AD-F984D29938F4}"/>
            </c:ext>
          </c:extLst>
        </c:ser>
        <c:ser>
          <c:idx val="22"/>
          <c:order val="22"/>
          <c:tx>
            <c:strRef>
              <c:f>'Lyocycle for orginal digr (2)'!$AL$14</c:f>
              <c:strCache>
                <c:ptCount val="1"/>
                <c:pt idx="0">
                  <c:v>time period label: 60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362292D-C18E-4AE1-A392-818F9D8152D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(2)'!$AK$14</c:f>
              <c:numCache>
                <c:formatCode>General</c:formatCode>
                <c:ptCount val="1"/>
                <c:pt idx="0">
                  <c:v>5.5</c:v>
                </c:pt>
              </c:numCache>
            </c:numRef>
          </c:xVal>
          <c:yVal>
            <c:numRef>
              <c:f>'Lyocycle for orginal digr (2)'!$AK$15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(2)'!$AE$14</c15:f>
                <c15:dlblRangeCache>
                  <c:ptCount val="1"/>
                  <c:pt idx="0">
                    <c:v>60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9A2B-408A-93AD-F984D29938F4}"/>
            </c:ext>
          </c:extLst>
        </c:ser>
        <c:ser>
          <c:idx val="23"/>
          <c:order val="23"/>
          <c:tx>
            <c:strRef>
              <c:f>'Lyocycle for orginal digr (2)'!$AL$16</c:f>
              <c:strCache>
                <c:ptCount val="1"/>
                <c:pt idx="0">
                  <c:v>time period label: 120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E549C1C-BF62-4C01-B5D7-B38960EC30B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(2)'!$AK$16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'Lyocycle for orginal digr (2)'!$AK$17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(2)'!$AE$16</c15:f>
                <c15:dlblRangeCache>
                  <c:ptCount val="1"/>
                  <c:pt idx="0">
                    <c:v>120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A2B-408A-93AD-F984D29938F4}"/>
            </c:ext>
          </c:extLst>
        </c:ser>
        <c:ser>
          <c:idx val="24"/>
          <c:order val="24"/>
          <c:tx>
            <c:strRef>
              <c:f>'Lyocycle for orginal digr (2)'!$AL$20</c:f>
              <c:strCache>
                <c:ptCount val="1"/>
                <c:pt idx="0">
                  <c:v>time period label: 60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82AFBF5-837A-41F0-B83E-9E4194484E1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(2)'!$AK$20</c:f>
              <c:numCache>
                <c:formatCode>General</c:formatCode>
                <c:ptCount val="1"/>
                <c:pt idx="0">
                  <c:v>9.5</c:v>
                </c:pt>
              </c:numCache>
            </c:numRef>
          </c:xVal>
          <c:yVal>
            <c:numRef>
              <c:f>'Lyocycle for orginal digr (2)'!$AK$21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(2)'!$AE$20</c15:f>
                <c15:dlblRangeCache>
                  <c:ptCount val="1"/>
                  <c:pt idx="0">
                    <c:v>60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9A2B-408A-93AD-F984D29938F4}"/>
            </c:ext>
          </c:extLst>
        </c:ser>
        <c:ser>
          <c:idx val="25"/>
          <c:order val="25"/>
          <c:tx>
            <c:strRef>
              <c:f>'Lyocycle for orginal digr (2)'!$AL$18</c:f>
              <c:strCache>
                <c:ptCount val="1"/>
                <c:pt idx="0">
                  <c:v>time period label: 60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7CABC6E0-DAC7-4983-B664-18CF936CFFD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(2)'!$AK$18</c:f>
              <c:numCache>
                <c:formatCode>General</c:formatCode>
                <c:ptCount val="1"/>
                <c:pt idx="0">
                  <c:v>8.5</c:v>
                </c:pt>
              </c:numCache>
            </c:numRef>
          </c:xVal>
          <c:yVal>
            <c:numRef>
              <c:f>'Lyocycle for orginal digr (2)'!$AK$19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(2)'!$AE$18</c15:f>
                <c15:dlblRangeCache>
                  <c:ptCount val="1"/>
                  <c:pt idx="0">
                    <c:v>60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9A2B-408A-93AD-F984D29938F4}"/>
            </c:ext>
          </c:extLst>
        </c:ser>
        <c:ser>
          <c:idx val="26"/>
          <c:order val="26"/>
          <c:tx>
            <c:strRef>
              <c:f>'Lyocycle for orginal digr (2)'!$AL$24</c:f>
              <c:strCache>
                <c:ptCount val="1"/>
                <c:pt idx="0">
                  <c:v>time period label: 30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5C3AC47-D777-4D06-83F6-4B9CA9A153B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(2)'!$AK$24</c:f>
              <c:numCache>
                <c:formatCode>General</c:formatCode>
                <c:ptCount val="1"/>
                <c:pt idx="0">
                  <c:v>10.266666666666667</c:v>
                </c:pt>
              </c:numCache>
            </c:numRef>
          </c:xVal>
          <c:yVal>
            <c:numRef>
              <c:f>'Lyocycle for orginal digr (2)'!$AK$25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(2)'!$AE$24</c15:f>
                <c15:dlblRangeCache>
                  <c:ptCount val="1"/>
                  <c:pt idx="0">
                    <c:v>30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9A2B-408A-93AD-F984D29938F4}"/>
            </c:ext>
          </c:extLst>
        </c:ser>
        <c:ser>
          <c:idx val="27"/>
          <c:order val="27"/>
          <c:tx>
            <c:strRef>
              <c:f>'Lyocycle for orginal digr (2)'!$AL$26</c:f>
              <c:strCache>
                <c:ptCount val="1"/>
                <c:pt idx="0">
                  <c:v>time period label: 30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9050" cap="rnd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9A2B-408A-93AD-F984D29938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A23C8F9-C61F-4848-BF3F-3CEF6D5031C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(2)'!$AK$26</c:f>
              <c:numCache>
                <c:formatCode>General</c:formatCode>
                <c:ptCount val="1"/>
                <c:pt idx="0">
                  <c:v>10.766666666666667</c:v>
                </c:pt>
              </c:numCache>
            </c:numRef>
          </c:xVal>
          <c:yVal>
            <c:numRef>
              <c:f>'Lyocycle for orginal digr (2)'!$AK$27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(2)'!$AE$26</c15:f>
                <c15:dlblRangeCache>
                  <c:ptCount val="1"/>
                  <c:pt idx="0">
                    <c:v>30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9A2B-408A-93AD-F984D29938F4}"/>
            </c:ext>
          </c:extLst>
        </c:ser>
        <c:ser>
          <c:idx val="28"/>
          <c:order val="28"/>
          <c:tx>
            <c:strRef>
              <c:f>'Lyocycle for orginal digr (2)'!$AL$29</c:f>
              <c:strCache>
                <c:ptCount val="1"/>
                <c:pt idx="0">
                  <c:v>time period label: 900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F5806AC-D7E5-4D6E-935C-4B17BBFDDC1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(2)'!$AK$29</c:f>
              <c:numCache>
                <c:formatCode>General</c:formatCode>
                <c:ptCount val="1"/>
                <c:pt idx="0">
                  <c:v>18.516666666666666</c:v>
                </c:pt>
              </c:numCache>
            </c:numRef>
          </c:xVal>
          <c:yVal>
            <c:numRef>
              <c:f>'Lyocycle for orginal digr (2)'!$AK$30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(2)'!$AE$29</c15:f>
                <c15:dlblRangeCache>
                  <c:ptCount val="1"/>
                  <c:pt idx="0">
                    <c:v>900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9A2B-408A-93AD-F984D29938F4}"/>
            </c:ext>
          </c:extLst>
        </c:ser>
        <c:ser>
          <c:idx val="40"/>
          <c:order val="40"/>
          <c:tx>
            <c:strRef>
              <c:f>'Lyocycle for orginal digr (2)'!$AH$31</c:f>
              <c:strCache>
                <c:ptCount val="1"/>
                <c:pt idx="0">
                  <c:v>period label: secondary drying ramp</c:v>
                </c:pt>
              </c:strCache>
            </c:strRef>
          </c:tx>
          <c:spPr>
            <a:ln w="19050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F2C18823-BAC6-451B-8A12-F394AA85EE2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(2)'!$AG$31</c:f>
              <c:numCache>
                <c:formatCode>General</c:formatCode>
                <c:ptCount val="1"/>
                <c:pt idx="0">
                  <c:v>28.516666666666666</c:v>
                </c:pt>
              </c:numCache>
            </c:numRef>
          </c:xVal>
          <c:yVal>
            <c:numRef>
              <c:f>'Lyocycle for orginal digr (2)'!$AG$32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(2)'!$AB$31</c15:f>
                <c15:dlblRangeCache>
                  <c:ptCount val="1"/>
                  <c:pt idx="0">
                    <c:v>secondary drying ramp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9A2B-408A-93AD-F984D29938F4}"/>
            </c:ext>
          </c:extLst>
        </c:ser>
        <c:ser>
          <c:idx val="41"/>
          <c:order val="41"/>
          <c:tx>
            <c:strRef>
              <c:f>'Lyocycle for orginal digr (2)'!$AH$33</c:f>
              <c:strCache>
                <c:ptCount val="1"/>
                <c:pt idx="0">
                  <c:v>period label: secondary drying hold</c:v>
                </c:pt>
              </c:strCache>
            </c:strRef>
          </c:tx>
          <c:spPr>
            <a:ln w="19050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AE81BE-AD41-4E00-A21A-1FA4EC6D00B9}" type="CELLRANGE">
                      <a:rPr lang="en-GB"/>
                      <a:pPr>
                        <a:defRPr sz="8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(2)'!$AG$33</c:f>
              <c:numCache>
                <c:formatCode>General</c:formatCode>
                <c:ptCount val="1"/>
                <c:pt idx="0">
                  <c:v>36.016666666666666</c:v>
                </c:pt>
              </c:numCache>
            </c:numRef>
          </c:xVal>
          <c:yVal>
            <c:numRef>
              <c:f>'Lyocycle for orginal digr (2)'!$AG$34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(2)'!$AB$33</c15:f>
                <c15:dlblRangeCache>
                  <c:ptCount val="1"/>
                  <c:pt idx="0">
                    <c:v>secondary drying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9A2B-408A-93AD-F984D29938F4}"/>
            </c:ext>
          </c:extLst>
        </c:ser>
        <c:ser>
          <c:idx val="42"/>
          <c:order val="42"/>
          <c:tx>
            <c:strRef>
              <c:f>'Lyocycle for orginal digr (2)'!$AH$35</c:f>
              <c:strCache>
                <c:ptCount val="1"/>
                <c:pt idx="0">
                  <c:v>period label: back-fill with nitrogen</c:v>
                </c:pt>
              </c:strCache>
            </c:strRef>
          </c:tx>
          <c:spPr>
            <a:ln w="19050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159487061352994E-2"/>
                  <c:y val="0.23385680956547097"/>
                </c:manualLayout>
              </c:layout>
              <c:tx>
                <c:rich>
                  <a:bodyPr/>
                  <a:lstStyle/>
                  <a:p>
                    <a:fld id="{BA19E98B-901E-4BF9-B613-C50F2DFFF30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(2)'!$AG$35</c:f>
              <c:numCache>
                <c:formatCode>General</c:formatCode>
                <c:ptCount val="1"/>
                <c:pt idx="0">
                  <c:v>41.266666666666666</c:v>
                </c:pt>
              </c:numCache>
            </c:numRef>
          </c:xVal>
          <c:yVal>
            <c:numRef>
              <c:f>'Lyocycle for orginal digr (2)'!$AG$36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(2)'!$AB$35</c15:f>
                <c15:dlblRangeCache>
                  <c:ptCount val="1"/>
                  <c:pt idx="0">
                    <c:v>back-fill with nitrogen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9A2B-408A-93AD-F984D29938F4}"/>
            </c:ext>
          </c:extLst>
        </c:ser>
        <c:ser>
          <c:idx val="43"/>
          <c:order val="43"/>
          <c:tx>
            <c:strRef>
              <c:f>'Lyocycle for orginal digr (2)'!$AH$37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571C165A-17CD-4C8A-B6FB-680BB512694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(2)'!$AG$38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(2)'!$AB$37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D-9A2B-408A-93AD-F984D29938F4}"/>
            </c:ext>
          </c:extLst>
        </c:ser>
        <c:ser>
          <c:idx val="44"/>
          <c:order val="44"/>
          <c:tx>
            <c:strRef>
              <c:f>'Lyocycle for orginal digr (2)'!$AH$39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D7720B7-11BE-4FCD-9A4E-7DEFAB54EE4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'Lyocycle for orginal digr (2)'!$AG$39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(2)'!$AG$40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(2)'!$AB$41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F-9A2B-408A-93AD-F984D29938F4}"/>
            </c:ext>
          </c:extLst>
        </c:ser>
        <c:ser>
          <c:idx val="45"/>
          <c:order val="45"/>
          <c:tx>
            <c:strRef>
              <c:f>'Lyocycle for orginal digr (2)'!$AH$39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(2)'!$AG$40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(2)'!$AB$39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1-9A2B-408A-93AD-F984D29938F4}"/>
            </c:ext>
          </c:extLst>
        </c:ser>
        <c:ser>
          <c:idx val="46"/>
          <c:order val="46"/>
          <c:tx>
            <c:strRef>
              <c:f>'Lyocycle for orginal digr (2)'!$AH$43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436F0CBB-69BD-4FDB-B72F-CBC921DCE0E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(2)'!$AG$44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(2)'!$AB$43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3-9A2B-408A-93AD-F984D29938F4}"/>
            </c:ext>
          </c:extLst>
        </c:ser>
        <c:ser>
          <c:idx val="47"/>
          <c:order val="47"/>
          <c:tx>
            <c:strRef>
              <c:f>'Lyocycle for orginal digr (2)'!$AH$45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F8B2C4E5-C69D-4C7C-A330-BA6B98B4F4E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(2)'!$AG$45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(2)'!$AG$46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(2)'!$AB$45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9A2B-408A-93AD-F984D29938F4}"/>
            </c:ext>
          </c:extLst>
        </c:ser>
        <c:ser>
          <c:idx val="48"/>
          <c:order val="48"/>
          <c:tx>
            <c:strRef>
              <c:f>'Lyocycle for orginal digr (2)'!$AH$47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402BCD4-7B47-4125-AF1D-5262E1E7A30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(2)'!$AG$47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(2)'!$AG$48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(2)'!$AB$47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7-9A2B-408A-93AD-F984D29938F4}"/>
            </c:ext>
          </c:extLst>
        </c:ser>
        <c:ser>
          <c:idx val="49"/>
          <c:order val="49"/>
          <c:tx>
            <c:strRef>
              <c:f>'Lyocycle for orginal digr (2)'!$AH$49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3371CEE-A4F1-4D06-B0DA-17E9570945B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(2)'!$AG$49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(2)'!$AG$50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(2)'!$AB$49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9-9A2B-408A-93AD-F984D29938F4}"/>
            </c:ext>
          </c:extLst>
        </c:ser>
        <c:ser>
          <c:idx val="50"/>
          <c:order val="50"/>
          <c:tx>
            <c:strRef>
              <c:f>'Lyocycle for orginal digr (2)'!$AH$41</c:f>
              <c:strCache>
                <c:ptCount val="1"/>
                <c:pt idx="0">
                  <c:v>period label:  </c:v>
                </c:pt>
              </c:strCache>
            </c:strRef>
          </c:tx>
          <c:spPr>
            <a:ln w="19050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(2)'!$AG$41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(2)'!$AG$40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(2)'!$AB$41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9A2B-408A-93AD-F984D29938F4}"/>
            </c:ext>
          </c:extLst>
        </c:ser>
        <c:ser>
          <c:idx val="51"/>
          <c:order val="51"/>
          <c:tx>
            <c:strRef>
              <c:f>'Lyocycle for orginal digr (2)'!$AL$31</c:f>
              <c:strCache>
                <c:ptCount val="1"/>
                <c:pt idx="0">
                  <c:v>time period label: 300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366796D7-4B87-42F1-91FC-315C1DDEAC8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(2)'!$AK$31</c:f>
              <c:numCache>
                <c:formatCode>General</c:formatCode>
                <c:ptCount val="1"/>
                <c:pt idx="0">
                  <c:v>28.516666666666666</c:v>
                </c:pt>
              </c:numCache>
            </c:numRef>
          </c:xVal>
          <c:yVal>
            <c:numRef>
              <c:f>'Lyocycle for orginal digr (2)'!$AK$32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(2)'!$AE$31</c15:f>
                <c15:dlblRangeCache>
                  <c:ptCount val="1"/>
                  <c:pt idx="0">
                    <c:v>300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D-9A2B-408A-93AD-F984D29938F4}"/>
            </c:ext>
          </c:extLst>
        </c:ser>
        <c:ser>
          <c:idx val="52"/>
          <c:order val="52"/>
          <c:tx>
            <c:strRef>
              <c:f>'Lyocycle for orginal digr (2)'!$AL$33</c:f>
              <c:strCache>
                <c:ptCount val="1"/>
                <c:pt idx="0">
                  <c:v>time period label: 600</c:v>
                </c:pt>
              </c:strCache>
            </c:strRef>
          </c:tx>
          <c:spPr>
            <a:ln w="19050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E-9A2B-408A-93AD-F984D29938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E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'Lyocycle for orginal digr (2)'!$AK$33</c:f>
              <c:numCache>
                <c:formatCode>General</c:formatCode>
                <c:ptCount val="1"/>
                <c:pt idx="0">
                  <c:v>36.016666666666666</c:v>
                </c:pt>
              </c:numCache>
            </c:numRef>
          </c:xVal>
          <c:yVal>
            <c:numRef>
              <c:f>'Lyocycle for orginal digr (2)'!$AK$34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9A2B-408A-93AD-F984D29938F4}"/>
            </c:ext>
          </c:extLst>
        </c:ser>
        <c:ser>
          <c:idx val="53"/>
          <c:order val="53"/>
          <c:tx>
            <c:strRef>
              <c:f>'Lyocycle for orginal digr (2)'!$AL$35</c:f>
              <c:strCache>
                <c:ptCount val="1"/>
                <c:pt idx="0">
                  <c:v>time period label: 30</c:v>
                </c:pt>
              </c:strCache>
            </c:strRef>
          </c:tx>
          <c:spPr>
            <a:ln w="19050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'Lyocycle for orginal digr (2)'!$AK$35</c:f>
              <c:numCache>
                <c:formatCode>General</c:formatCode>
                <c:ptCount val="1"/>
                <c:pt idx="0">
                  <c:v>41.266666666666666</c:v>
                </c:pt>
              </c:numCache>
            </c:numRef>
          </c:xVal>
          <c:yVal>
            <c:numRef>
              <c:f>'Lyocycle for orginal digr (2)'!$AK$34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9A2B-408A-93AD-F984D29938F4}"/>
            </c:ext>
          </c:extLst>
        </c:ser>
        <c:ser>
          <c:idx val="54"/>
          <c:order val="54"/>
          <c:tx>
            <c:strRef>
              <c:f>'Lyocycle for orginal digr (2)'!$AL$37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ED0D9A3-9C4C-4111-8556-E390453B518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(2)'!$AK$38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(2)'!$AE$37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2-9A2B-408A-93AD-F984D29938F4}"/>
            </c:ext>
          </c:extLst>
        </c:ser>
        <c:ser>
          <c:idx val="55"/>
          <c:order val="55"/>
          <c:tx>
            <c:strRef>
              <c:f>'Lyocycle for orginal digr (2)'!$AL$39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33A9282-C3CE-46C8-A6A2-78449391C1E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(2)'!$AK$40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(2)'!$AE$39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4-9A2B-408A-93AD-F984D29938F4}"/>
            </c:ext>
          </c:extLst>
        </c:ser>
        <c:ser>
          <c:idx val="56"/>
          <c:order val="56"/>
          <c:tx>
            <c:strRef>
              <c:f>'Lyocycle for orginal digr (2)'!$AL$41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41D4C9AD-17A1-4932-B9FA-44E84AB1C6A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(2)'!$AK$42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(2)'!$AE$41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6-9A2B-408A-93AD-F984D29938F4}"/>
            </c:ext>
          </c:extLst>
        </c:ser>
        <c:ser>
          <c:idx val="57"/>
          <c:order val="57"/>
          <c:tx>
            <c:strRef>
              <c:f>'Lyocycle for orginal digr (2)'!$AL$43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D89AAEE-11C7-47D7-9C2D-813ACADD4C3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(2)'!$AK$44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(2)'!$AE$43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8-9A2B-408A-93AD-F984D29938F4}"/>
            </c:ext>
          </c:extLst>
        </c:ser>
        <c:ser>
          <c:idx val="58"/>
          <c:order val="58"/>
          <c:tx>
            <c:strRef>
              <c:f>'Lyocycle for orginal digr (2)'!$AL$45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7469AEC-FB3E-4D86-ABA2-DADD0D29E10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(2)'!$AK$45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(2)'!$AK$46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(2)'!$AE$45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A-9A2B-408A-93AD-F984D29938F4}"/>
            </c:ext>
          </c:extLst>
        </c:ser>
        <c:ser>
          <c:idx val="59"/>
          <c:order val="59"/>
          <c:tx>
            <c:strRef>
              <c:f>'Lyocycle for orginal digr (2)'!$AL$47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7AF5288F-F9C4-4725-B778-24477874A9C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(2)'!$AK$47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(2)'!$AK$48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(2)'!$AE$47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C-9A2B-408A-93AD-F984D29938F4}"/>
            </c:ext>
          </c:extLst>
        </c:ser>
        <c:ser>
          <c:idx val="60"/>
          <c:order val="60"/>
          <c:tx>
            <c:strRef>
              <c:f>'Lyocycle for orginal digr (2)'!$AL$49</c:f>
              <c:strCache>
                <c:ptCount val="1"/>
                <c:pt idx="0">
                  <c:v>time period label:  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7A7E5D8-13E5-44CB-8A67-4144BDD78A1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D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(2)'!$AK$49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xVal>
          <c:yVal>
            <c:numRef>
              <c:f>'Lyocycle for orginal digr (2)'!$AK$50</c:f>
              <c:numCache>
                <c:formatCode>General</c:formatCode>
                <c:ptCount val="1"/>
                <c:pt idx="0">
                  <c:v>-65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(2)'!$AE$49</c15:f>
                <c15:dlblRangeCache>
                  <c:ptCount val="1"/>
                  <c:pt idx="0">
                    <c:v>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E-9A2B-408A-93AD-F984D2993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220208"/>
        <c:axId val="1757399968"/>
      </c:scatterChart>
      <c:scatterChart>
        <c:scatterStyle val="lineMarker"/>
        <c:varyColors val="0"/>
        <c:ser>
          <c:idx val="1"/>
          <c:order val="1"/>
          <c:tx>
            <c:strRef>
              <c:f>'Lyocycle for orginal digr (2)'!$H$5</c:f>
              <c:strCache>
                <c:ptCount val="1"/>
                <c:pt idx="0">
                  <c:v>Set pressure (mbar)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190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9A2B-408A-93AD-F984D29938F4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9A2B-408A-93AD-F984D29938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6C76834-F063-46AE-841C-CEC96F7C57F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9A2B-408A-93AD-F984D29938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4-9A2B-408A-93AD-F984D29938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5-9A2B-408A-93AD-F984D29938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6-9A2B-408A-93AD-F984D29938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7-9A2B-408A-93AD-F984D29938F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8-9A2B-408A-93AD-F984D29938F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9-9A2B-408A-93AD-F984D29938F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0-9A2B-408A-93AD-F984D29938F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A-9A2B-408A-93AD-F984D29938F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B-9A2B-408A-93AD-F984D29938F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47DB719-110A-46F6-B53A-7137EF9CCC3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C-9A2B-408A-93AD-F984D29938F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D-9A2B-408A-93AD-F984D29938F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E-9A2B-408A-93AD-F984D29938F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F-9A2B-408A-93AD-F984D29938F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0-9A2B-408A-93AD-F984D29938F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1-9A2B-408A-93AD-F984D29938F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2-9A2B-408A-93AD-F984D29938F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3-9A2B-408A-93AD-F984D29938F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4-9A2B-408A-93AD-F984D29938F4}"/>
                </c:ext>
              </c:extLst>
            </c:dLbl>
            <c:dLbl>
              <c:idx val="19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52-9A2B-408A-93AD-F984D29938F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5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(2)'!$F$6:$F$26</c:f>
              <c:numCache>
                <c:formatCode>0.00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10.016666666666667</c:v>
                </c:pt>
                <c:pt idx="8">
                  <c:v>10.516666666666667</c:v>
                </c:pt>
                <c:pt idx="9">
                  <c:v>11.016666666666667</c:v>
                </c:pt>
                <c:pt idx="10">
                  <c:v>26.016666666666666</c:v>
                </c:pt>
                <c:pt idx="11">
                  <c:v>31.016666666666666</c:v>
                </c:pt>
                <c:pt idx="12">
                  <c:v>41.016666666666666</c:v>
                </c:pt>
                <c:pt idx="13">
                  <c:v>41.516666666666666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xVal>
          <c:yVal>
            <c:numRef>
              <c:f>'Lyocycle for orginal digr (2)'!$H$6:$H$26</c:f>
              <c:numCache>
                <c:formatCode>General</c:formatCode>
                <c:ptCount val="21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(2)'!$AN$10</c15:f>
                <c15:dlblRangeCache>
                  <c:ptCount val="1"/>
                  <c:pt idx="0">
                    <c:v>150 microbar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66-9A2B-408A-93AD-F984D29938F4}"/>
            </c:ext>
          </c:extLst>
        </c:ser>
        <c:ser>
          <c:idx val="3"/>
          <c:order val="2"/>
          <c:tx>
            <c:strRef>
              <c:f>'Lyocycle for orginal digr (2)'!$AV$10</c:f>
              <c:strCache>
                <c:ptCount val="1"/>
                <c:pt idx="0">
                  <c:v>period vertical line: Freezing ramp</c:v>
                </c:pt>
              </c:strCache>
            </c:strRef>
          </c:tx>
          <c:spPr>
            <a:ln w="63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9A2B-408A-93AD-F984D29938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'Lyocycle for orginal digr (2)'!$AR$10:$AR$11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'Lyocycle for orginal digr (2)'!$AS$10:$AS$11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9-9A2B-408A-93AD-F984D29938F4}"/>
            </c:ext>
          </c:extLst>
        </c:ser>
        <c:ser>
          <c:idx val="8"/>
          <c:order val="3"/>
          <c:tx>
            <c:strRef>
              <c:f>'Lyocycle for orginal digr (2)'!$AV$20</c:f>
              <c:strCache>
                <c:ptCount val="1"/>
                <c:pt idx="0">
                  <c:v>period vertical line: Re-cooling hold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(2)'!$AR$20:$AR$21</c:f>
              <c:numCache>
                <c:formatCode>0.00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xVal>
          <c:yVal>
            <c:numRef>
              <c:f>'Lyocycle for orginal digr (2)'!$AS$20:$AS$21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A-9A2B-408A-93AD-F984D29938F4}"/>
            </c:ext>
          </c:extLst>
        </c:ser>
        <c:ser>
          <c:idx val="4"/>
          <c:order val="4"/>
          <c:tx>
            <c:strRef>
              <c:f>'Lyocycle for orginal digr (2)'!$AV$12</c:f>
              <c:strCache>
                <c:ptCount val="1"/>
                <c:pt idx="0">
                  <c:v>period vertical line: Freezing hold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(2)'!$AR$12:$AR$13</c:f>
              <c:numCache>
                <c:formatCode>0.00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'Lyocycle for orginal digr (2)'!$AS$12:$AS$13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B-9A2B-408A-93AD-F984D29938F4}"/>
            </c:ext>
          </c:extLst>
        </c:ser>
        <c:ser>
          <c:idx val="5"/>
          <c:order val="5"/>
          <c:tx>
            <c:strRef>
              <c:f>'Lyocycle for orginal digr (2)'!$AV$14</c:f>
              <c:strCache>
                <c:ptCount val="1"/>
                <c:pt idx="0">
                  <c:v>period vertical line: Re-heating ramp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(2)'!$AR$14:$AR$15</c:f>
              <c:numCache>
                <c:formatCode>0.00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xVal>
          <c:yVal>
            <c:numRef>
              <c:f>'Lyocycle for orginal digr (2)'!$AS$14:$AS$15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C-9A2B-408A-93AD-F984D29938F4}"/>
            </c:ext>
          </c:extLst>
        </c:ser>
        <c:ser>
          <c:idx val="6"/>
          <c:order val="6"/>
          <c:tx>
            <c:strRef>
              <c:f>'Lyocycle for orginal digr (2)'!$AV$16</c:f>
              <c:strCache>
                <c:ptCount val="1"/>
                <c:pt idx="0">
                  <c:v>period vertical line: Annealing hold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(2)'!$AR$16:$AR$17</c:f>
              <c:numCache>
                <c:formatCode>0.00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xVal>
          <c:yVal>
            <c:numRef>
              <c:f>'Lyocycle for orginal digr (2)'!$AS$16:$AS$17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D-9A2B-408A-93AD-F984D29938F4}"/>
            </c:ext>
          </c:extLst>
        </c:ser>
        <c:ser>
          <c:idx val="7"/>
          <c:order val="7"/>
          <c:tx>
            <c:strRef>
              <c:f>'Lyocycle for orginal digr (2)'!$AV$18</c:f>
              <c:strCache>
                <c:ptCount val="1"/>
                <c:pt idx="0">
                  <c:v>period vertical line: Re-cooling ramp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(2)'!$AR$18:$AR$19</c:f>
              <c:numCache>
                <c:formatCode>0.00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xVal>
          <c:yVal>
            <c:numRef>
              <c:f>'Lyocycle for orginal digr (2)'!$AS$18:$AS$19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E-9A2B-408A-93AD-F984D29938F4}"/>
            </c:ext>
          </c:extLst>
        </c:ser>
        <c:ser>
          <c:idx val="14"/>
          <c:order val="8"/>
          <c:tx>
            <c:strRef>
              <c:f>'Lyocycle for orginal digr (2)'!$AV$24</c:f>
              <c:strCache>
                <c:ptCount val="1"/>
                <c:pt idx="0">
                  <c:v>period vertical line: Re-cooling hold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(2)'!$AR$24:$AR$25</c:f>
              <c:numCache>
                <c:formatCode>0.00</c:formatCode>
                <c:ptCount val="2"/>
                <c:pt idx="0">
                  <c:v>10.016666666666667</c:v>
                </c:pt>
                <c:pt idx="1">
                  <c:v>10.016666666666667</c:v>
                </c:pt>
              </c:numCache>
            </c:numRef>
          </c:xVal>
          <c:yVal>
            <c:numRef>
              <c:f>'Lyocycle for orginal digr (2)'!$AS$24:$AS$25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F-9A2B-408A-93AD-F984D29938F4}"/>
            </c:ext>
          </c:extLst>
        </c:ser>
        <c:ser>
          <c:idx val="15"/>
          <c:order val="9"/>
          <c:tx>
            <c:strRef>
              <c:f>'Lyocycle for orginal digr (2)'!$AV$26</c:f>
              <c:strCache>
                <c:ptCount val="1"/>
                <c:pt idx="0">
                  <c:v>period vertical line: Primary drying ramp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(2)'!$AR$26:$AR$27</c:f>
              <c:numCache>
                <c:formatCode>0.00</c:formatCode>
                <c:ptCount val="2"/>
                <c:pt idx="0">
                  <c:v>10.516666666666667</c:v>
                </c:pt>
                <c:pt idx="1">
                  <c:v>10.516666666666667</c:v>
                </c:pt>
              </c:numCache>
            </c:numRef>
          </c:xVal>
          <c:yVal>
            <c:numRef>
              <c:f>'Lyocycle for orginal digr (2)'!$AS$26:$AS$27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0-9A2B-408A-93AD-F984D29938F4}"/>
            </c:ext>
          </c:extLst>
        </c:ser>
        <c:ser>
          <c:idx val="16"/>
          <c:order val="16"/>
          <c:tx>
            <c:strRef>
              <c:f>'Lyocycle for orginal digr (2)'!$AV$29</c:f>
              <c:strCache>
                <c:ptCount val="1"/>
                <c:pt idx="0">
                  <c:v>period vertical line: Primary drying hold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(2)'!$AR$29:$AR$30</c:f>
              <c:numCache>
                <c:formatCode>0.00</c:formatCode>
                <c:ptCount val="2"/>
                <c:pt idx="0">
                  <c:v>11.016666666666667</c:v>
                </c:pt>
                <c:pt idx="1">
                  <c:v>11.016666666666667</c:v>
                </c:pt>
              </c:numCache>
            </c:numRef>
          </c:xVal>
          <c:yVal>
            <c:numRef>
              <c:f>'Lyocycle for orginal digr (2)'!$AS$29:$AS$30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1-9A2B-408A-93AD-F984D29938F4}"/>
            </c:ext>
          </c:extLst>
        </c:ser>
        <c:ser>
          <c:idx val="29"/>
          <c:order val="29"/>
          <c:tx>
            <c:strRef>
              <c:f>'Lyocycle for orginal digr (2)'!$AN$10</c:f>
              <c:strCache>
                <c:ptCount val="1"/>
                <c:pt idx="0">
                  <c:v>150 microbar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0947247178069572"/>
                  <c:y val="-5.7835739282589678E-2"/>
                </c:manualLayout>
              </c:layout>
              <c:tx>
                <c:rich>
                  <a:bodyPr/>
                  <a:lstStyle/>
                  <a:p>
                    <a:fld id="{726D76CE-50E1-47BF-8D98-554AAA95D3C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9A2B-408A-93AD-F984D2993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'Lyocycle for orginal digr (2)'!$F$16</c:f>
              <c:numCache>
                <c:formatCode>0.00</c:formatCode>
                <c:ptCount val="1"/>
                <c:pt idx="0">
                  <c:v>26.016666666666666</c:v>
                </c:pt>
              </c:numCache>
            </c:numRef>
          </c:xVal>
          <c:yVal>
            <c:numRef>
              <c:f>'Lyocycle for orginal digr (2)'!$H$16</c:f>
              <c:numCache>
                <c:formatCode>General</c:formatCode>
                <c:ptCount val="1"/>
                <c:pt idx="0">
                  <c:v>0.15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'Lyocycle for orginal digr (2)'!$AN$10</c15:f>
                <c15:dlblRangeCache>
                  <c:ptCount val="1"/>
                  <c:pt idx="0">
                    <c:v>150 microbar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3-9A2B-408A-93AD-F984D29938F4}"/>
            </c:ext>
          </c:extLst>
        </c:ser>
        <c:ser>
          <c:idx val="30"/>
          <c:order val="30"/>
          <c:tx>
            <c:strRef>
              <c:f>'Lyocycle for orginal digr (2)'!$AV$31</c:f>
              <c:strCache>
                <c:ptCount val="1"/>
                <c:pt idx="0">
                  <c:v>period vertical line: secondary drying ramp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(2)'!$AR$31:$AR$32</c:f>
              <c:numCache>
                <c:formatCode>0.00</c:formatCode>
                <c:ptCount val="2"/>
                <c:pt idx="0">
                  <c:v>26.016666666666666</c:v>
                </c:pt>
                <c:pt idx="1">
                  <c:v>26.016666666666666</c:v>
                </c:pt>
              </c:numCache>
            </c:numRef>
          </c:xVal>
          <c:yVal>
            <c:numRef>
              <c:f>'Lyocycle for orginal digr (2)'!$AS$31:$AS$32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4-9A2B-408A-93AD-F984D29938F4}"/>
            </c:ext>
          </c:extLst>
        </c:ser>
        <c:ser>
          <c:idx val="31"/>
          <c:order val="31"/>
          <c:tx>
            <c:strRef>
              <c:f>'Lyocycle for orginal digr (2)'!$AV$33</c:f>
              <c:strCache>
                <c:ptCount val="1"/>
                <c:pt idx="0">
                  <c:v>period vertical line: secondary drying hold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(2)'!$AR$33:$AR$34</c:f>
              <c:numCache>
                <c:formatCode>0.00</c:formatCode>
                <c:ptCount val="2"/>
                <c:pt idx="0">
                  <c:v>31.016666666666666</c:v>
                </c:pt>
                <c:pt idx="1">
                  <c:v>31.016666666666666</c:v>
                </c:pt>
              </c:numCache>
            </c:numRef>
          </c:xVal>
          <c:yVal>
            <c:numRef>
              <c:f>'Lyocycle for orginal digr (2)'!$AS$33:$AS$34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5-9A2B-408A-93AD-F984D29938F4}"/>
            </c:ext>
          </c:extLst>
        </c:ser>
        <c:ser>
          <c:idx val="32"/>
          <c:order val="32"/>
          <c:tx>
            <c:strRef>
              <c:f>'Lyocycle for orginal digr (2)'!$AV$35</c:f>
              <c:strCache>
                <c:ptCount val="1"/>
                <c:pt idx="0">
                  <c:v>period vertical line: back-fill with nitrogen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(2)'!$AR$35:$AR$36</c:f>
              <c:numCache>
                <c:formatCode>0.00</c:formatCode>
                <c:ptCount val="2"/>
                <c:pt idx="0">
                  <c:v>41.016666666666666</c:v>
                </c:pt>
                <c:pt idx="1">
                  <c:v>41.016666666666666</c:v>
                </c:pt>
              </c:numCache>
            </c:numRef>
          </c:xVal>
          <c:yVal>
            <c:numRef>
              <c:f>'Lyocycle for orginal digr (2)'!$AS$35:$AS$36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6-9A2B-408A-93AD-F984D29938F4}"/>
            </c:ext>
          </c:extLst>
        </c:ser>
        <c:ser>
          <c:idx val="33"/>
          <c:order val="33"/>
          <c:tx>
            <c:strRef>
              <c:f>'Lyocycle for orginal digr (2)'!$AV$37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(2)'!$AR$37:$AR$38</c:f>
              <c:numCache>
                <c:formatCode>0.00</c:formatCode>
                <c:ptCount val="2"/>
                <c:pt idx="0">
                  <c:v>41.516666666666666</c:v>
                </c:pt>
                <c:pt idx="1">
                  <c:v>41.516666666666666</c:v>
                </c:pt>
              </c:numCache>
            </c:numRef>
          </c:xVal>
          <c:yVal>
            <c:numRef>
              <c:f>'Lyocycle for orginal digr (2)'!$AS$37:$AS$38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7-9A2B-408A-93AD-F984D29938F4}"/>
            </c:ext>
          </c:extLst>
        </c:ser>
        <c:ser>
          <c:idx val="34"/>
          <c:order val="34"/>
          <c:tx>
            <c:strRef>
              <c:f>'Lyocycle for orginal digr (2)'!$AV$39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(2)'!$AR$39:$AR$40</c:f>
              <c:numCache>
                <c:formatCode>0.00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xVal>
          <c:yVal>
            <c:numRef>
              <c:f>'Lyocycle for orginal digr (2)'!$AS$39:$AS$40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8-9A2B-408A-93AD-F984D29938F4}"/>
            </c:ext>
          </c:extLst>
        </c:ser>
        <c:ser>
          <c:idx val="35"/>
          <c:order val="35"/>
          <c:tx>
            <c:strRef>
              <c:f>'Lyocycle for orginal digr (2)'!$AV$41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(2)'!$AR$41:$AR$42</c:f>
              <c:numCache>
                <c:formatCode>0.00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xVal>
          <c:yVal>
            <c:numRef>
              <c:f>'Lyocycle for orginal digr (2)'!$AS$41:$AS$42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9-9A2B-408A-93AD-F984D29938F4}"/>
            </c:ext>
          </c:extLst>
        </c:ser>
        <c:ser>
          <c:idx val="36"/>
          <c:order val="36"/>
          <c:tx>
            <c:strRef>
              <c:f>'Lyocycle for orginal digr (2)'!$AV$43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(2)'!$AR$43:$AR$44</c:f>
              <c:numCache>
                <c:formatCode>0.00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xVal>
          <c:yVal>
            <c:numRef>
              <c:f>'Lyocycle for orginal digr (2)'!$AS$43:$AS$44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A-9A2B-408A-93AD-F984D29938F4}"/>
            </c:ext>
          </c:extLst>
        </c:ser>
        <c:ser>
          <c:idx val="37"/>
          <c:order val="37"/>
          <c:tx>
            <c:strRef>
              <c:f>'Lyocycle for orginal digr (2)'!$AV$45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(2)'!$AR$45:$AR$46</c:f>
              <c:numCache>
                <c:formatCode>0.00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xVal>
          <c:yVal>
            <c:numRef>
              <c:f>'Lyocycle for orginal digr (2)'!$AS$45:$AS$46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B-9A2B-408A-93AD-F984D29938F4}"/>
            </c:ext>
          </c:extLst>
        </c:ser>
        <c:ser>
          <c:idx val="38"/>
          <c:order val="38"/>
          <c:tx>
            <c:strRef>
              <c:f>'Lyocycle for orginal digr (2)'!$AV$47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(2)'!$AR$47:$AR$48</c:f>
              <c:numCache>
                <c:formatCode>0.00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xVal>
          <c:yVal>
            <c:numRef>
              <c:f>'Lyocycle for orginal digr (2)'!$AS$47:$AS$48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C-9A2B-408A-93AD-F984D29938F4}"/>
            </c:ext>
          </c:extLst>
        </c:ser>
        <c:ser>
          <c:idx val="39"/>
          <c:order val="39"/>
          <c:tx>
            <c:strRef>
              <c:f>'Lyocycle for orginal digr (2)'!$AV$49</c:f>
              <c:strCache>
                <c:ptCount val="1"/>
                <c:pt idx="0">
                  <c:v>period vertical line:  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'Lyocycle for orginal digr (2)'!$AR$49:$AR$50</c:f>
              <c:numCache>
                <c:formatCode>0.00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xVal>
          <c:yVal>
            <c:numRef>
              <c:f>'Lyocycle for orginal digr (2)'!$AS$49:$AS$50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D-9A2B-408A-93AD-F984D2993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399552"/>
        <c:axId val="1757402464"/>
      </c:scatterChart>
      <c:valAx>
        <c:axId val="1640220208"/>
        <c:scaling>
          <c:orientation val="minMax"/>
          <c:max val="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Time/h</a:t>
                </a:r>
              </a:p>
            </c:rich>
          </c:tx>
          <c:layout>
            <c:manualLayout>
              <c:xMode val="edge"/>
              <c:yMode val="edge"/>
              <c:x val="0.47075865775934883"/>
              <c:y val="0.92733085447652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399968"/>
        <c:crossesAt val="-70"/>
        <c:crossBetween val="midCat"/>
        <c:majorUnit val="5"/>
      </c:valAx>
      <c:valAx>
        <c:axId val="1757399968"/>
        <c:scaling>
          <c:orientation val="minMax"/>
          <c:min val="-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Temperature/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220208"/>
        <c:crosses val="autoZero"/>
        <c:crossBetween val="midCat"/>
        <c:majorUnit val="10"/>
        <c:minorUnit val="5"/>
      </c:valAx>
      <c:valAx>
        <c:axId val="1757402464"/>
        <c:scaling>
          <c:orientation val="minMax"/>
          <c:max val="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rgbClr val="00B050"/>
                    </a:solidFill>
                  </a:rPr>
                  <a:t>Chamber</a:t>
                </a:r>
                <a:r>
                  <a:rPr lang="en-GB" baseline="0">
                    <a:solidFill>
                      <a:srgbClr val="00B050"/>
                    </a:solidFill>
                  </a:rPr>
                  <a:t> pressure/mbar</a:t>
                </a:r>
                <a:endParaRPr lang="en-GB">
                  <a:solidFill>
                    <a:srgbClr val="00B05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399552"/>
        <c:crosses val="max"/>
        <c:crossBetween val="midCat"/>
      </c:valAx>
      <c:valAx>
        <c:axId val="175739955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757402464"/>
        <c:crosses val="autoZero"/>
        <c:crossBetween val="midCat"/>
      </c:valAx>
      <c:spPr>
        <a:noFill/>
        <a:ln>
          <a:solidFill>
            <a:schemeClr val="tx1">
              <a:lumMod val="25000"/>
              <a:lumOff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E2610-3A3C-4846-B5FF-6336F94A51A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F3E7-76D2-477B-B61E-8A1DEBD3E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690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-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108229" y="3317003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7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128984" y="3317003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8229" y="1396441"/>
            <a:ext cx="12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28984" y="1396441"/>
            <a:ext cx="12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7"/>
          </p:nvPr>
        </p:nvSpPr>
        <p:spPr>
          <a:xfrm>
            <a:off x="1328984" y="1396441"/>
            <a:ext cx="48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28"/>
          </p:nvPr>
        </p:nvSpPr>
        <p:spPr>
          <a:xfrm>
            <a:off x="7373423" y="1396441"/>
            <a:ext cx="4800000" cy="180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27252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438390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4383905" cy="4471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06240" y="923545"/>
            <a:ext cx="672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06240" y="1462826"/>
            <a:ext cx="672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06240" y="3754438"/>
            <a:ext cx="672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36152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438390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4383905" cy="4471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06240" y="923545"/>
            <a:ext cx="672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5262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11888" y="5067302"/>
            <a:ext cx="11651512" cy="918645"/>
          </a:xfrm>
          <a:prstGeom prst="rect">
            <a:avLst/>
          </a:prstGeo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3" y="215582"/>
            <a:ext cx="11651511" cy="673395"/>
          </a:xfrm>
          <a:prstGeom prst="rect">
            <a:avLst/>
          </a:prstGeom>
        </p:spPr>
        <p:txBody>
          <a:bodyPr anchor="ctr" anchorCtr="0"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8864" y="1014099"/>
            <a:ext cx="5761567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1834" y="1014099"/>
            <a:ext cx="5761567" cy="396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12189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6"/>
            <a:ext cx="3515833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026198" y="978196"/>
            <a:ext cx="7882268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7520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6"/>
            <a:ext cx="4664151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302156" y="978196"/>
            <a:ext cx="6595200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863" y="215582"/>
            <a:ext cx="11588492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64613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719667" y="970296"/>
            <a:ext cx="5184000" cy="5050800"/>
          </a:xfrm>
          <a:prstGeom prst="rect">
            <a:avLst/>
          </a:prstGeo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6288000" y="970296"/>
            <a:ext cx="5184000" cy="5050800"/>
          </a:xfrm>
          <a:prstGeom prst="rect">
            <a:avLst/>
          </a:prstGeo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07253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3" y="215582"/>
            <a:ext cx="11588825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02155" y="999349"/>
            <a:ext cx="6595533" cy="245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2155" y="3533208"/>
            <a:ext cx="6595533" cy="245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09032" y="1000125"/>
            <a:ext cx="2256000" cy="288255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65032" y="1000125"/>
            <a:ext cx="2256000" cy="288255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09032" y="3924888"/>
            <a:ext cx="4516800" cy="2131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329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6" y="1036874"/>
            <a:ext cx="6168545" cy="496800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763007" y="1035864"/>
            <a:ext cx="5088000" cy="2374605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763007" y="3630270"/>
            <a:ext cx="5088000" cy="2374605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03438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8" y="142508"/>
            <a:ext cx="9744000" cy="7371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889" y="978197"/>
            <a:ext cx="5000340" cy="5566295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434148" y="978197"/>
            <a:ext cx="6463208" cy="2718592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5434148" y="3820736"/>
            <a:ext cx="6463208" cy="2718592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93658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23" y="45125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34018" y="1376313"/>
            <a:ext cx="9704916" cy="44125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145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529137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04800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6160049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04800" y="3503612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6160049" y="3503612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9641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529137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04800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6160049" y="977900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04800" y="3503612"/>
            <a:ext cx="5759451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159500" y="3503613"/>
            <a:ext cx="5759451" cy="23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80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00" y="126000"/>
            <a:ext cx="6720000" cy="486000"/>
          </a:xfrm>
          <a:prstGeom prst="rect">
            <a:avLst/>
          </a:prstGeom>
        </p:spPr>
        <p:txBody>
          <a:bodyPr anchor="ctr" anchorCtr="0"/>
          <a:lstStyle>
            <a:lvl1pPr>
              <a:defRPr sz="2000" b="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16000" y="3330000"/>
            <a:ext cx="672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16000" y="630000"/>
            <a:ext cx="672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442482" y="125999"/>
            <a:ext cx="4440652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442482" y="1655999"/>
            <a:ext cx="4440652" cy="15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442483" y="3231719"/>
            <a:ext cx="4440652" cy="15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7442482" y="4761719"/>
            <a:ext cx="4440652" cy="15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51953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00" y="126000"/>
            <a:ext cx="6720000" cy="486000"/>
          </a:xfrm>
          <a:prstGeom prst="rect">
            <a:avLst/>
          </a:prstGeom>
        </p:spPr>
        <p:txBody>
          <a:bodyPr anchor="ctr" anchorCtr="0"/>
          <a:lstStyle>
            <a:lvl1pPr>
              <a:defRPr sz="2000" b="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16736" y="3476643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805240" y="741872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54906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000" y="126000"/>
            <a:ext cx="6720000" cy="486000"/>
          </a:xfrm>
          <a:prstGeom prst="rect">
            <a:avLst/>
          </a:prstGeom>
        </p:spPr>
        <p:txBody>
          <a:bodyPr anchor="ctr" anchorCtr="0"/>
          <a:lstStyle>
            <a:lvl1pPr>
              <a:defRPr sz="2000" b="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816736" y="3476643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805240" y="741872"/>
            <a:ext cx="6720000" cy="25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527467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5807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06938" y="3473744"/>
            <a:ext cx="4629244" cy="237600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1355" y="980264"/>
            <a:ext cx="4629244" cy="237600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02251" y="1006498"/>
            <a:ext cx="6599767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02250" y="3462288"/>
            <a:ext cx="6599767" cy="23764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45723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1355" y="980264"/>
            <a:ext cx="4802007" cy="4869480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640645" y="966048"/>
            <a:ext cx="624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640645" y="3509744"/>
            <a:ext cx="624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51889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66420" y="980264"/>
            <a:ext cx="672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66420" y="3591552"/>
            <a:ext cx="672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26143" y="979488"/>
            <a:ext cx="216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6143" y="3591552"/>
            <a:ext cx="2160000" cy="252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72757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8" y="142508"/>
            <a:ext cx="9744000" cy="7371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167065" y="1214776"/>
            <a:ext cx="2880783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167852" y="1214777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9168641" y="1214777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166277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167065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6167852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9168641" y="3474701"/>
            <a:ext cx="2880783" cy="216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66276" y="1214014"/>
            <a:ext cx="288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29"/>
          </p:nvPr>
        </p:nvSpPr>
        <p:spPr>
          <a:xfrm>
            <a:off x="7402926" y="281971"/>
            <a:ext cx="3291417" cy="438943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07581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55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02160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8" y="142508"/>
            <a:ext cx="9744000" cy="7371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3A32A18-AD72-46A8-A276-532526C3972D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8439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Chart Placeholder 4">
            <a:extLst>
              <a:ext uri="{FF2B5EF4-FFF2-40B4-BE49-F238E27FC236}">
                <a16:creationId xmlns:a16="http://schemas.microsoft.com/office/drawing/2014/main" id="{AD188293-64FD-4F52-A3B9-6079B996B261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248471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Chart Placeholder 4">
            <a:extLst>
              <a:ext uri="{FF2B5EF4-FFF2-40B4-BE49-F238E27FC236}">
                <a16:creationId xmlns:a16="http://schemas.microsoft.com/office/drawing/2014/main" id="{CA2F52D6-7094-4E89-BD74-8A0A9E67CC5D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488503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3" name="Chart Placeholder 4">
            <a:extLst>
              <a:ext uri="{FF2B5EF4-FFF2-40B4-BE49-F238E27FC236}">
                <a16:creationId xmlns:a16="http://schemas.microsoft.com/office/drawing/2014/main" id="{897D008B-F35C-476A-8A77-B161704FAF0A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728535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Chart Placeholder 4">
            <a:extLst>
              <a:ext uri="{FF2B5EF4-FFF2-40B4-BE49-F238E27FC236}">
                <a16:creationId xmlns:a16="http://schemas.microsoft.com/office/drawing/2014/main" id="{6CEF92EB-003E-4761-86FC-08C8B433A1C7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685679" y="1214774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Chart Placeholder 4">
            <a:extLst>
              <a:ext uri="{FF2B5EF4-FFF2-40B4-BE49-F238E27FC236}">
                <a16:creationId xmlns:a16="http://schemas.microsoft.com/office/drawing/2014/main" id="{752F828D-BAF6-4A26-980D-085124A756B0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8439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6" name="Chart Placeholder 4">
            <a:extLst>
              <a:ext uri="{FF2B5EF4-FFF2-40B4-BE49-F238E27FC236}">
                <a16:creationId xmlns:a16="http://schemas.microsoft.com/office/drawing/2014/main" id="{1D4FD681-D2A0-4753-9C4E-39F7F802733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248471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7" name="Chart Placeholder 4">
            <a:extLst>
              <a:ext uri="{FF2B5EF4-FFF2-40B4-BE49-F238E27FC236}">
                <a16:creationId xmlns:a16="http://schemas.microsoft.com/office/drawing/2014/main" id="{3EA07E30-7BFE-4ED6-A474-F0FC5B3D385F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88503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8" name="Chart Placeholder 4">
            <a:extLst>
              <a:ext uri="{FF2B5EF4-FFF2-40B4-BE49-F238E27FC236}">
                <a16:creationId xmlns:a16="http://schemas.microsoft.com/office/drawing/2014/main" id="{5C53530E-D88E-442E-91E4-00759F4EB094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728535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Chart Placeholder 4">
            <a:extLst>
              <a:ext uri="{FF2B5EF4-FFF2-40B4-BE49-F238E27FC236}">
                <a16:creationId xmlns:a16="http://schemas.microsoft.com/office/drawing/2014/main" id="{12517FC9-E254-4331-87D8-85DCD3D9664B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9685679" y="2989847"/>
            <a:ext cx="2340000" cy="144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1252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4">
            <a:extLst>
              <a:ext uri="{FF2B5EF4-FFF2-40B4-BE49-F238E27FC236}">
                <a16:creationId xmlns:a16="http://schemas.microsoft.com/office/drawing/2014/main" id="{7717E02A-BC0E-40C4-A62D-9B6E83FF0E3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30" y="537999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46FB518F-4FA1-4A2E-96A9-BD2CFF93772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15181" y="537999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80F1B2A8-F31A-478D-87C5-A2B3C53B4C2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15181" y="3341004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4C76C5C5-C660-465C-9191-FE46E96BDA9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236340" y="72829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Chart Placeholder 4">
            <a:extLst>
              <a:ext uri="{FF2B5EF4-FFF2-40B4-BE49-F238E27FC236}">
                <a16:creationId xmlns:a16="http://schemas.microsoft.com/office/drawing/2014/main" id="{284552A4-7FF6-4CA8-9A7E-A63F2B11DF8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236340" y="1603151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Chart Placeholder 4">
            <a:extLst>
              <a:ext uri="{FF2B5EF4-FFF2-40B4-BE49-F238E27FC236}">
                <a16:creationId xmlns:a16="http://schemas.microsoft.com/office/drawing/2014/main" id="{DAB646C7-56C4-4A0F-8548-D6AA1A4170D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236340" y="3133473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Chart Placeholder 4">
            <a:extLst>
              <a:ext uri="{FF2B5EF4-FFF2-40B4-BE49-F238E27FC236}">
                <a16:creationId xmlns:a16="http://schemas.microsoft.com/office/drawing/2014/main" id="{7595C735-6D04-4FA5-8563-B4E97A1CF37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9236340" y="4663795"/>
            <a:ext cx="2880000" cy="151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40BE6A3C-916B-4566-A8BA-FEBE7352D49F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030" y="3341004"/>
            <a:ext cx="4500000" cy="270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D882FA-C429-4971-8A7B-2ED9A33B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9" y="115675"/>
            <a:ext cx="9039521" cy="422126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9900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629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3E21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370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9155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7"/>
            <a:ext cx="11596577" cy="5040219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4314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9" y="978196"/>
            <a:ext cx="5684875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23593" y="978196"/>
            <a:ext cx="5684873" cy="4947683"/>
          </a:xfrm>
          <a:prstGeom prst="rect">
            <a:avLst/>
          </a:prstGeo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9744000" cy="67339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2531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5592064" cy="4462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234176" y="1462826"/>
            <a:ext cx="5592064" cy="4462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57799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8864" y="1462826"/>
            <a:ext cx="5592064" cy="2531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5"/>
            <a:ext cx="5592064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234176" y="1462826"/>
            <a:ext cx="5592064" cy="2531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8864" y="4096132"/>
            <a:ext cx="5592403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33837" y="4076114"/>
            <a:ext cx="5592403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98606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-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5"/>
            <a:ext cx="576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5"/>
            <a:ext cx="5760000" cy="45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8864" y="4096132"/>
            <a:ext cx="5760000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34176" y="4076114"/>
            <a:ext cx="5760000" cy="183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308864" y="1576005"/>
            <a:ext cx="576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34176" y="1576005"/>
            <a:ext cx="576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22429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8864" y="215582"/>
            <a:ext cx="11517376" cy="543371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8864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34176" y="923544"/>
            <a:ext cx="5592064" cy="3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1"/>
          </p:nvPr>
        </p:nvSpPr>
        <p:spPr>
          <a:xfrm>
            <a:off x="108229" y="1369145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6128216" y="1369145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6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108229" y="3740091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7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128984" y="3740091"/>
            <a:ext cx="6000000" cy="2340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62278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5EB5C5-D4CD-4C30-8A74-16C52D6FB99C}"/>
              </a:ext>
            </a:extLst>
          </p:cNvPr>
          <p:cNvSpPr txBox="1">
            <a:spLocks/>
          </p:cNvSpPr>
          <p:nvPr/>
        </p:nvSpPr>
        <p:spPr>
          <a:xfrm>
            <a:off x="11187113" y="6237625"/>
            <a:ext cx="542925" cy="274638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 defTabSz="914400">
              <a:defRPr/>
            </a:pPr>
            <a:fld id="{0CBCA02D-FA53-4D7E-805B-83B4CD0021D7}" type="slidenum">
              <a:rPr lang="en-GB" sz="1400" b="1" smtClean="0">
                <a:solidFill>
                  <a:srgbClr val="990033"/>
                </a:solidFill>
              </a:rPr>
              <a:pPr algn="ctr" defTabSz="914400">
                <a:defRPr/>
              </a:pPr>
              <a:t>‹#›</a:t>
            </a:fld>
            <a:endParaRPr lang="en-GB" sz="1400" b="1" dirty="0">
              <a:solidFill>
                <a:srgbClr val="990033"/>
              </a:solidFill>
            </a:endParaRPr>
          </a:p>
        </p:txBody>
      </p:sp>
      <p:sp>
        <p:nvSpPr>
          <p:cNvPr id="1027" name="TextBox 14">
            <a:extLst>
              <a:ext uri="{FF2B5EF4-FFF2-40B4-BE49-F238E27FC236}">
                <a16:creationId xmlns:a16="http://schemas.microsoft.com/office/drawing/2014/main" id="{0655E799-176A-4558-B544-2E46CD3550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48738" y="6143963"/>
            <a:ext cx="2138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en-US" sz="2400" b="1">
                <a:solidFill>
                  <a:srgbClr val="000000"/>
                </a:solidFill>
              </a:rPr>
              <a:t>DMU </a:t>
            </a:r>
            <a:r>
              <a:rPr lang="en-GB" altLang="en-US" sz="2400" b="1">
                <a:solidFill>
                  <a:srgbClr val="0070C0"/>
                </a:solidFill>
              </a:rPr>
              <a:t>Lyo</a:t>
            </a:r>
            <a:r>
              <a:rPr lang="en-GB" altLang="en-US" sz="2400" b="1">
                <a:solidFill>
                  <a:srgbClr val="990033"/>
                </a:solidFill>
              </a:rPr>
              <a:t>Group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671E6001-8098-445E-9606-6F3AD3201B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5363" y="6135688"/>
            <a:ext cx="6191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defRPr/>
            </a:pPr>
            <a:endParaRPr lang="en-GB" alt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DD7310D-D4C1-4D9F-A227-DE6754933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031250"/>
            <a:ext cx="1595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9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anose="02070309020205020404" pitchFamily="49" charset="0"/>
        <a:buChar char="o"/>
        <a:defRPr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0B67B8-4A67-44B3-AC6D-E6EF0E24E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99129"/>
              </p:ext>
            </p:extLst>
          </p:nvPr>
        </p:nvGraphicFramePr>
        <p:xfrm>
          <a:off x="3491400" y="2057400"/>
          <a:ext cx="520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5815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3_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E218F"/>
      </a:hlink>
      <a:folHlink>
        <a:srgbClr val="3E21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40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13_Blank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drying end point validation</dc:title>
  <dc:creator>Geoff Smith</dc:creator>
  <cp:lastModifiedBy>Pathum Wijesekara</cp:lastModifiedBy>
  <cp:revision>20</cp:revision>
  <dcterms:created xsi:type="dcterms:W3CDTF">2021-10-14T08:25:05Z</dcterms:created>
  <dcterms:modified xsi:type="dcterms:W3CDTF">2023-01-23T16:24:07Z</dcterms:modified>
</cp:coreProperties>
</file>