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78B83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hum" userId="8866ff42-e95e-4bcb-8a3c-5e82085e860e" providerId="ADAL" clId="{355F9927-63BA-4FBE-B896-1F79CAF40D36}"/>
    <pc:docChg chg="modSld">
      <pc:chgData name="Pathum" userId="8866ff42-e95e-4bcb-8a3c-5e82085e860e" providerId="ADAL" clId="{355F9927-63BA-4FBE-B896-1F79CAF40D36}" dt="2023-02-16T12:46:30.350" v="0" actId="164"/>
      <pc:docMkLst>
        <pc:docMk/>
      </pc:docMkLst>
      <pc:sldChg chg="addSp modSp">
        <pc:chgData name="Pathum" userId="8866ff42-e95e-4bcb-8a3c-5e82085e860e" providerId="ADAL" clId="{355F9927-63BA-4FBE-B896-1F79CAF40D36}" dt="2023-02-16T12:46:30.350" v="0" actId="164"/>
        <pc:sldMkLst>
          <pc:docMk/>
          <pc:sldMk cId="4045517485" sldId="268"/>
        </pc:sldMkLst>
        <pc:spChg chg="mod">
          <ac:chgData name="Pathum" userId="8866ff42-e95e-4bcb-8a3c-5e82085e860e" providerId="ADAL" clId="{355F9927-63BA-4FBE-B896-1F79CAF40D36}" dt="2023-02-16T12:46:30.350" v="0" actId="164"/>
          <ac:spMkLst>
            <pc:docMk/>
            <pc:sldMk cId="4045517485" sldId="268"/>
            <ac:spMk id="35" creationId="{50DA930C-0703-45FA-998B-6C3CA56AA145}"/>
          </ac:spMkLst>
        </pc:spChg>
        <pc:spChg chg="mod">
          <ac:chgData name="Pathum" userId="8866ff42-e95e-4bcb-8a3c-5e82085e860e" providerId="ADAL" clId="{355F9927-63BA-4FBE-B896-1F79CAF40D36}" dt="2023-02-16T12:46:30.350" v="0" actId="164"/>
          <ac:spMkLst>
            <pc:docMk/>
            <pc:sldMk cId="4045517485" sldId="268"/>
            <ac:spMk id="36" creationId="{6FFDBC59-4FA8-4506-9AD5-6C3A779A60AE}"/>
          </ac:spMkLst>
        </pc:spChg>
        <pc:spChg chg="mod">
          <ac:chgData name="Pathum" userId="8866ff42-e95e-4bcb-8a3c-5e82085e860e" providerId="ADAL" clId="{355F9927-63BA-4FBE-B896-1F79CAF40D36}" dt="2023-02-16T12:46:30.350" v="0" actId="164"/>
          <ac:spMkLst>
            <pc:docMk/>
            <pc:sldMk cId="4045517485" sldId="268"/>
            <ac:spMk id="38" creationId="{544FF82F-DE75-43C5-9F76-D7842F2FA47E}"/>
          </ac:spMkLst>
        </pc:spChg>
        <pc:spChg chg="mod">
          <ac:chgData name="Pathum" userId="8866ff42-e95e-4bcb-8a3c-5e82085e860e" providerId="ADAL" clId="{355F9927-63BA-4FBE-B896-1F79CAF40D36}" dt="2023-02-16T12:46:30.350" v="0" actId="164"/>
          <ac:spMkLst>
            <pc:docMk/>
            <pc:sldMk cId="4045517485" sldId="268"/>
            <ac:spMk id="39" creationId="{FA235D82-80D8-46B4-A043-F565F555618D}"/>
          </ac:spMkLst>
        </pc:spChg>
        <pc:grpChg chg="add mod">
          <ac:chgData name="Pathum" userId="8866ff42-e95e-4bcb-8a3c-5e82085e860e" providerId="ADAL" clId="{355F9927-63BA-4FBE-B896-1F79CAF40D36}" dt="2023-02-16T12:46:30.350" v="0" actId="164"/>
          <ac:grpSpMkLst>
            <pc:docMk/>
            <pc:sldMk cId="4045517485" sldId="268"/>
            <ac:grpSpMk id="2" creationId="{42E1C038-8E52-478B-9BE0-2DBF5ABD5616}"/>
          </ac:grpSpMkLst>
        </pc:grpChg>
        <pc:grpChg chg="mod">
          <ac:chgData name="Pathum" userId="8866ff42-e95e-4bcb-8a3c-5e82085e860e" providerId="ADAL" clId="{355F9927-63BA-4FBE-B896-1F79CAF40D36}" dt="2023-02-16T12:46:30.350" v="0" actId="164"/>
          <ac:grpSpMkLst>
            <pc:docMk/>
            <pc:sldMk cId="4045517485" sldId="268"/>
            <ac:grpSpMk id="3" creationId="{99B7FD14-8C4B-46C8-A8A5-1BA1490DC32E}"/>
          </ac:grpSpMkLst>
        </pc:grpChg>
        <pc:cxnChg chg="mod">
          <ac:chgData name="Pathum" userId="8866ff42-e95e-4bcb-8a3c-5e82085e860e" providerId="ADAL" clId="{355F9927-63BA-4FBE-B896-1F79CAF40D36}" dt="2023-02-16T12:46:30.350" v="0" actId="164"/>
          <ac:cxnSpMkLst>
            <pc:docMk/>
            <pc:sldMk cId="4045517485" sldId="268"/>
            <ac:cxnSpMk id="30" creationId="{CB556F75-8649-40FB-943A-A38FB33257CF}"/>
          </ac:cxnSpMkLst>
        </pc:cxnChg>
        <pc:cxnChg chg="mod">
          <ac:chgData name="Pathum" userId="8866ff42-e95e-4bcb-8a3c-5e82085e860e" providerId="ADAL" clId="{355F9927-63BA-4FBE-B896-1F79CAF40D36}" dt="2023-02-16T12:46:30.350" v="0" actId="164"/>
          <ac:cxnSpMkLst>
            <pc:docMk/>
            <pc:sldMk cId="4045517485" sldId="268"/>
            <ac:cxnSpMk id="31" creationId="{0B3590CF-12B0-4EA7-92EE-A9817FE3CBDC}"/>
          </ac:cxnSpMkLst>
        </pc:cxnChg>
        <pc:cxnChg chg="mod">
          <ac:chgData name="Pathum" userId="8866ff42-e95e-4bcb-8a3c-5e82085e860e" providerId="ADAL" clId="{355F9927-63BA-4FBE-B896-1F79CAF40D36}" dt="2023-02-16T12:46:30.350" v="0" actId="164"/>
          <ac:cxnSpMkLst>
            <pc:docMk/>
            <pc:sldMk cId="4045517485" sldId="268"/>
            <ac:cxnSpMk id="37" creationId="{711BFD91-EE1D-4BB1-ACFF-F7842C69681B}"/>
          </ac:cxnSpMkLst>
        </pc:cxnChg>
        <pc:cxnChg chg="mod">
          <ac:chgData name="Pathum" userId="8866ff42-e95e-4bcb-8a3c-5e82085e860e" providerId="ADAL" clId="{355F9927-63BA-4FBE-B896-1F79CAF40D36}" dt="2023-02-16T12:46:30.350" v="0" actId="164"/>
          <ac:cxnSpMkLst>
            <pc:docMk/>
            <pc:sldMk cId="4045517485" sldId="268"/>
            <ac:cxnSpMk id="57" creationId="{DC6FC11C-8D29-436E-8E02-A164A50A2B72}"/>
          </ac:cxnSpMkLst>
        </pc:cxnChg>
      </pc:sldChg>
    </pc:docChg>
  </pc:docChgLst>
  <pc:docChgLst>
    <pc:chgData name="Pathum" userId="8866ff42-e95e-4bcb-8a3c-5e82085e860e" providerId="ADAL" clId="{E916AF92-121C-44FB-AEA3-DEF52FBAD96F}"/>
    <pc:docChg chg="undo custSel modSld">
      <pc:chgData name="Pathum" userId="8866ff42-e95e-4bcb-8a3c-5e82085e860e" providerId="ADAL" clId="{E916AF92-121C-44FB-AEA3-DEF52FBAD96F}" dt="2023-02-02T14:04:27.679" v="4" actId="164"/>
      <pc:docMkLst>
        <pc:docMk/>
      </pc:docMkLst>
      <pc:sldChg chg="addSp modSp mod">
        <pc:chgData name="Pathum" userId="8866ff42-e95e-4bcb-8a3c-5e82085e860e" providerId="ADAL" clId="{E916AF92-121C-44FB-AEA3-DEF52FBAD96F}" dt="2023-02-02T14:04:27.679" v="4" actId="164"/>
        <pc:sldMkLst>
          <pc:docMk/>
          <pc:sldMk cId="4045517485" sldId="268"/>
        </pc:sldMkLst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3" creationId="{4911EB73-F7AB-4E3C-8ABB-A8D25D5EF79A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5" creationId="{CA4604BB-6E9A-4DDB-9FE9-4A724074D993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6" creationId="{CDA2281D-FBEA-4029-8AD4-5BEB4D392719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7" creationId="{555FF966-2344-4410-96DA-7C68DD198EE3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8" creationId="{A7C431C2-E6C6-4AB3-A17C-F8BD4B1C08B5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29" creationId="{DFEB6EF6-207C-42FD-A43A-DDF18BEA7A63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46" creationId="{C6C79EE8-C7A6-460D-96C5-33B54176217F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47" creationId="{656FF4EF-DE80-4CF9-B6B5-0AEBC0EF751D}"/>
          </ac:spMkLst>
        </pc:spChg>
        <pc:spChg chg="mod">
          <ac:chgData name="Pathum" userId="8866ff42-e95e-4bcb-8a3c-5e82085e860e" providerId="ADAL" clId="{E916AF92-121C-44FB-AEA3-DEF52FBAD96F}" dt="2023-02-02T14:04:27.679" v="4" actId="164"/>
          <ac:spMkLst>
            <pc:docMk/>
            <pc:sldMk cId="4045517485" sldId="268"/>
            <ac:spMk id="48" creationId="{C770D22D-C100-4354-94D8-D54074857772}"/>
          </ac:spMkLst>
        </pc:spChg>
        <pc:spChg chg="mod">
          <ac:chgData name="Pathum" userId="8866ff42-e95e-4bcb-8a3c-5e82085e860e" providerId="ADAL" clId="{E916AF92-121C-44FB-AEA3-DEF52FBAD96F}" dt="2023-02-02T14:04:24.273" v="3" actId="164"/>
          <ac:spMkLst>
            <pc:docMk/>
            <pc:sldMk cId="4045517485" sldId="268"/>
            <ac:spMk id="50" creationId="{2EC530DB-9254-417A-9604-ADE712B8FBD9}"/>
          </ac:spMkLst>
        </pc:spChg>
        <pc:spChg chg="mod">
          <ac:chgData name="Pathum" userId="8866ff42-e95e-4bcb-8a3c-5e82085e860e" providerId="ADAL" clId="{E916AF92-121C-44FB-AEA3-DEF52FBAD96F}" dt="2023-02-02T14:04:24.273" v="3" actId="164"/>
          <ac:spMkLst>
            <pc:docMk/>
            <pc:sldMk cId="4045517485" sldId="268"/>
            <ac:spMk id="51" creationId="{638760FB-095C-4185-832F-C2515C6A5C5A}"/>
          </ac:spMkLst>
        </pc:spChg>
        <pc:spChg chg="mod">
          <ac:chgData name="Pathum" userId="8866ff42-e95e-4bcb-8a3c-5e82085e860e" providerId="ADAL" clId="{E916AF92-121C-44FB-AEA3-DEF52FBAD96F}" dt="2023-02-02T14:04:24.273" v="3" actId="164"/>
          <ac:spMkLst>
            <pc:docMk/>
            <pc:sldMk cId="4045517485" sldId="268"/>
            <ac:spMk id="52" creationId="{24D30524-C76C-4C78-B792-4A0D9FFB566D}"/>
          </ac:spMkLst>
        </pc:spChg>
        <pc:spChg chg="mod">
          <ac:chgData name="Pathum" userId="8866ff42-e95e-4bcb-8a3c-5e82085e860e" providerId="ADAL" clId="{E916AF92-121C-44FB-AEA3-DEF52FBAD96F}" dt="2023-02-02T14:04:24.273" v="3" actId="164"/>
          <ac:spMkLst>
            <pc:docMk/>
            <pc:sldMk cId="4045517485" sldId="268"/>
            <ac:spMk id="53" creationId="{1BBB87D6-DC4E-4554-B446-598C417749B1}"/>
          </ac:spMkLst>
        </pc:spChg>
        <pc:grpChg chg="add mod">
          <ac:chgData name="Pathum" userId="8866ff42-e95e-4bcb-8a3c-5e82085e860e" providerId="ADAL" clId="{E916AF92-121C-44FB-AEA3-DEF52FBAD96F}" dt="2023-02-02T14:04:24.273" v="3" actId="164"/>
          <ac:grpSpMkLst>
            <pc:docMk/>
            <pc:sldMk cId="4045517485" sldId="268"/>
            <ac:grpSpMk id="2" creationId="{85F337E9-3572-4BF7-9447-D27670B8CE57}"/>
          </ac:grpSpMkLst>
        </pc:grpChg>
        <pc:grpChg chg="add mod">
          <ac:chgData name="Pathum" userId="8866ff42-e95e-4bcb-8a3c-5e82085e860e" providerId="ADAL" clId="{E916AF92-121C-44FB-AEA3-DEF52FBAD96F}" dt="2023-02-02T14:04:27.679" v="4" actId="164"/>
          <ac:grpSpMkLst>
            <pc:docMk/>
            <pc:sldMk cId="4045517485" sldId="268"/>
            <ac:grpSpMk id="3" creationId="{99B7FD14-8C4B-46C8-A8A5-1BA1490DC32E}"/>
          </ac:grpSpMkLst>
        </pc:grpChg>
        <pc:grpChg chg="mod">
          <ac:chgData name="Pathum" userId="8866ff42-e95e-4bcb-8a3c-5e82085e860e" providerId="ADAL" clId="{E916AF92-121C-44FB-AEA3-DEF52FBAD96F}" dt="2023-02-02T14:04:27.679" v="4" actId="164"/>
          <ac:grpSpMkLst>
            <pc:docMk/>
            <pc:sldMk cId="4045517485" sldId="268"/>
            <ac:grpSpMk id="4" creationId="{697D4045-9A4C-4AE1-8D2D-4663A784AD47}"/>
          </ac:grpSpMkLst>
        </pc:grpChg>
        <pc:grpChg chg="mod">
          <ac:chgData name="Pathum" userId="8866ff42-e95e-4bcb-8a3c-5e82085e860e" providerId="ADAL" clId="{E916AF92-121C-44FB-AEA3-DEF52FBAD96F}" dt="2023-02-02T14:04:27.679" v="4" actId="164"/>
          <ac:grpSpMkLst>
            <pc:docMk/>
            <pc:sldMk cId="4045517485" sldId="268"/>
            <ac:grpSpMk id="49" creationId="{1AF71783-4BF5-4176-A8E2-2FF07A2C1446}"/>
          </ac:grpSpMkLst>
        </pc:grpChg>
        <pc:graphicFrameChg chg="mod">
          <ac:chgData name="Pathum" userId="8866ff42-e95e-4bcb-8a3c-5e82085e860e" providerId="ADAL" clId="{E916AF92-121C-44FB-AEA3-DEF52FBAD96F}" dt="2023-02-02T14:04:27.679" v="4" actId="164"/>
          <ac:graphicFrameMkLst>
            <pc:docMk/>
            <pc:sldMk cId="4045517485" sldId="268"/>
            <ac:graphicFrameMk id="24" creationId="{F446B708-E010-4845-B5C2-D7804571D0F1}"/>
          </ac:graphicFrameMkLst>
        </pc:graphicFrame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41" creationId="{B874F253-EA57-4320-9FE8-E872ADD7F81D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42" creationId="{0DD7E02E-76F3-4E6A-ABEC-30E28DA388FC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43" creationId="{73B27F63-013A-429B-99BA-69466435E99F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44" creationId="{5C6C56E1-5A0A-4E98-8508-CB6445B79306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45" creationId="{239F7181-FBD6-44C4-882D-2857F06B73AB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54" creationId="{0B5B38B1-5352-4FE8-957D-6C7E08AEE745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55" creationId="{FA7D4176-A8B4-493F-BFEE-6C69BF0A0D38}"/>
          </ac:cxnSpMkLst>
        </pc:cxnChg>
        <pc:cxnChg chg="mod">
          <ac:chgData name="Pathum" userId="8866ff42-e95e-4bcb-8a3c-5e82085e860e" providerId="ADAL" clId="{E916AF92-121C-44FB-AEA3-DEF52FBAD96F}" dt="2023-02-02T14:04:24.273" v="3" actId="164"/>
          <ac:cxnSpMkLst>
            <pc:docMk/>
            <pc:sldMk cId="4045517485" sldId="268"/>
            <ac:cxnSpMk id="56" creationId="{F48DF012-FF67-432C-88B1-B2B837924DBF}"/>
          </ac:cxnSpMkLst>
        </pc:cxnChg>
      </pc:sldChg>
    </pc:docChg>
  </pc:docChgLst>
  <pc:docChgLst>
    <pc:chgData name="Geoff Smith" userId="1646d3af-ca85-4954-8ccc-36d73e23c818" providerId="ADAL" clId="{9B8CBFEB-9960-4DF2-BD81-F7994E3DE60E}"/>
    <pc:docChg chg="undo redo custSel modSld">
      <pc:chgData name="Geoff Smith" userId="1646d3af-ca85-4954-8ccc-36d73e23c818" providerId="ADAL" clId="{9B8CBFEB-9960-4DF2-BD81-F7994E3DE60E}" dt="2023-02-06T12:53:25.098" v="518" actId="478"/>
      <pc:docMkLst>
        <pc:docMk/>
      </pc:docMkLst>
      <pc:sldChg chg="addSp delSp modSp mod">
        <pc:chgData name="Geoff Smith" userId="1646d3af-ca85-4954-8ccc-36d73e23c818" providerId="ADAL" clId="{9B8CBFEB-9960-4DF2-BD81-F7994E3DE60E}" dt="2023-02-06T12:53:25.098" v="518" actId="478"/>
        <pc:sldMkLst>
          <pc:docMk/>
          <pc:sldMk cId="4045517485" sldId="268"/>
        </pc:sldMkLst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23" creationId="{4911EB73-F7AB-4E3C-8ABB-A8D25D5EF79A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25" creationId="{CA4604BB-6E9A-4DDB-9FE9-4A724074D993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26" creationId="{CDA2281D-FBEA-4029-8AD4-5BEB4D392719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27" creationId="{555FF966-2344-4410-96DA-7C68DD198EE3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28" creationId="{A7C431C2-E6C6-4AB3-A17C-F8BD4B1C08B5}"/>
          </ac:spMkLst>
        </pc:spChg>
        <pc:spChg chg="del">
          <ac:chgData name="Geoff Smith" userId="1646d3af-ca85-4954-8ccc-36d73e23c818" providerId="ADAL" clId="{9B8CBFEB-9960-4DF2-BD81-F7994E3DE60E}" dt="2023-02-06T12:32:26.452" v="162" actId="478"/>
          <ac:spMkLst>
            <pc:docMk/>
            <pc:sldMk cId="4045517485" sldId="268"/>
            <ac:spMk id="29" creationId="{DFEB6EF6-207C-42FD-A43A-DDF18BEA7A63}"/>
          </ac:spMkLst>
        </pc:spChg>
        <pc:spChg chg="add del mod">
          <ac:chgData name="Geoff Smith" userId="1646d3af-ca85-4954-8ccc-36d73e23c818" providerId="ADAL" clId="{9B8CBFEB-9960-4DF2-BD81-F7994E3DE60E}" dt="2023-02-06T12:44:17.793" v="361" actId="1076"/>
          <ac:spMkLst>
            <pc:docMk/>
            <pc:sldMk cId="4045517485" sldId="268"/>
            <ac:spMk id="35" creationId="{50DA930C-0703-45FA-998B-6C3CA56AA145}"/>
          </ac:spMkLst>
        </pc:spChg>
        <pc:spChg chg="add del mod">
          <ac:chgData name="Geoff Smith" userId="1646d3af-ca85-4954-8ccc-36d73e23c818" providerId="ADAL" clId="{9B8CBFEB-9960-4DF2-BD81-F7994E3DE60E}" dt="2023-02-06T12:39:12.063" v="333" actId="21"/>
          <ac:spMkLst>
            <pc:docMk/>
            <pc:sldMk cId="4045517485" sldId="268"/>
            <ac:spMk id="36" creationId="{6FFDBC59-4FA8-4506-9AD5-6C3A779A60AE}"/>
          </ac:spMkLst>
        </pc:spChg>
        <pc:spChg chg="add del mod">
          <ac:chgData name="Geoff Smith" userId="1646d3af-ca85-4954-8ccc-36d73e23c818" providerId="ADAL" clId="{9B8CBFEB-9960-4DF2-BD81-F7994E3DE60E}" dt="2023-02-06T12:44:20.355" v="363" actId="122"/>
          <ac:spMkLst>
            <pc:docMk/>
            <pc:sldMk cId="4045517485" sldId="268"/>
            <ac:spMk id="38" creationId="{544FF82F-DE75-43C5-9F76-D7842F2FA47E}"/>
          </ac:spMkLst>
        </pc:spChg>
        <pc:spChg chg="add del mod">
          <ac:chgData name="Geoff Smith" userId="1646d3af-ca85-4954-8ccc-36d73e23c818" providerId="ADAL" clId="{9B8CBFEB-9960-4DF2-BD81-F7994E3DE60E}" dt="2023-02-06T12:39:12.063" v="333" actId="21"/>
          <ac:spMkLst>
            <pc:docMk/>
            <pc:sldMk cId="4045517485" sldId="268"/>
            <ac:spMk id="39" creationId="{FA235D82-80D8-46B4-A043-F565F555618D}"/>
          </ac:spMkLst>
        </pc:spChg>
        <pc:spChg chg="add del mod">
          <ac:chgData name="Geoff Smith" userId="1646d3af-ca85-4954-8ccc-36d73e23c818" providerId="ADAL" clId="{9B8CBFEB-9960-4DF2-BD81-F7994E3DE60E}" dt="2023-02-06T12:43:55.764" v="357"/>
          <ac:spMkLst>
            <pc:docMk/>
            <pc:sldMk cId="4045517485" sldId="268"/>
            <ac:spMk id="40" creationId="{5739ABCB-04B4-47C1-A300-36908E439CC5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46" creationId="{C6C79EE8-C7A6-460D-96C5-33B54176217F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47" creationId="{656FF4EF-DE80-4CF9-B6B5-0AEBC0EF751D}"/>
          </ac:spMkLst>
        </pc:spChg>
        <pc:spChg chg="mod topLvl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48" creationId="{C770D22D-C100-4354-94D8-D54074857772}"/>
          </ac:spMkLst>
        </pc:spChg>
        <pc:spChg chg="mod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50" creationId="{2EC530DB-9254-417A-9604-ADE712B8FBD9}"/>
          </ac:spMkLst>
        </pc:spChg>
        <pc:spChg chg="mod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51" creationId="{638760FB-095C-4185-832F-C2515C6A5C5A}"/>
          </ac:spMkLst>
        </pc:spChg>
        <pc:spChg chg="mod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52" creationId="{24D30524-C76C-4C78-B792-4A0D9FFB566D}"/>
          </ac:spMkLst>
        </pc:spChg>
        <pc:spChg chg="mod">
          <ac:chgData name="Geoff Smith" userId="1646d3af-ca85-4954-8ccc-36d73e23c818" providerId="ADAL" clId="{9B8CBFEB-9960-4DF2-BD81-F7994E3DE60E}" dt="2023-02-06T12:52:18.093" v="514" actId="1076"/>
          <ac:spMkLst>
            <pc:docMk/>
            <pc:sldMk cId="4045517485" sldId="268"/>
            <ac:spMk id="53" creationId="{1BBB87D6-DC4E-4554-B446-598C417749B1}"/>
          </ac:spMkLst>
        </pc:spChg>
        <pc:grpChg chg="add del mod">
          <ac:chgData name="Geoff Smith" userId="1646d3af-ca85-4954-8ccc-36d73e23c818" providerId="ADAL" clId="{9B8CBFEB-9960-4DF2-BD81-F7994E3DE60E}" dt="2023-02-06T12:52:18.093" v="514" actId="1076"/>
          <ac:grpSpMkLst>
            <pc:docMk/>
            <pc:sldMk cId="4045517485" sldId="268"/>
            <ac:grpSpMk id="3" creationId="{99B7FD14-8C4B-46C8-A8A5-1BA1490DC32E}"/>
          </ac:grpSpMkLst>
        </pc:grpChg>
        <pc:grpChg chg="add del mod topLvl">
          <ac:chgData name="Geoff Smith" userId="1646d3af-ca85-4954-8ccc-36d73e23c818" providerId="ADAL" clId="{9B8CBFEB-9960-4DF2-BD81-F7994E3DE60E}" dt="2023-02-06T12:53:23.163" v="517" actId="478"/>
          <ac:grpSpMkLst>
            <pc:docMk/>
            <pc:sldMk cId="4045517485" sldId="268"/>
            <ac:grpSpMk id="4" creationId="{697D4045-9A4C-4AE1-8D2D-4663A784AD47}"/>
          </ac:grpSpMkLst>
        </pc:grpChg>
        <pc:grpChg chg="mod topLvl">
          <ac:chgData name="Geoff Smith" userId="1646d3af-ca85-4954-8ccc-36d73e23c818" providerId="ADAL" clId="{9B8CBFEB-9960-4DF2-BD81-F7994E3DE60E}" dt="2023-02-06T12:52:18.093" v="514" actId="1076"/>
          <ac:grpSpMkLst>
            <pc:docMk/>
            <pc:sldMk cId="4045517485" sldId="268"/>
            <ac:grpSpMk id="49" creationId="{1AF71783-4BF5-4176-A8E2-2FF07A2C1446}"/>
          </ac:grpSpMkLst>
        </pc:grpChg>
        <pc:graphicFrameChg chg="mod topLvl">
          <ac:chgData name="Geoff Smith" userId="1646d3af-ca85-4954-8ccc-36d73e23c818" providerId="ADAL" clId="{9B8CBFEB-9960-4DF2-BD81-F7994E3DE60E}" dt="2023-02-06T12:52:18.093" v="514" actId="1076"/>
          <ac:graphicFrameMkLst>
            <pc:docMk/>
            <pc:sldMk cId="4045517485" sldId="268"/>
            <ac:graphicFrameMk id="24" creationId="{F446B708-E010-4845-B5C2-D7804571D0F1}"/>
          </ac:graphicFrameMkLst>
        </pc:graphicFrameChg>
        <pc:cxnChg chg="add del mod">
          <ac:chgData name="Geoff Smith" userId="1646d3af-ca85-4954-8ccc-36d73e23c818" providerId="ADAL" clId="{9B8CBFEB-9960-4DF2-BD81-F7994E3DE60E}" dt="2023-02-06T12:45:44.305" v="443" actId="478"/>
          <ac:cxnSpMkLst>
            <pc:docMk/>
            <pc:sldMk cId="4045517485" sldId="268"/>
            <ac:cxnSpMk id="10" creationId="{BE94575B-AE3C-4DCD-B788-79ECDF6D3655}"/>
          </ac:cxnSpMkLst>
        </pc:cxnChg>
        <pc:cxnChg chg="add del">
          <ac:chgData name="Geoff Smith" userId="1646d3af-ca85-4954-8ccc-36d73e23c818" providerId="ADAL" clId="{9B8CBFEB-9960-4DF2-BD81-F7994E3DE60E}" dt="2023-02-06T12:46:04.092" v="445" actId="478"/>
          <ac:cxnSpMkLst>
            <pc:docMk/>
            <pc:sldMk cId="4045517485" sldId="268"/>
            <ac:cxnSpMk id="12" creationId="{BA109CB5-7BBD-4C23-AFA5-6183043D824B}"/>
          </ac:cxnSpMkLst>
        </pc:cxnChg>
        <pc:cxnChg chg="add del mod ord">
          <ac:chgData name="Geoff Smith" userId="1646d3af-ca85-4954-8ccc-36d73e23c818" providerId="ADAL" clId="{9B8CBFEB-9960-4DF2-BD81-F7994E3DE60E}" dt="2023-02-06T12:39:12.063" v="333" actId="21"/>
          <ac:cxnSpMkLst>
            <pc:docMk/>
            <pc:sldMk cId="4045517485" sldId="268"/>
            <ac:cxnSpMk id="30" creationId="{CB556F75-8649-40FB-943A-A38FB33257CF}"/>
          </ac:cxnSpMkLst>
        </pc:cxnChg>
        <pc:cxnChg chg="add del mod">
          <ac:chgData name="Geoff Smith" userId="1646d3af-ca85-4954-8ccc-36d73e23c818" providerId="ADAL" clId="{9B8CBFEB-9960-4DF2-BD81-F7994E3DE60E}" dt="2023-02-06T12:39:12.063" v="333" actId="21"/>
          <ac:cxnSpMkLst>
            <pc:docMk/>
            <pc:sldMk cId="4045517485" sldId="268"/>
            <ac:cxnSpMk id="31" creationId="{0B3590CF-12B0-4EA7-92EE-A9817FE3CBDC}"/>
          </ac:cxnSpMkLst>
        </pc:cxnChg>
        <pc:cxnChg chg="add del mod">
          <ac:chgData name="Geoff Smith" userId="1646d3af-ca85-4954-8ccc-36d73e23c818" providerId="ADAL" clId="{9B8CBFEB-9960-4DF2-BD81-F7994E3DE60E}" dt="2023-02-06T12:28:25.756" v="56" actId="478"/>
          <ac:cxnSpMkLst>
            <pc:docMk/>
            <pc:sldMk cId="4045517485" sldId="268"/>
            <ac:cxnSpMk id="33" creationId="{39EFE901-5606-42FF-809E-3D0A50D8B923}"/>
          </ac:cxnSpMkLst>
        </pc:cxnChg>
        <pc:cxnChg chg="add del mod">
          <ac:chgData name="Geoff Smith" userId="1646d3af-ca85-4954-8ccc-36d73e23c818" providerId="ADAL" clId="{9B8CBFEB-9960-4DF2-BD81-F7994E3DE60E}" dt="2023-02-06T12:47:56.740" v="498" actId="1035"/>
          <ac:cxnSpMkLst>
            <pc:docMk/>
            <pc:sldMk cId="4045517485" sldId="268"/>
            <ac:cxnSpMk id="37" creationId="{711BFD91-EE1D-4BB1-ACFF-F7842C69681B}"/>
          </ac:cxnSpMkLst>
        </pc:cxnChg>
        <pc:cxnChg chg="del mod">
          <ac:chgData name="Geoff Smith" userId="1646d3af-ca85-4954-8ccc-36d73e23c818" providerId="ADAL" clId="{9B8CBFEB-9960-4DF2-BD81-F7994E3DE60E}" dt="2023-02-06T12:53:23.163" v="517" actId="478"/>
          <ac:cxnSpMkLst>
            <pc:docMk/>
            <pc:sldMk cId="4045517485" sldId="268"/>
            <ac:cxnSpMk id="41" creationId="{B874F253-EA57-4320-9FE8-E872ADD7F81D}"/>
          </ac:cxnSpMkLst>
        </pc:cxnChg>
        <pc:cxnChg chg="del mod">
          <ac:chgData name="Geoff Smith" userId="1646d3af-ca85-4954-8ccc-36d73e23c818" providerId="ADAL" clId="{9B8CBFEB-9960-4DF2-BD81-F7994E3DE60E}" dt="2023-02-06T12:53:17.898" v="515" actId="478"/>
          <ac:cxnSpMkLst>
            <pc:docMk/>
            <pc:sldMk cId="4045517485" sldId="268"/>
            <ac:cxnSpMk id="42" creationId="{0DD7E02E-76F3-4E6A-ABEC-30E28DA388FC}"/>
          </ac:cxnSpMkLst>
        </pc:cxnChg>
        <pc:cxnChg chg="del mod">
          <ac:chgData name="Geoff Smith" userId="1646d3af-ca85-4954-8ccc-36d73e23c818" providerId="ADAL" clId="{9B8CBFEB-9960-4DF2-BD81-F7994E3DE60E}" dt="2023-02-06T12:44:59.274" v="364" actId="21"/>
          <ac:cxnSpMkLst>
            <pc:docMk/>
            <pc:sldMk cId="4045517485" sldId="268"/>
            <ac:cxnSpMk id="43" creationId="{73B27F63-013A-429B-99BA-69466435E99F}"/>
          </ac:cxnSpMkLst>
        </pc:cxnChg>
        <pc:cxnChg chg="del mod">
          <ac:chgData name="Geoff Smith" userId="1646d3af-ca85-4954-8ccc-36d73e23c818" providerId="ADAL" clId="{9B8CBFEB-9960-4DF2-BD81-F7994E3DE60E}" dt="2023-02-06T12:53:20.926" v="516" actId="478"/>
          <ac:cxnSpMkLst>
            <pc:docMk/>
            <pc:sldMk cId="4045517485" sldId="268"/>
            <ac:cxnSpMk id="44" creationId="{5C6C56E1-5A0A-4E98-8508-CB6445B79306}"/>
          </ac:cxnSpMkLst>
        </pc:cxnChg>
        <pc:cxnChg chg="del mod">
          <ac:chgData name="Geoff Smith" userId="1646d3af-ca85-4954-8ccc-36d73e23c818" providerId="ADAL" clId="{9B8CBFEB-9960-4DF2-BD81-F7994E3DE60E}" dt="2023-02-06T12:53:25.098" v="518" actId="478"/>
          <ac:cxnSpMkLst>
            <pc:docMk/>
            <pc:sldMk cId="4045517485" sldId="268"/>
            <ac:cxnSpMk id="45" creationId="{239F7181-FBD6-44C4-882D-2857F06B73AB}"/>
          </ac:cxnSpMkLst>
        </pc:cxnChg>
        <pc:cxnChg chg="mod">
          <ac:chgData name="Geoff Smith" userId="1646d3af-ca85-4954-8ccc-36d73e23c818" providerId="ADAL" clId="{9B8CBFEB-9960-4DF2-BD81-F7994E3DE60E}" dt="2023-02-06T12:52:18.093" v="514" actId="1076"/>
          <ac:cxnSpMkLst>
            <pc:docMk/>
            <pc:sldMk cId="4045517485" sldId="268"/>
            <ac:cxnSpMk id="54" creationId="{0B5B38B1-5352-4FE8-957D-6C7E08AEE745}"/>
          </ac:cxnSpMkLst>
        </pc:cxnChg>
        <pc:cxnChg chg="mod">
          <ac:chgData name="Geoff Smith" userId="1646d3af-ca85-4954-8ccc-36d73e23c818" providerId="ADAL" clId="{9B8CBFEB-9960-4DF2-BD81-F7994E3DE60E}" dt="2023-02-06T12:52:18.093" v="514" actId="1076"/>
          <ac:cxnSpMkLst>
            <pc:docMk/>
            <pc:sldMk cId="4045517485" sldId="268"/>
            <ac:cxnSpMk id="55" creationId="{FA7D4176-A8B4-493F-BFEE-6C69BF0A0D38}"/>
          </ac:cxnSpMkLst>
        </pc:cxnChg>
        <pc:cxnChg chg="mod">
          <ac:chgData name="Geoff Smith" userId="1646d3af-ca85-4954-8ccc-36d73e23c818" providerId="ADAL" clId="{9B8CBFEB-9960-4DF2-BD81-F7994E3DE60E}" dt="2023-02-06T12:52:18.093" v="514" actId="1076"/>
          <ac:cxnSpMkLst>
            <pc:docMk/>
            <pc:sldMk cId="4045517485" sldId="268"/>
            <ac:cxnSpMk id="56" creationId="{F48DF012-FF67-432C-88B1-B2B837924DBF}"/>
          </ac:cxnSpMkLst>
        </pc:cxnChg>
        <pc:cxnChg chg="add del mod">
          <ac:chgData name="Geoff Smith" userId="1646d3af-ca85-4954-8ccc-36d73e23c818" providerId="ADAL" clId="{9B8CBFEB-9960-4DF2-BD81-F7994E3DE60E}" dt="2023-02-06T12:45:26.013" v="419" actId="21"/>
          <ac:cxnSpMkLst>
            <pc:docMk/>
            <pc:sldMk cId="4045517485" sldId="268"/>
            <ac:cxnSpMk id="57" creationId="{DC6FC11C-8D29-436E-8E02-A164A50A2B72}"/>
          </ac:cxnSpMkLst>
        </pc:cxnChg>
        <pc:cxnChg chg="add del mod">
          <ac:chgData name="Geoff Smith" userId="1646d3af-ca85-4954-8ccc-36d73e23c818" providerId="ADAL" clId="{9B8CBFEB-9960-4DF2-BD81-F7994E3DE60E}" dt="2023-02-06T12:46:27.715" v="493"/>
          <ac:cxnSpMkLst>
            <pc:docMk/>
            <pc:sldMk cId="4045517485" sldId="268"/>
            <ac:cxnSpMk id="58" creationId="{5C6B6EC9-35B3-426D-9AFF-0581B055A45A}"/>
          </ac:cxnSpMkLst>
        </pc:cxnChg>
      </pc:sldChg>
    </pc:docChg>
  </pc:docChgLst>
  <pc:docChgLst>
    <pc:chgData name="Geoff Smith" userId="1646d3af-ca85-4954-8ccc-36d73e23c818" providerId="ADAL" clId="{FC8E257A-9EBD-4787-92C5-1D485AE06111}"/>
    <pc:docChg chg="modSld">
      <pc:chgData name="Geoff Smith" userId="1646d3af-ca85-4954-8ccc-36d73e23c818" providerId="ADAL" clId="{FC8E257A-9EBD-4787-92C5-1D485AE06111}" dt="2023-02-12T12:52:08.174" v="1" actId="208"/>
      <pc:docMkLst>
        <pc:docMk/>
      </pc:docMkLst>
      <pc:sldChg chg="modSp">
        <pc:chgData name="Geoff Smith" userId="1646d3af-ca85-4954-8ccc-36d73e23c818" providerId="ADAL" clId="{FC8E257A-9EBD-4787-92C5-1D485AE06111}" dt="2023-02-12T12:52:08.174" v="1" actId="208"/>
        <pc:sldMkLst>
          <pc:docMk/>
          <pc:sldMk cId="4045517485" sldId="268"/>
        </pc:sldMkLst>
        <pc:graphicFrameChg chg="mod">
          <ac:chgData name="Geoff Smith" userId="1646d3af-ca85-4954-8ccc-36d73e23c818" providerId="ADAL" clId="{FC8E257A-9EBD-4787-92C5-1D485AE06111}" dt="2023-02-12T12:52:08.174" v="1" actId="208"/>
          <ac:graphicFrameMkLst>
            <pc:docMk/>
            <pc:sldMk cId="4045517485" sldId="268"/>
            <ac:graphicFrameMk id="24" creationId="{F446B708-E010-4845-B5C2-D7804571D0F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98287714035745"/>
          <c:y val="9.8456439992709935E-2"/>
          <c:w val="0.75241376077990252"/>
          <c:h val="0.73401837606837605"/>
        </c:manualLayout>
      </c:layout>
      <c:scatterChart>
        <c:scatterStyle val="lineMarker"/>
        <c:varyColors val="0"/>
        <c:ser>
          <c:idx val="0"/>
          <c:order val="7"/>
          <c:tx>
            <c:strRef>
              <c:f>'Anand Data for phase diagram'!$B$2:$F$2</c:f>
              <c:strCache>
                <c:ptCount val="1"/>
                <c:pt idx="0">
                  <c:v>Vapour Pressure of Liquid Water from 0°C to 373°C</c:v>
                </c:pt>
              </c:strCache>
            </c:strRef>
          </c:tx>
          <c:spPr>
            <a:ln w="95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'Anand Data for phase diagram'!$D$95:$D$237</c:f>
              <c:numCache>
                <c:formatCode>0.00</c:formatCode>
                <c:ptCount val="143"/>
                <c:pt idx="0">
                  <c:v>-5.0000000000011369E-2</c:v>
                </c:pt>
                <c:pt idx="1">
                  <c:v>-4.0000000000020464E-2</c:v>
                </c:pt>
                <c:pt idx="2">
                  <c:v>0.94999999999998863</c:v>
                </c:pt>
                <c:pt idx="3">
                  <c:v>1.9499999999999886</c:v>
                </c:pt>
                <c:pt idx="4">
                  <c:v>2.9499999999999886</c:v>
                </c:pt>
                <c:pt idx="5">
                  <c:v>3.9499999999999886</c:v>
                </c:pt>
                <c:pt idx="6">
                  <c:v>4.9499999999999886</c:v>
                </c:pt>
                <c:pt idx="7">
                  <c:v>5.9499999999999886</c:v>
                </c:pt>
                <c:pt idx="8">
                  <c:v>6.9499999999999886</c:v>
                </c:pt>
                <c:pt idx="9">
                  <c:v>7.9499999999999886</c:v>
                </c:pt>
                <c:pt idx="10">
                  <c:v>8.9499999999999886</c:v>
                </c:pt>
                <c:pt idx="11">
                  <c:v>9.9499999999999886</c:v>
                </c:pt>
                <c:pt idx="12">
                  <c:v>10.949999999999989</c:v>
                </c:pt>
                <c:pt idx="13">
                  <c:v>11.949999999999989</c:v>
                </c:pt>
                <c:pt idx="14">
                  <c:v>12.949999999999989</c:v>
                </c:pt>
                <c:pt idx="15">
                  <c:v>13.949999999999989</c:v>
                </c:pt>
                <c:pt idx="16">
                  <c:v>14.949999999999989</c:v>
                </c:pt>
                <c:pt idx="17">
                  <c:v>15.949999999999989</c:v>
                </c:pt>
                <c:pt idx="18">
                  <c:v>16.949999999999989</c:v>
                </c:pt>
                <c:pt idx="19">
                  <c:v>17.949999999999989</c:v>
                </c:pt>
                <c:pt idx="20">
                  <c:v>18.949999999999989</c:v>
                </c:pt>
                <c:pt idx="21">
                  <c:v>19.949999999999989</c:v>
                </c:pt>
                <c:pt idx="22">
                  <c:v>20.949999999999989</c:v>
                </c:pt>
                <c:pt idx="23">
                  <c:v>21.949999999999989</c:v>
                </c:pt>
                <c:pt idx="24">
                  <c:v>22.949999999999989</c:v>
                </c:pt>
                <c:pt idx="25">
                  <c:v>23.949999999999989</c:v>
                </c:pt>
                <c:pt idx="26">
                  <c:v>24.949999999999989</c:v>
                </c:pt>
                <c:pt idx="27">
                  <c:v>25.949999999999989</c:v>
                </c:pt>
                <c:pt idx="28">
                  <c:v>26.949999999999989</c:v>
                </c:pt>
                <c:pt idx="29">
                  <c:v>27.949999999999989</c:v>
                </c:pt>
                <c:pt idx="30">
                  <c:v>28.949999999999989</c:v>
                </c:pt>
                <c:pt idx="31">
                  <c:v>29.949999999999989</c:v>
                </c:pt>
                <c:pt idx="32">
                  <c:v>30.949999999999989</c:v>
                </c:pt>
                <c:pt idx="33">
                  <c:v>31.949999999999989</c:v>
                </c:pt>
                <c:pt idx="34">
                  <c:v>32.949999999999989</c:v>
                </c:pt>
                <c:pt idx="35">
                  <c:v>33.949999999999989</c:v>
                </c:pt>
                <c:pt idx="36">
                  <c:v>34.949999999999989</c:v>
                </c:pt>
                <c:pt idx="37">
                  <c:v>35.949999999999989</c:v>
                </c:pt>
                <c:pt idx="38">
                  <c:v>36.949999999999989</c:v>
                </c:pt>
                <c:pt idx="39">
                  <c:v>37.949999999999989</c:v>
                </c:pt>
                <c:pt idx="40">
                  <c:v>38.949999999999989</c:v>
                </c:pt>
                <c:pt idx="41">
                  <c:v>39.949999999999989</c:v>
                </c:pt>
                <c:pt idx="42">
                  <c:v>40.949999999999989</c:v>
                </c:pt>
                <c:pt idx="43">
                  <c:v>41.949999999999989</c:v>
                </c:pt>
                <c:pt idx="44">
                  <c:v>42.949999999999989</c:v>
                </c:pt>
                <c:pt idx="45">
                  <c:v>43.949999999999989</c:v>
                </c:pt>
                <c:pt idx="46">
                  <c:v>44.949999999999989</c:v>
                </c:pt>
                <c:pt idx="47">
                  <c:v>45.949999999999989</c:v>
                </c:pt>
                <c:pt idx="48">
                  <c:v>46.949999999999989</c:v>
                </c:pt>
                <c:pt idx="49">
                  <c:v>47.949999999999989</c:v>
                </c:pt>
                <c:pt idx="50">
                  <c:v>48.949999999999989</c:v>
                </c:pt>
                <c:pt idx="51">
                  <c:v>49.949999999999989</c:v>
                </c:pt>
                <c:pt idx="52">
                  <c:v>50.949999999999989</c:v>
                </c:pt>
                <c:pt idx="53">
                  <c:v>51.949999999999989</c:v>
                </c:pt>
                <c:pt idx="54">
                  <c:v>52.949999999999989</c:v>
                </c:pt>
                <c:pt idx="55">
                  <c:v>53.949999999999989</c:v>
                </c:pt>
                <c:pt idx="56">
                  <c:v>54.949999999999989</c:v>
                </c:pt>
                <c:pt idx="57">
                  <c:v>55.949999999999989</c:v>
                </c:pt>
                <c:pt idx="58">
                  <c:v>56.949999999999989</c:v>
                </c:pt>
                <c:pt idx="59">
                  <c:v>57.949999999999989</c:v>
                </c:pt>
                <c:pt idx="60">
                  <c:v>58.949999999999989</c:v>
                </c:pt>
                <c:pt idx="61">
                  <c:v>59.949999999999989</c:v>
                </c:pt>
                <c:pt idx="62">
                  <c:v>60.949999999999989</c:v>
                </c:pt>
                <c:pt idx="63">
                  <c:v>61.949999999999989</c:v>
                </c:pt>
                <c:pt idx="64">
                  <c:v>62.949999999999989</c:v>
                </c:pt>
                <c:pt idx="65">
                  <c:v>63.949999999999989</c:v>
                </c:pt>
                <c:pt idx="66">
                  <c:v>64.949999999999989</c:v>
                </c:pt>
                <c:pt idx="67">
                  <c:v>65.949999999999989</c:v>
                </c:pt>
                <c:pt idx="68">
                  <c:v>66.949999999999989</c:v>
                </c:pt>
                <c:pt idx="69">
                  <c:v>67.949999999999989</c:v>
                </c:pt>
                <c:pt idx="70">
                  <c:v>68.949999999999989</c:v>
                </c:pt>
                <c:pt idx="71">
                  <c:v>69.949999999999989</c:v>
                </c:pt>
                <c:pt idx="72">
                  <c:v>70.949999999999989</c:v>
                </c:pt>
                <c:pt idx="73">
                  <c:v>71.949999999999989</c:v>
                </c:pt>
                <c:pt idx="74">
                  <c:v>72.949999999999989</c:v>
                </c:pt>
                <c:pt idx="75">
                  <c:v>73.949999999999989</c:v>
                </c:pt>
                <c:pt idx="76">
                  <c:v>74.949999999999989</c:v>
                </c:pt>
                <c:pt idx="77">
                  <c:v>75.949999999999989</c:v>
                </c:pt>
                <c:pt idx="78">
                  <c:v>76.949999999999989</c:v>
                </c:pt>
                <c:pt idx="79">
                  <c:v>77.949999999999989</c:v>
                </c:pt>
                <c:pt idx="80">
                  <c:v>78.949999999999989</c:v>
                </c:pt>
                <c:pt idx="81">
                  <c:v>79.949999999999989</c:v>
                </c:pt>
                <c:pt idx="82">
                  <c:v>80.949999999999989</c:v>
                </c:pt>
                <c:pt idx="83">
                  <c:v>81.949999999999989</c:v>
                </c:pt>
                <c:pt idx="84">
                  <c:v>82.949999999999989</c:v>
                </c:pt>
                <c:pt idx="85">
                  <c:v>83.949999999999989</c:v>
                </c:pt>
                <c:pt idx="86">
                  <c:v>84.949999999999989</c:v>
                </c:pt>
                <c:pt idx="87">
                  <c:v>85.949999999999989</c:v>
                </c:pt>
                <c:pt idx="88">
                  <c:v>86.949999999999989</c:v>
                </c:pt>
                <c:pt idx="89">
                  <c:v>87.949999999999989</c:v>
                </c:pt>
                <c:pt idx="90">
                  <c:v>88.949999999999989</c:v>
                </c:pt>
                <c:pt idx="91">
                  <c:v>89.949999999999989</c:v>
                </c:pt>
                <c:pt idx="92">
                  <c:v>90.949999999999989</c:v>
                </c:pt>
                <c:pt idx="93">
                  <c:v>91.949999999999989</c:v>
                </c:pt>
                <c:pt idx="94">
                  <c:v>92.949999999999989</c:v>
                </c:pt>
                <c:pt idx="95">
                  <c:v>93.949999999999989</c:v>
                </c:pt>
                <c:pt idx="96">
                  <c:v>94.949999999999989</c:v>
                </c:pt>
                <c:pt idx="97">
                  <c:v>95.949999999999989</c:v>
                </c:pt>
                <c:pt idx="98">
                  <c:v>96.949999999999989</c:v>
                </c:pt>
                <c:pt idx="99">
                  <c:v>97.949999999999989</c:v>
                </c:pt>
                <c:pt idx="100">
                  <c:v>98.949999999999989</c:v>
                </c:pt>
                <c:pt idx="101">
                  <c:v>99.949999999999989</c:v>
                </c:pt>
                <c:pt idx="102">
                  <c:v>100.94999999999999</c:v>
                </c:pt>
                <c:pt idx="103">
                  <c:v>101.94999999999999</c:v>
                </c:pt>
                <c:pt idx="104">
                  <c:v>102.94999999999999</c:v>
                </c:pt>
                <c:pt idx="105">
                  <c:v>103.94999999999999</c:v>
                </c:pt>
                <c:pt idx="106">
                  <c:v>104.94999999999999</c:v>
                </c:pt>
                <c:pt idx="107">
                  <c:v>105.94999999999999</c:v>
                </c:pt>
                <c:pt idx="108">
                  <c:v>106.94999999999999</c:v>
                </c:pt>
                <c:pt idx="109">
                  <c:v>107.94999999999999</c:v>
                </c:pt>
                <c:pt idx="110">
                  <c:v>108.94999999999999</c:v>
                </c:pt>
                <c:pt idx="111">
                  <c:v>109.94999999999999</c:v>
                </c:pt>
                <c:pt idx="112">
                  <c:v>110.94999999999999</c:v>
                </c:pt>
                <c:pt idx="113">
                  <c:v>111.94999999999999</c:v>
                </c:pt>
                <c:pt idx="114">
                  <c:v>112.94999999999999</c:v>
                </c:pt>
                <c:pt idx="115">
                  <c:v>113.94999999999999</c:v>
                </c:pt>
                <c:pt idx="116">
                  <c:v>114.94999999999999</c:v>
                </c:pt>
                <c:pt idx="117">
                  <c:v>119.94999999999999</c:v>
                </c:pt>
                <c:pt idx="118">
                  <c:v>124.94999999999999</c:v>
                </c:pt>
                <c:pt idx="119">
                  <c:v>129.94999999999999</c:v>
                </c:pt>
                <c:pt idx="120">
                  <c:v>134.94999999999999</c:v>
                </c:pt>
                <c:pt idx="121">
                  <c:v>139.94999999999999</c:v>
                </c:pt>
                <c:pt idx="122">
                  <c:v>144.94999999999999</c:v>
                </c:pt>
                <c:pt idx="123">
                  <c:v>149.94999999999999</c:v>
                </c:pt>
                <c:pt idx="124">
                  <c:v>174.95</c:v>
                </c:pt>
                <c:pt idx="125">
                  <c:v>199.95</c:v>
                </c:pt>
                <c:pt idx="126">
                  <c:v>224.95</c:v>
                </c:pt>
                <c:pt idx="127">
                  <c:v>249.95</c:v>
                </c:pt>
                <c:pt idx="128">
                  <c:v>274.95</c:v>
                </c:pt>
                <c:pt idx="129">
                  <c:v>299.95</c:v>
                </c:pt>
                <c:pt idx="130">
                  <c:v>324.95</c:v>
                </c:pt>
                <c:pt idx="131">
                  <c:v>349.95</c:v>
                </c:pt>
                <c:pt idx="132">
                  <c:v>359.95</c:v>
                </c:pt>
                <c:pt idx="133">
                  <c:v>364.95</c:v>
                </c:pt>
                <c:pt idx="134">
                  <c:v>365.95</c:v>
                </c:pt>
                <c:pt idx="135">
                  <c:v>366.95</c:v>
                </c:pt>
                <c:pt idx="136">
                  <c:v>367.95</c:v>
                </c:pt>
                <c:pt idx="137">
                  <c:v>368.95</c:v>
                </c:pt>
                <c:pt idx="138">
                  <c:v>369.95</c:v>
                </c:pt>
                <c:pt idx="139">
                  <c:v>370.95</c:v>
                </c:pt>
                <c:pt idx="140">
                  <c:v>371.95</c:v>
                </c:pt>
                <c:pt idx="141">
                  <c:v>372.95</c:v>
                </c:pt>
                <c:pt idx="142">
                  <c:v>373.89600000000002</c:v>
                </c:pt>
              </c:numCache>
            </c:numRef>
          </c:xVal>
          <c:yVal>
            <c:numRef>
              <c:f>'Anand Data for phase diagram'!$H$95:$H$237</c:f>
              <c:numCache>
                <c:formatCode>General</c:formatCode>
                <c:ptCount val="143"/>
                <c:pt idx="0">
                  <c:v>6.1115000000000006E-3</c:v>
                </c:pt>
                <c:pt idx="1">
                  <c:v>6.11657E-3</c:v>
                </c:pt>
                <c:pt idx="2">
                  <c:v>6.5709000000000002E-3</c:v>
                </c:pt>
                <c:pt idx="3">
                  <c:v>7.0599E-3</c:v>
                </c:pt>
                <c:pt idx="4">
                  <c:v>7.5808000000000004E-3</c:v>
                </c:pt>
                <c:pt idx="5">
                  <c:v>8.1355000000000004E-3</c:v>
                </c:pt>
                <c:pt idx="6">
                  <c:v>8.7258000000000006E-3</c:v>
                </c:pt>
                <c:pt idx="7">
                  <c:v>9.3536000000000001E-3</c:v>
                </c:pt>
                <c:pt idx="8">
                  <c:v>1.0021E-2</c:v>
                </c:pt>
                <c:pt idx="9">
                  <c:v>1.073E-2</c:v>
                </c:pt>
                <c:pt idx="10">
                  <c:v>1.1483E-2</c:v>
                </c:pt>
                <c:pt idx="11">
                  <c:v>1.2282E-2</c:v>
                </c:pt>
                <c:pt idx="12">
                  <c:v>1.3130000000000001E-2</c:v>
                </c:pt>
                <c:pt idx="13">
                  <c:v>1.4028000000000001E-2</c:v>
                </c:pt>
                <c:pt idx="14">
                  <c:v>1.4981E-2</c:v>
                </c:pt>
                <c:pt idx="15">
                  <c:v>1.5990000000000001E-2</c:v>
                </c:pt>
                <c:pt idx="16">
                  <c:v>1.7058E-2</c:v>
                </c:pt>
                <c:pt idx="17">
                  <c:v>1.8187999999999999E-2</c:v>
                </c:pt>
                <c:pt idx="18">
                  <c:v>1.9384000000000002E-2</c:v>
                </c:pt>
                <c:pt idx="19">
                  <c:v>2.0646999999999999E-2</c:v>
                </c:pt>
                <c:pt idx="20">
                  <c:v>2.1983000000000003E-2</c:v>
                </c:pt>
                <c:pt idx="21">
                  <c:v>2.3393000000000001E-2</c:v>
                </c:pt>
                <c:pt idx="22">
                  <c:v>2.4882000000000001E-2</c:v>
                </c:pt>
                <c:pt idx="23">
                  <c:v>2.6453000000000001E-2</c:v>
                </c:pt>
                <c:pt idx="24">
                  <c:v>2.8111000000000001E-2</c:v>
                </c:pt>
                <c:pt idx="25">
                  <c:v>2.9858000000000003E-2</c:v>
                </c:pt>
                <c:pt idx="26">
                  <c:v>3.1699000000000005E-2</c:v>
                </c:pt>
                <c:pt idx="27">
                  <c:v>3.3639000000000002E-2</c:v>
                </c:pt>
                <c:pt idx="28">
                  <c:v>3.5680999999999997E-2</c:v>
                </c:pt>
                <c:pt idx="29">
                  <c:v>3.7831000000000004E-2</c:v>
                </c:pt>
                <c:pt idx="30">
                  <c:v>4.0092000000000003E-2</c:v>
                </c:pt>
                <c:pt idx="31">
                  <c:v>4.2470000000000001E-2</c:v>
                </c:pt>
                <c:pt idx="32">
                  <c:v>4.4969000000000002E-2</c:v>
                </c:pt>
                <c:pt idx="33">
                  <c:v>4.7595999999999999E-2</c:v>
                </c:pt>
                <c:pt idx="34">
                  <c:v>5.0250999999999997E-2</c:v>
                </c:pt>
                <c:pt idx="35">
                  <c:v>5.3251E-2</c:v>
                </c:pt>
                <c:pt idx="36">
                  <c:v>5.629E-2</c:v>
                </c:pt>
                <c:pt idx="37">
                  <c:v>5.9497000000000001E-2</c:v>
                </c:pt>
                <c:pt idx="38">
                  <c:v>6.2823000000000004E-2</c:v>
                </c:pt>
                <c:pt idx="39">
                  <c:v>6.6327999999999998E-2</c:v>
                </c:pt>
                <c:pt idx="40">
                  <c:v>7.0001999999999995E-2</c:v>
                </c:pt>
                <c:pt idx="41">
                  <c:v>7.3849000000000012E-2</c:v>
                </c:pt>
                <c:pt idx="42">
                  <c:v>7.7878000000000003E-2</c:v>
                </c:pt>
                <c:pt idx="43">
                  <c:v>8.2096000000000002E-2</c:v>
                </c:pt>
                <c:pt idx="44">
                  <c:v>8.6508000000000002E-2</c:v>
                </c:pt>
                <c:pt idx="45">
                  <c:v>9.1123999999999997E-2</c:v>
                </c:pt>
                <c:pt idx="46">
                  <c:v>9.5950000000000008E-2</c:v>
                </c:pt>
                <c:pt idx="47">
                  <c:v>0.10099</c:v>
                </c:pt>
                <c:pt idx="48">
                  <c:v>0.10627</c:v>
                </c:pt>
                <c:pt idx="49">
                  <c:v>0.11176999999999999</c:v>
                </c:pt>
                <c:pt idx="50">
                  <c:v>0.11752</c:v>
                </c:pt>
                <c:pt idx="51">
                  <c:v>0.12352</c:v>
                </c:pt>
                <c:pt idx="52">
                  <c:v>0.12978000000000001</c:v>
                </c:pt>
                <c:pt idx="53">
                  <c:v>0.13631000000000001</c:v>
                </c:pt>
                <c:pt idx="54">
                  <c:v>0.14312</c:v>
                </c:pt>
                <c:pt idx="55">
                  <c:v>0.15021999999999999</c:v>
                </c:pt>
                <c:pt idx="56">
                  <c:v>0.15762000000000001</c:v>
                </c:pt>
                <c:pt idx="57">
                  <c:v>0.16533</c:v>
                </c:pt>
                <c:pt idx="58">
                  <c:v>0.17336000000000001</c:v>
                </c:pt>
                <c:pt idx="59">
                  <c:v>0.18171000000000001</c:v>
                </c:pt>
                <c:pt idx="60">
                  <c:v>0.19041</c:v>
                </c:pt>
                <c:pt idx="61">
                  <c:v>0.19946</c:v>
                </c:pt>
                <c:pt idx="62">
                  <c:v>0.20888000000000001</c:v>
                </c:pt>
                <c:pt idx="63">
                  <c:v>0.21867</c:v>
                </c:pt>
                <c:pt idx="64">
                  <c:v>0.22885</c:v>
                </c:pt>
                <c:pt idx="65">
                  <c:v>0.23943</c:v>
                </c:pt>
                <c:pt idx="66">
                  <c:v>0.25041999999999998</c:v>
                </c:pt>
                <c:pt idx="67">
                  <c:v>0.26183000000000001</c:v>
                </c:pt>
                <c:pt idx="68">
                  <c:v>0.27368999999999999</c:v>
                </c:pt>
                <c:pt idx="69">
                  <c:v>0.28599000000000002</c:v>
                </c:pt>
                <c:pt idx="70">
                  <c:v>0.29875999999999997</c:v>
                </c:pt>
                <c:pt idx="71">
                  <c:v>0.31201000000000001</c:v>
                </c:pt>
                <c:pt idx="72">
                  <c:v>0.32574999999999998</c:v>
                </c:pt>
                <c:pt idx="73">
                  <c:v>0.34</c:v>
                </c:pt>
                <c:pt idx="74">
                  <c:v>0.35477999999999998</c:v>
                </c:pt>
                <c:pt idx="75">
                  <c:v>0.37008999999999997</c:v>
                </c:pt>
                <c:pt idx="76">
                  <c:v>0.38595000000000002</c:v>
                </c:pt>
                <c:pt idx="77">
                  <c:v>0.40238999999999997</c:v>
                </c:pt>
                <c:pt idx="78">
                  <c:v>0.41941000000000006</c:v>
                </c:pt>
                <c:pt idx="79">
                  <c:v>0.43702999999999997</c:v>
                </c:pt>
                <c:pt idx="80">
                  <c:v>0.45527000000000001</c:v>
                </c:pt>
                <c:pt idx="81">
                  <c:v>0.47414000000000001</c:v>
                </c:pt>
                <c:pt idx="82">
                  <c:v>0.49367000000000005</c:v>
                </c:pt>
                <c:pt idx="83">
                  <c:v>0.51387000000000005</c:v>
                </c:pt>
                <c:pt idx="84">
                  <c:v>0.53476000000000001</c:v>
                </c:pt>
                <c:pt idx="85">
                  <c:v>0.55635000000000001</c:v>
                </c:pt>
                <c:pt idx="86">
                  <c:v>0.57867000000000002</c:v>
                </c:pt>
                <c:pt idx="87">
                  <c:v>0.60172999999999999</c:v>
                </c:pt>
                <c:pt idx="88">
                  <c:v>0.62556</c:v>
                </c:pt>
                <c:pt idx="89">
                  <c:v>0.65017000000000003</c:v>
                </c:pt>
                <c:pt idx="90">
                  <c:v>0.67558000000000007</c:v>
                </c:pt>
                <c:pt idx="91">
                  <c:v>0.70182000000000011</c:v>
                </c:pt>
                <c:pt idx="92">
                  <c:v>0.72889999999999999</c:v>
                </c:pt>
                <c:pt idx="93">
                  <c:v>0.75684000000000007</c:v>
                </c:pt>
                <c:pt idx="94">
                  <c:v>0.78567999999999993</c:v>
                </c:pt>
                <c:pt idx="95">
                  <c:v>0.81540999999999997</c:v>
                </c:pt>
                <c:pt idx="96">
                  <c:v>0.84608000000000005</c:v>
                </c:pt>
                <c:pt idx="97">
                  <c:v>0.8777100000000001</c:v>
                </c:pt>
                <c:pt idx="98">
                  <c:v>0.9103</c:v>
                </c:pt>
                <c:pt idx="99">
                  <c:v>0.94389999999999996</c:v>
                </c:pt>
                <c:pt idx="100">
                  <c:v>0.97852000000000006</c:v>
                </c:pt>
                <c:pt idx="101" formatCode="0.0000">
                  <c:v>1.0132999999999999</c:v>
                </c:pt>
                <c:pt idx="102">
                  <c:v>1.05</c:v>
                </c:pt>
                <c:pt idx="103">
                  <c:v>1.0877000000000001</c:v>
                </c:pt>
                <c:pt idx="104">
                  <c:v>1.1267</c:v>
                </c:pt>
                <c:pt idx="105">
                  <c:v>1.1667000000000001</c:v>
                </c:pt>
                <c:pt idx="106">
                  <c:v>1.208</c:v>
                </c:pt>
                <c:pt idx="107">
                  <c:v>1.2504999999999999</c:v>
                </c:pt>
                <c:pt idx="108">
                  <c:v>1.294</c:v>
                </c:pt>
                <c:pt idx="109">
                  <c:v>1.3391199999999999</c:v>
                </c:pt>
                <c:pt idx="110">
                  <c:v>1.3851099999999998</c:v>
                </c:pt>
                <c:pt idx="111">
                  <c:v>1.4326300000000001</c:v>
                </c:pt>
                <c:pt idx="112">
                  <c:v>1.4814800000000001</c:v>
                </c:pt>
                <c:pt idx="113">
                  <c:v>1.5315300000000001</c:v>
                </c:pt>
                <c:pt idx="114">
                  <c:v>1.5831</c:v>
                </c:pt>
                <c:pt idx="115">
                  <c:v>1.6362000000000001</c:v>
                </c:pt>
                <c:pt idx="116">
                  <c:v>1.6905000000000001</c:v>
                </c:pt>
                <c:pt idx="117">
                  <c:v>1.98536</c:v>
                </c:pt>
                <c:pt idx="118">
                  <c:v>2.3210500000000001</c:v>
                </c:pt>
                <c:pt idx="119">
                  <c:v>2.7012399999999999</c:v>
                </c:pt>
                <c:pt idx="120">
                  <c:v>3.1294200000000001</c:v>
                </c:pt>
                <c:pt idx="121">
                  <c:v>3.6142600000000003</c:v>
                </c:pt>
                <c:pt idx="122">
                  <c:v>4.1553399999999998</c:v>
                </c:pt>
                <c:pt idx="123">
                  <c:v>4.7602500000000001</c:v>
                </c:pt>
                <c:pt idx="124">
                  <c:v>8.9247099999999993</c:v>
                </c:pt>
                <c:pt idx="125">
                  <c:v>15.544270000000001</c:v>
                </c:pt>
                <c:pt idx="126">
                  <c:v>25.495400000000004</c:v>
                </c:pt>
                <c:pt idx="127">
                  <c:v>39.75385</c:v>
                </c:pt>
                <c:pt idx="128">
                  <c:v>59.436230000000002</c:v>
                </c:pt>
                <c:pt idx="129">
                  <c:v>85.903300000000002</c:v>
                </c:pt>
                <c:pt idx="130">
                  <c:v>120.587</c:v>
                </c:pt>
                <c:pt idx="131">
                  <c:v>165.3219</c:v>
                </c:pt>
                <c:pt idx="132">
                  <c:v>186.50890000000001</c:v>
                </c:pt>
                <c:pt idx="133">
                  <c:v>198.0093</c:v>
                </c:pt>
                <c:pt idx="134">
                  <c:v>200.41070000000002</c:v>
                </c:pt>
                <c:pt idx="135">
                  <c:v>202.82229999999998</c:v>
                </c:pt>
                <c:pt idx="136">
                  <c:v>205.26420000000002</c:v>
                </c:pt>
                <c:pt idx="137">
                  <c:v>207.73650000000001</c:v>
                </c:pt>
                <c:pt idx="138">
                  <c:v>210.23920000000001</c:v>
                </c:pt>
                <c:pt idx="139">
                  <c:v>212.76220000000001</c:v>
                </c:pt>
                <c:pt idx="140">
                  <c:v>215.32579999999999</c:v>
                </c:pt>
                <c:pt idx="141">
                  <c:v>217.93989999999999</c:v>
                </c:pt>
                <c:pt idx="142">
                  <c:v>220.58449999999999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4C7-4D94-9A5A-34D99BE8D56F}"/>
            </c:ext>
          </c:extLst>
        </c:ser>
        <c:ser>
          <c:idx val="1"/>
          <c:order val="8"/>
          <c:spPr>
            <a:ln w="95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'Anand Data for phase diagram'!$D$7:$D$94</c:f>
              <c:numCache>
                <c:formatCode>0.00</c:formatCode>
                <c:ptCount val="88"/>
                <c:pt idx="0">
                  <c:v>-80.050000000000011</c:v>
                </c:pt>
                <c:pt idx="1">
                  <c:v>-75.050000000000011</c:v>
                </c:pt>
                <c:pt idx="2">
                  <c:v>-70.050000000000011</c:v>
                </c:pt>
                <c:pt idx="3">
                  <c:v>-65.050000000000011</c:v>
                </c:pt>
                <c:pt idx="4">
                  <c:v>-60.050000000000011</c:v>
                </c:pt>
                <c:pt idx="5">
                  <c:v>-55.050000000000011</c:v>
                </c:pt>
                <c:pt idx="6">
                  <c:v>-50.050000000000011</c:v>
                </c:pt>
                <c:pt idx="7">
                  <c:v>-45.050000000000011</c:v>
                </c:pt>
                <c:pt idx="8">
                  <c:v>-40.050000000000011</c:v>
                </c:pt>
                <c:pt idx="9">
                  <c:v>-39.550000000000011</c:v>
                </c:pt>
                <c:pt idx="10">
                  <c:v>-39.050000000000011</c:v>
                </c:pt>
                <c:pt idx="11">
                  <c:v>-38.550000000000011</c:v>
                </c:pt>
                <c:pt idx="12">
                  <c:v>-38.050000000000011</c:v>
                </c:pt>
                <c:pt idx="13">
                  <c:v>-37.550000000000011</c:v>
                </c:pt>
                <c:pt idx="14">
                  <c:v>-37.050000000000011</c:v>
                </c:pt>
                <c:pt idx="15">
                  <c:v>-36.550000000000011</c:v>
                </c:pt>
                <c:pt idx="16">
                  <c:v>-36.050000000000011</c:v>
                </c:pt>
                <c:pt idx="17">
                  <c:v>-35.550000000000011</c:v>
                </c:pt>
                <c:pt idx="18">
                  <c:v>-35.050000000000011</c:v>
                </c:pt>
                <c:pt idx="19">
                  <c:v>-34.550000000000011</c:v>
                </c:pt>
                <c:pt idx="20">
                  <c:v>-34.050000000000011</c:v>
                </c:pt>
                <c:pt idx="21">
                  <c:v>-33.550000000000011</c:v>
                </c:pt>
                <c:pt idx="22">
                  <c:v>-33.050000000000011</c:v>
                </c:pt>
                <c:pt idx="23">
                  <c:v>-32.550000000000011</c:v>
                </c:pt>
                <c:pt idx="24">
                  <c:v>-32.050000000000011</c:v>
                </c:pt>
                <c:pt idx="25">
                  <c:v>-31.550000000000011</c:v>
                </c:pt>
                <c:pt idx="26">
                  <c:v>-31.050000000000011</c:v>
                </c:pt>
                <c:pt idx="27">
                  <c:v>-30.550000000000011</c:v>
                </c:pt>
                <c:pt idx="28">
                  <c:v>-30.050000000000011</c:v>
                </c:pt>
                <c:pt idx="29">
                  <c:v>-29.550000000000011</c:v>
                </c:pt>
                <c:pt idx="30">
                  <c:v>-29.050000000000011</c:v>
                </c:pt>
                <c:pt idx="31">
                  <c:v>-28.550000000000011</c:v>
                </c:pt>
                <c:pt idx="32">
                  <c:v>-28.050000000000011</c:v>
                </c:pt>
                <c:pt idx="33">
                  <c:v>-27.550000000000011</c:v>
                </c:pt>
                <c:pt idx="34">
                  <c:v>-27.050000000000011</c:v>
                </c:pt>
                <c:pt idx="35">
                  <c:v>-26.550000000000011</c:v>
                </c:pt>
                <c:pt idx="36">
                  <c:v>-26.050000000000011</c:v>
                </c:pt>
                <c:pt idx="37">
                  <c:v>-25.550000000000011</c:v>
                </c:pt>
                <c:pt idx="38">
                  <c:v>-25.050000000000011</c:v>
                </c:pt>
                <c:pt idx="39">
                  <c:v>-24.550000000000011</c:v>
                </c:pt>
                <c:pt idx="40">
                  <c:v>-24.050000000000011</c:v>
                </c:pt>
                <c:pt idx="41">
                  <c:v>-23.550000000000011</c:v>
                </c:pt>
                <c:pt idx="42">
                  <c:v>-23.050000000000011</c:v>
                </c:pt>
                <c:pt idx="43">
                  <c:v>-22.550000000000011</c:v>
                </c:pt>
                <c:pt idx="44">
                  <c:v>-22.050000000000011</c:v>
                </c:pt>
                <c:pt idx="45">
                  <c:v>-21.550000000000011</c:v>
                </c:pt>
                <c:pt idx="46">
                  <c:v>-21.050000000000011</c:v>
                </c:pt>
                <c:pt idx="47">
                  <c:v>-20.550000000000011</c:v>
                </c:pt>
                <c:pt idx="48">
                  <c:v>-20.050000000000011</c:v>
                </c:pt>
                <c:pt idx="49">
                  <c:v>-19.550000000000011</c:v>
                </c:pt>
                <c:pt idx="50">
                  <c:v>-19.050000000000011</c:v>
                </c:pt>
                <c:pt idx="51">
                  <c:v>-18.550000000000011</c:v>
                </c:pt>
                <c:pt idx="52">
                  <c:v>-18.050000000000011</c:v>
                </c:pt>
                <c:pt idx="53">
                  <c:v>-17.550000000000011</c:v>
                </c:pt>
                <c:pt idx="54">
                  <c:v>-17.050000000000011</c:v>
                </c:pt>
                <c:pt idx="55">
                  <c:v>-16.550000000000011</c:v>
                </c:pt>
                <c:pt idx="56">
                  <c:v>-16.050000000000011</c:v>
                </c:pt>
                <c:pt idx="57">
                  <c:v>-15.550000000000011</c:v>
                </c:pt>
                <c:pt idx="58">
                  <c:v>-15.050000000000011</c:v>
                </c:pt>
                <c:pt idx="59">
                  <c:v>-14.550000000000011</c:v>
                </c:pt>
                <c:pt idx="60">
                  <c:v>-14.050000000000011</c:v>
                </c:pt>
                <c:pt idx="61">
                  <c:v>-13.550000000000011</c:v>
                </c:pt>
                <c:pt idx="62">
                  <c:v>-13.050000000000011</c:v>
                </c:pt>
                <c:pt idx="63">
                  <c:v>-12.550000000000011</c:v>
                </c:pt>
                <c:pt idx="64">
                  <c:v>-12.050000000000011</c:v>
                </c:pt>
                <c:pt idx="65">
                  <c:v>-11.550000000000011</c:v>
                </c:pt>
                <c:pt idx="66">
                  <c:v>-11.050000000000011</c:v>
                </c:pt>
                <c:pt idx="67">
                  <c:v>-10.550000000000011</c:v>
                </c:pt>
                <c:pt idx="68">
                  <c:v>-10.050000000000011</c:v>
                </c:pt>
                <c:pt idx="69">
                  <c:v>-9.5500000000000114</c:v>
                </c:pt>
                <c:pt idx="70">
                  <c:v>-9.0500000000000114</c:v>
                </c:pt>
                <c:pt idx="71">
                  <c:v>-8.5500000000000114</c:v>
                </c:pt>
                <c:pt idx="72">
                  <c:v>-8.0500000000000114</c:v>
                </c:pt>
                <c:pt idx="73">
                  <c:v>-7.5500000000000114</c:v>
                </c:pt>
                <c:pt idx="74">
                  <c:v>-7.0500000000000114</c:v>
                </c:pt>
                <c:pt idx="75">
                  <c:v>-6.5500000000000114</c:v>
                </c:pt>
                <c:pt idx="76">
                  <c:v>-6.0500000000000114</c:v>
                </c:pt>
                <c:pt idx="77">
                  <c:v>-5.5500000000000114</c:v>
                </c:pt>
                <c:pt idx="78">
                  <c:v>-5.0500000000000114</c:v>
                </c:pt>
                <c:pt idx="79">
                  <c:v>-4.5500000000000114</c:v>
                </c:pt>
                <c:pt idx="80">
                  <c:v>-4.0500000000000114</c:v>
                </c:pt>
                <c:pt idx="81">
                  <c:v>-3.5500000000000114</c:v>
                </c:pt>
                <c:pt idx="82">
                  <c:v>-3.0500000000000114</c:v>
                </c:pt>
                <c:pt idx="83">
                  <c:v>-2.5500000000000114</c:v>
                </c:pt>
                <c:pt idx="84">
                  <c:v>-2.0500000000000114</c:v>
                </c:pt>
                <c:pt idx="85">
                  <c:v>-1.5500000000000114</c:v>
                </c:pt>
                <c:pt idx="86">
                  <c:v>-1.0500000000000114</c:v>
                </c:pt>
                <c:pt idx="87">
                  <c:v>-0.55000000000001137</c:v>
                </c:pt>
              </c:numCache>
            </c:numRef>
          </c:xVal>
          <c:yVal>
            <c:numRef>
              <c:f>'Anand Data for phase diagram'!$H$7:$H$94</c:f>
              <c:numCache>
                <c:formatCode>0.0000000</c:formatCode>
                <c:ptCount val="88"/>
                <c:pt idx="0">
                  <c:v>5.5000000000000003E-7</c:v>
                </c:pt>
                <c:pt idx="1">
                  <c:v>1.2200000000000002E-6</c:v>
                </c:pt>
                <c:pt idx="2">
                  <c:v>2.6100000000000004E-6</c:v>
                </c:pt>
                <c:pt idx="3">
                  <c:v>5.4000000000000008E-6</c:v>
                </c:pt>
                <c:pt idx="4">
                  <c:v>1.0800000000000002E-5</c:v>
                </c:pt>
                <c:pt idx="5">
                  <c:v>2.0930000000000001E-5</c:v>
                </c:pt>
                <c:pt idx="6">
                  <c:v>3.9360000000000003E-5</c:v>
                </c:pt>
                <c:pt idx="7">
                  <c:v>7.2020000000000005E-5</c:v>
                </c:pt>
                <c:pt idx="8">
                  <c:v>1.284E-4</c:v>
                </c:pt>
                <c:pt idx="9">
                  <c:v>1.359E-4</c:v>
                </c:pt>
                <c:pt idx="10">
                  <c:v>1.437E-4</c:v>
                </c:pt>
                <c:pt idx="11">
                  <c:v>1.5200000000000001E-4</c:v>
                </c:pt>
                <c:pt idx="12">
                  <c:v>1.607E-4</c:v>
                </c:pt>
                <c:pt idx="13">
                  <c:v>1.6990000000000001E-4</c:v>
                </c:pt>
                <c:pt idx="14">
                  <c:v>1.7960000000000003E-4</c:v>
                </c:pt>
                <c:pt idx="15">
                  <c:v>1.897E-4</c:v>
                </c:pt>
                <c:pt idx="16">
                  <c:v>2.0040000000000002E-4</c:v>
                </c:pt>
                <c:pt idx="17">
                  <c:v>2.1160000000000002E-4</c:v>
                </c:pt>
                <c:pt idx="18">
                  <c:v>2.2350000000000004E-4</c:v>
                </c:pt>
                <c:pt idx="19">
                  <c:v>2.3590000000000001E-4</c:v>
                </c:pt>
                <c:pt idx="20">
                  <c:v>2.4899999999999998E-4</c:v>
                </c:pt>
                <c:pt idx="21">
                  <c:v>2.6270000000000004E-4</c:v>
                </c:pt>
                <c:pt idx="22">
                  <c:v>2.7710000000000001E-4</c:v>
                </c:pt>
                <c:pt idx="23">
                  <c:v>2.923E-4</c:v>
                </c:pt>
                <c:pt idx="24">
                  <c:v>3.0820000000000001E-4</c:v>
                </c:pt>
                <c:pt idx="25">
                  <c:v>3.2490000000000004E-4</c:v>
                </c:pt>
                <c:pt idx="26">
                  <c:v>3.4240000000000003E-4</c:v>
                </c:pt>
                <c:pt idx="27">
                  <c:v>3.6079999999999999E-4</c:v>
                </c:pt>
                <c:pt idx="28">
                  <c:v>3.8010000000000002E-4</c:v>
                </c:pt>
                <c:pt idx="29">
                  <c:v>4.0040000000000003E-4</c:v>
                </c:pt>
                <c:pt idx="30">
                  <c:v>4.216E-4</c:v>
                </c:pt>
                <c:pt idx="31">
                  <c:v>4.4390000000000006E-4</c:v>
                </c:pt>
                <c:pt idx="32">
                  <c:v>4.6730000000000003E-4</c:v>
                </c:pt>
                <c:pt idx="33">
                  <c:v>4.9180000000000003E-4</c:v>
                </c:pt>
                <c:pt idx="34">
                  <c:v>5.1740000000000011E-4</c:v>
                </c:pt>
                <c:pt idx="35">
                  <c:v>5.4430000000000006E-4</c:v>
                </c:pt>
                <c:pt idx="36">
                  <c:v>5.7250000000000009E-4</c:v>
                </c:pt>
                <c:pt idx="37">
                  <c:v>6.020000000000001E-4</c:v>
                </c:pt>
                <c:pt idx="38">
                  <c:v>6.3290000000000004E-4</c:v>
                </c:pt>
                <c:pt idx="39">
                  <c:v>6.6520000000000001E-4</c:v>
                </c:pt>
                <c:pt idx="40">
                  <c:v>6.9910000000000003E-4</c:v>
                </c:pt>
                <c:pt idx="41">
                  <c:v>7.3450000000000013E-4</c:v>
                </c:pt>
                <c:pt idx="42">
                  <c:v>7.716E-4</c:v>
                </c:pt>
                <c:pt idx="43">
                  <c:v>8.1040000000000018E-4</c:v>
                </c:pt>
                <c:pt idx="44">
                  <c:v>8.5099999999999998E-4</c:v>
                </c:pt>
                <c:pt idx="45">
                  <c:v>8.9340000000000014E-4</c:v>
                </c:pt>
                <c:pt idx="46">
                  <c:v>9.3770000000000008E-4</c:v>
                </c:pt>
                <c:pt idx="47">
                  <c:v>9.8410000000000012E-4</c:v>
                </c:pt>
                <c:pt idx="48">
                  <c:v>1.0326000000000001E-3</c:v>
                </c:pt>
                <c:pt idx="49">
                  <c:v>1.0833000000000001E-3</c:v>
                </c:pt>
                <c:pt idx="50">
                  <c:v>1.1362000000000002E-3</c:v>
                </c:pt>
                <c:pt idx="51">
                  <c:v>1.1915000000000001E-3</c:v>
                </c:pt>
                <c:pt idx="52">
                  <c:v>1.2492000000000002E-3</c:v>
                </c:pt>
                <c:pt idx="53">
                  <c:v>1.3094999999999999E-3</c:v>
                </c:pt>
                <c:pt idx="54">
                  <c:v>1.3725E-3</c:v>
                </c:pt>
                <c:pt idx="55">
                  <c:v>1.4382000000000002E-3</c:v>
                </c:pt>
                <c:pt idx="56">
                  <c:v>1.5068000000000002E-3</c:v>
                </c:pt>
                <c:pt idx="57">
                  <c:v>1.5783000000000004E-3</c:v>
                </c:pt>
                <c:pt idx="58">
                  <c:v>1.6530000000000002E-3</c:v>
                </c:pt>
                <c:pt idx="59">
                  <c:v>1.7309000000000003E-3</c:v>
                </c:pt>
                <c:pt idx="60">
                  <c:v>1.8122000000000001E-3</c:v>
                </c:pt>
                <c:pt idx="61">
                  <c:v>1.8969000000000002E-3</c:v>
                </c:pt>
                <c:pt idx="62">
                  <c:v>1.9852000000000003E-3</c:v>
                </c:pt>
                <c:pt idx="63">
                  <c:v>2.0773000000000002E-3</c:v>
                </c:pt>
                <c:pt idx="64">
                  <c:v>2.1732000000000001E-3</c:v>
                </c:pt>
                <c:pt idx="65">
                  <c:v>2.2732E-3</c:v>
                </c:pt>
                <c:pt idx="66">
                  <c:v>2.3774000000000004E-3</c:v>
                </c:pt>
                <c:pt idx="67">
                  <c:v>2.4859000000000001E-3</c:v>
                </c:pt>
                <c:pt idx="68">
                  <c:v>2.5990000000000002E-3</c:v>
                </c:pt>
                <c:pt idx="69">
                  <c:v>2.7168000000000001E-3</c:v>
                </c:pt>
                <c:pt idx="70">
                  <c:v>2.8394000000000002E-3</c:v>
                </c:pt>
                <c:pt idx="71">
                  <c:v>2.967E-3</c:v>
                </c:pt>
                <c:pt idx="72">
                  <c:v>3.0998000000000006E-3</c:v>
                </c:pt>
                <c:pt idx="73">
                  <c:v>3.2380000000000004E-3</c:v>
                </c:pt>
                <c:pt idx="74">
                  <c:v>3.3819000000000002E-3</c:v>
                </c:pt>
                <c:pt idx="75">
                  <c:v>3.5316000000000006E-3</c:v>
                </c:pt>
                <c:pt idx="76">
                  <c:v>3.6873000000000006E-3</c:v>
                </c:pt>
                <c:pt idx="77">
                  <c:v>3.8492000000000005E-3</c:v>
                </c:pt>
                <c:pt idx="78">
                  <c:v>4.0176000000000005E-3</c:v>
                </c:pt>
                <c:pt idx="79">
                  <c:v>4.1927000000000006E-3</c:v>
                </c:pt>
                <c:pt idx="80">
                  <c:v>4.3747000000000005E-3</c:v>
                </c:pt>
                <c:pt idx="81">
                  <c:v>4.5639000000000001E-3</c:v>
                </c:pt>
                <c:pt idx="82">
                  <c:v>4.7606000000000002E-3</c:v>
                </c:pt>
                <c:pt idx="83">
                  <c:v>4.9649000000000004E-3</c:v>
                </c:pt>
                <c:pt idx="84">
                  <c:v>5.1772000000000007E-3</c:v>
                </c:pt>
                <c:pt idx="85">
                  <c:v>5.3977000000000001E-3</c:v>
                </c:pt>
                <c:pt idx="86">
                  <c:v>5.6267000000000001E-3</c:v>
                </c:pt>
                <c:pt idx="87">
                  <c:v>5.8645000000000008E-3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4C7-4D94-9A5A-34D99BE8D56F}"/>
            </c:ext>
          </c:extLst>
        </c:ser>
        <c:ser>
          <c:idx val="4"/>
          <c:order val="9"/>
          <c:tx>
            <c:strRef>
              <c:f>'Anand Data for phase diagram'!$W$11</c:f>
              <c:strCache>
                <c:ptCount val="1"/>
                <c:pt idx="0">
                  <c:v>Melting curve from wiki plot</c:v>
                </c:pt>
              </c:strCache>
            </c:strRef>
          </c:tx>
          <c:spPr>
            <a:ln w="9525" cap="rnd">
              <a:solidFill>
                <a:srgbClr val="007E39"/>
              </a:solidFill>
              <a:round/>
            </a:ln>
            <a:effectLst/>
          </c:spPr>
          <c:marker>
            <c:symbol val="none"/>
          </c:marker>
          <c:xVal>
            <c:numRef>
              <c:f>'Anand Data for phase diagram'!$X$13:$X$21</c:f>
              <c:numCache>
                <c:formatCode>General</c:formatCode>
                <c:ptCount val="9"/>
                <c:pt idx="0">
                  <c:v>-5.0000000000011369E-2</c:v>
                </c:pt>
                <c:pt idx="1">
                  <c:v>-3.999999999996362E-2</c:v>
                </c:pt>
                <c:pt idx="2">
                  <c:v>-0.30000000000001137</c:v>
                </c:pt>
                <c:pt idx="3">
                  <c:v>-0.75999999999999091</c:v>
                </c:pt>
                <c:pt idx="4">
                  <c:v>-1.4599999999999795</c:v>
                </c:pt>
                <c:pt idx="5">
                  <c:v>-4.0199999999999818</c:v>
                </c:pt>
                <c:pt idx="6">
                  <c:v>-8.6700000000000159</c:v>
                </c:pt>
                <c:pt idx="7">
                  <c:v>-14.25</c:v>
                </c:pt>
                <c:pt idx="8">
                  <c:v>-20.639999999999986</c:v>
                </c:pt>
              </c:numCache>
            </c:numRef>
          </c:xVal>
          <c:yVal>
            <c:numRef>
              <c:f>'Anand Data for phase diagram'!$Z$13:$Z$21</c:f>
              <c:numCache>
                <c:formatCode>0.000</c:formatCode>
                <c:ptCount val="9"/>
                <c:pt idx="0">
                  <c:v>1.01325</c:v>
                </c:pt>
                <c:pt idx="1">
                  <c:v>6.11657E-3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500</c:v>
                </c:pt>
                <c:pt idx="6">
                  <c:v>1000</c:v>
                </c:pt>
                <c:pt idx="7">
                  <c:v>1500</c:v>
                </c:pt>
                <c:pt idx="8">
                  <c:v>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4C7-4D94-9A5A-34D99BE8D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230944"/>
        <c:axId val="531228320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'Phase diagram'!$H$66</c15:sqref>
                        </c15:formulaRef>
                      </c:ext>
                    </c:extLst>
                    <c:strCache>
                      <c:ptCount val="1"/>
                      <c:pt idx="0">
                        <c:v>solid line - collpase temperature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1"/>
                  <c:marker>
                    <c:symbol val="none"/>
                  </c:marker>
                  <c:bubble3D val="0"/>
                  <c:spPr>
                    <a:ln w="9525" cap="rnd">
                      <a:solidFill>
                        <a:srgbClr val="00B050"/>
                      </a:solidFill>
                      <a:prstDash val="lgDash"/>
                      <a:round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4-B4C7-4D94-9A5A-34D99BE8D56F}"/>
                    </c:ext>
                  </c:extLst>
                </c:dPt>
                <c:xVal>
                  <c:numRef>
                    <c:extLst>
                      <c:ext uri="{02D57815-91ED-43cb-92C2-25804820EDAC}">
                        <c15:formulaRef>
                          <c15:sqref>'Phase diagram'!$I$66:$I$67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-32</c:v>
                      </c:pt>
                      <c:pt idx="1">
                        <c:v>-32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'Phase diagram'!$J$66:$J$67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</c:v>
                      </c:pt>
                      <c:pt idx="1">
                        <c:v>-7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B4C7-4D94-9A5A-34D99BE8D56F}"/>
                  </c:ext>
                </c:extLst>
              </c15:ser>
            </c15:filteredScatterSeries>
            <c15:filteredScatterSeries>
              <c15:ser>
                <c:idx val="1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diagram'!$H$62</c15:sqref>
                        </c15:formulaRef>
                      </c:ext>
                    </c:extLst>
                    <c:strCache>
                      <c:ptCount val="1"/>
                      <c:pt idx="0">
                        <c:v> dotted line - Pi at primary drying temperature</c:v>
                      </c:pt>
                    </c:strCache>
                  </c:strRef>
                </c:tx>
                <c:spPr>
                  <a:ln w="9525" cap="rnd">
                    <a:solidFill>
                      <a:schemeClr val="bg1">
                        <a:lumMod val="75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0"/>
                    <c:layout>
                      <c:manualLayout>
                        <c:x val="-5.8732264957264954E-2"/>
                        <c:y val="-0.10803461538461538"/>
                      </c:manualLayout>
                    </c:layout>
                    <c:tx>
                      <c:rich>
                        <a:bodyPr rot="0" spcFirstLastPara="1" vertOverflow="clip" horzOverflow="clip" vert="horz" wrap="square" lIns="7200" tIns="7200" rIns="7200" bIns="18288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C59D4D44-9B84-4033-A2DB-F82CB7E66F24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rgbClr val="FFC000">
                          <a:lumMod val="20000"/>
                          <a:lumOff val="80000"/>
                        </a:srgbClr>
                      </a:solidFill>
                      <a:ln>
                        <a:solidFill>
                          <a:sysClr val="windowText" lastClr="000000">
                            <a:lumMod val="25000"/>
                            <a:lumOff val="75000"/>
                          </a:sysClr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7200" tIns="7200" rIns="7200" bIns="18288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dLblPos val="r"/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18455170940170937"/>
                            <c:h val="4.1717094017094017E-2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06-B4C7-4D94-9A5A-34D99BE8D56F}"/>
                      </c:ext>
                    </c:extLst>
                  </c:dLbl>
                  <c:dLbl>
                    <c:idx val="1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B4C7-4D94-9A5A-34D99BE8D56F}"/>
                      </c:ext>
                    </c:extLst>
                  </c:dLbl>
                  <c:spPr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7200" tIns="7200" rIns="7200" bIns="18288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diagram'!$I$62:$I$63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-120</c:v>
                      </c:pt>
                      <c:pt idx="1">
                        <c:v>-40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diagram'!$J$62:$J$63</c15:sqref>
                        </c15:formulaRef>
                      </c:ext>
                    </c:extLst>
                    <c:numCache>
                      <c:formatCode>0.00</c:formatCode>
                      <c:ptCount val="2"/>
                      <c:pt idx="0">
                        <c:v>-4.4049449102406957</c:v>
                      </c:pt>
                      <c:pt idx="1">
                        <c:v>-4.4049449102406957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diagram'!$Y$30</c15:f>
                      <c15:dlblRangeCache>
                        <c:ptCount val="1"/>
                        <c:pt idx="0">
                          <c:v>vP = 39 µbar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08-B4C7-4D94-9A5A-34D99BE8D56F}"/>
                  </c:ext>
                </c:extLst>
              </c15:ser>
            </c15:filteredScatterSeries>
            <c15:filteredScatterSeries>
              <c15:ser>
                <c:idx val="1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diagram'!$H$60</c15:sqref>
                        </c15:formulaRef>
                      </c:ext>
                    </c:extLst>
                    <c:strCache>
                      <c:ptCount val="1"/>
                      <c:pt idx="0">
                        <c:v>dotted line - Pi at room temperature</c:v>
                      </c:pt>
                    </c:strCache>
                  </c:strRef>
                </c:tx>
                <c:spPr>
                  <a:ln w="9525" cap="rnd">
                    <a:solidFill>
                      <a:schemeClr val="bg1">
                        <a:lumMod val="75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dPt>
                  <c:idx val="1"/>
                  <c:marker>
                    <c:symbol val="diamond"/>
                    <c:size val="5"/>
                    <c:spPr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n w="9525">
                        <a:solidFill>
                          <a:schemeClr val="bg1">
                            <a:lumMod val="75000"/>
                          </a:schemeClr>
                        </a:solidFill>
                        <a:prstDash val="sysDot"/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9-B4C7-4D94-9A5A-34D99BE8D56F}"/>
                    </c:ext>
                  </c:extLst>
                </c:dPt>
                <c:dLbls>
                  <c:dLbl>
                    <c:idx val="0"/>
                    <c:layout>
                      <c:manualLayout>
                        <c:x val="-6.7970726495726497E-2"/>
                        <c:y val="-6.7779059829059823E-2"/>
                      </c:manualLayout>
                    </c:layout>
                    <c:tx>
                      <c:rich>
                        <a:bodyPr rot="0" spcFirstLastPara="1" vertOverflow="clip" horzOverflow="clip" vert="horz" wrap="square" lIns="38100" tIns="19050" rIns="38100" bIns="19050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70DD9579-1F00-4839-AB6A-10C1AD9B42A7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rgbClr val="FFC000">
                          <a:lumMod val="20000"/>
                          <a:lumOff val="80000"/>
                        </a:srgbClr>
                      </a:solidFill>
                      <a:ln>
                        <a:solidFill>
                          <a:sysClr val="windowText" lastClr="000000">
                            <a:lumMod val="25000"/>
                            <a:lumOff val="75000"/>
                          </a:sysClr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19079829059829057"/>
                            <c:h val="4.0302991452991453E-2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0A-B4C7-4D94-9A5A-34D99BE8D56F}"/>
                      </c:ext>
                    </c:extLst>
                  </c:dLbl>
                  <c:dLbl>
                    <c:idx val="1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9-B4C7-4D94-9A5A-34D99BE8D56F}"/>
                      </c:ext>
                    </c:extLst>
                  </c:dLbl>
                  <c:spPr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diagram'!$I$60:$I$61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-120</c:v>
                      </c:pt>
                      <c:pt idx="1">
                        <c:v>20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diagram'!$J$60:$J$61</c15:sqref>
                        </c15:formulaRef>
                      </c:ext>
                    </c:extLst>
                    <c:numCache>
                      <c:formatCode>0.00</c:formatCode>
                      <c:ptCount val="2"/>
                      <c:pt idx="0">
                        <c:v>-2.0896157505860056</c:v>
                      </c:pt>
                      <c:pt idx="1">
                        <c:v>-2.0896157505860056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diagram'!$Y$28:$AB$28</c15:f>
                      <c15:dlblRangeCache>
                        <c:ptCount val="4"/>
                        <c:pt idx="0">
                          <c:v>vP = 8 mbar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0B-B4C7-4D94-9A5A-34D99BE8D56F}"/>
                  </c:ext>
                </c:extLst>
              </c15:ser>
            </c15:filteredScatterSeries>
            <c15:filteredScatterSeries>
              <c15:ser>
                <c:idx val="10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diagram'!$H$54</c15:sqref>
                        </c15:formulaRef>
                      </c:ext>
                    </c:extLst>
                    <c:strCache>
                      <c:ptCount val="1"/>
                      <c:pt idx="0">
                        <c:v> dotted line - room pressure</c:v>
                      </c:pt>
                    </c:strCache>
                  </c:strRef>
                </c:tx>
                <c:spPr>
                  <a:ln w="9525" cap="rnd">
                    <a:solidFill>
                      <a:schemeClr val="bg1">
                        <a:lumMod val="75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diagram'!$I$54:$I$55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</c:v>
                      </c:pt>
                      <c:pt idx="1">
                        <c:v>-120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diagram'!$J$54:$J$55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4C7-4D94-9A5A-34D99BE8D56F}"/>
                  </c:ext>
                </c:extLst>
              </c15:ser>
            </c15:filteredScatterSeries>
            <c15:filteredScatterSeries>
              <c15:ser>
                <c:idx val="9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diagram'!$H$52</c15:sqref>
                        </c15:formulaRef>
                      </c:ext>
                    </c:extLst>
                    <c:strCache>
                      <c:ptCount val="1"/>
                      <c:pt idx="0">
                        <c:v> dotted line - room temperature</c:v>
                      </c:pt>
                    </c:strCache>
                  </c:strRef>
                </c:tx>
                <c:spPr>
                  <a:ln w="9525" cap="rnd">
                    <a:solidFill>
                      <a:schemeClr val="bg1">
                        <a:lumMod val="75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diagram'!$I$52:$I$53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</c:v>
                      </c:pt>
                      <c:pt idx="1">
                        <c:v>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diagram'!$J$52:$J$53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-7</c:v>
                      </c:pt>
                      <c:pt idx="1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B4C7-4D94-9A5A-34D99BE8D56F}"/>
                  </c:ext>
                </c:extLst>
              </c15:ser>
            </c15:filteredScatterSeries>
            <c15:filteredScatterSeries>
              <c15:ser>
                <c:idx val="1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diagram'!$H$56</c15:sqref>
                        </c15:formulaRef>
                      </c:ext>
                    </c:extLst>
                    <c:strCache>
                      <c:ptCount val="1"/>
                      <c:pt idx="0">
                        <c:v> dotted line - primary drying shelf temperature &amp; chamber pressure</c:v>
                      </c:pt>
                    </c:strCache>
                  </c:strRef>
                </c:tx>
                <c:spPr>
                  <a:ln w="9525" cap="rnd">
                    <a:solidFill>
                      <a:schemeClr val="bg1">
                        <a:lumMod val="65000"/>
                      </a:schemeClr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diagram'!$I$56:$I$57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-50</c:v>
                      </c:pt>
                      <c:pt idx="1">
                        <c:v>-50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diagram'!$J$56:$J$57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-7</c:v>
                      </c:pt>
                      <c:pt idx="1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B4C7-4D94-9A5A-34D99BE8D56F}"/>
                  </c:ext>
                </c:extLst>
              </c15:ser>
            </c15:filteredScatterSeries>
            <c15:filteredScatterSeries>
              <c15:ser>
                <c:idx val="14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diagram'!$H$58</c15:sqref>
                        </c15:formulaRef>
                      </c:ext>
                    </c:extLst>
                    <c:strCache>
                      <c:ptCount val="1"/>
                      <c:pt idx="0">
                        <c:v> dotted line - condensor temperature &amp; ice vapour pressure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0"/>
                    <c:layout>
                      <c:manualLayout>
                        <c:x val="-6.6499145299145329E-2"/>
                        <c:y val="-8.6148504273504276E-2"/>
                      </c:manualLayout>
                    </c:layout>
                    <c:tx>
                      <c:rich>
                        <a:bodyPr rot="0" spcFirstLastPara="1" vertOverflow="clip" horzOverflow="clip" vert="horz" wrap="square" lIns="7200" tIns="7200" rIns="7200" bIns="7200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4C156F8D-C3F4-4D75-8BEC-B2B4767907E8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xfrm>
                        <a:off x="2133601" y="3000101"/>
                        <a:ext cx="915402" cy="541326"/>
                      </a:xfrm>
                      <a:solidFill>
                        <a:srgbClr val="FFC000">
                          <a:lumMod val="20000"/>
                          <a:lumOff val="80000"/>
                        </a:srgbClr>
                      </a:solidFill>
                      <a:ln w="9525" cap="flat" cmpd="sng" algn="ctr">
                        <a:solidFill>
                          <a:sysClr val="window" lastClr="FFFFFF">
                            <a:lumMod val="75000"/>
                          </a:sys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  <a:extLst>
                          <a:ext uri="{C807C97D-BFC1-408E-A445-0C87EB9F89A2}">
                            <ask:lineSketchStyleProps xmlns:ask="http://schemas.microsoft.com/office/drawing/2018/sketchyshapes" sd="0">
                              <a:custGeom>
                                <a:avLst/>
                                <a:gdLst/>
                                <a:ahLst/>
                                <a:cxnLst/>
                                <a:rect l="0" t="0" r="0" b="0"/>
                                <a:pathLst/>
                              </a:custGeom>
                              <ask:type/>
                            </ask:lineSketchStyleProps>
                          </a:ext>
                        </a:extLst>
                      </a:ln>
                      <a:effectLst/>
                    </c:spPr>
                    <c:txPr>
                      <a:bodyPr rot="0" spcFirstLastPara="1" vertOverflow="clip" horzOverflow="clip" vert="horz" wrap="square" lIns="7200" tIns="7200" rIns="7200" bIns="7200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19942222222222225"/>
                            <c:h val="4.4528205128205121E-2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0F-B4C7-4D94-9A5A-34D99BE8D56F}"/>
                      </c:ext>
                    </c:extLst>
                  </c:dLbl>
                  <c:dLbl>
                    <c:idx val="1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0-B4C7-4D94-9A5A-34D99BE8D56F}"/>
                      </c:ext>
                    </c:extLst>
                  </c:dLbl>
                  <c:spPr>
                    <a:solidFill>
                      <a:srgbClr val="FFC000">
                        <a:lumMod val="20000"/>
                        <a:lumOff val="80000"/>
                      </a:srgbClr>
                    </a:solidFill>
                    <a:ln>
                      <a:solidFill>
                        <a:sysClr val="window" lastClr="FFFFFF">
                          <a:lumMod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7200" tIns="7200" rIns="7200" bIns="7200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ound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diagram'!$I$58:$I$59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-120</c:v>
                      </c:pt>
                      <c:pt idx="1">
                        <c:v>-80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diagram'!$J$58:$J$59</c15:sqref>
                        </c15:formulaRef>
                      </c:ext>
                    </c:extLst>
                    <c:numCache>
                      <c:formatCode>0.00</c:formatCode>
                      <c:ptCount val="2"/>
                      <c:pt idx="0">
                        <c:v>-6.2596373105057559</c:v>
                      </c:pt>
                      <c:pt idx="1">
                        <c:v>-6.2596373105057559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diagram'!$Y$31</c15:f>
                      <c15:dlblRangeCache>
                        <c:ptCount val="1"/>
                        <c:pt idx="0">
                          <c:v>vP = 0.6 µbar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1-B4C7-4D94-9A5A-34D99BE8D56F}"/>
                  </c:ext>
                </c:extLst>
              </c15:ser>
            </c15:filteredScatterSeries>
            <c15:filteredScatterSeries>
              <c15:ser>
                <c:idx val="2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diagram'!$N$15</c15:sqref>
                        </c15:formulaRef>
                      </c:ext>
                    </c:extLst>
                    <c:strCache>
                      <c:ptCount val="1"/>
                      <c:pt idx="0">
                        <c:v>Set point (freezing stage) Shelf temperature</c:v>
                      </c:pt>
                    </c:strCache>
                  </c:strRef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accent3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0.13462991452991452"/>
                        <c:y val="-0.1468346153846154"/>
                      </c:manualLayout>
                    </c:layout>
                    <c:tx>
                      <c:rich>
                        <a:bodyPr rot="0" spcFirstLastPara="1" vertOverflow="clip" horzOverflow="clip" vert="horz" wrap="square" lIns="36576" tIns="18288" rIns="36576" bIns="18288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79689B84-EF42-4914-BBEC-18ECC8A583FA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ysClr val="window" lastClr="FFFFFF"/>
                      </a:solidFill>
                      <a:ln>
                        <a:solidFill>
                          <a:srgbClr val="CCECFF"/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6576" tIns="18288" rIns="36576" bIns="18288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dLblPos val="r"/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ound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5307948717948719"/>
                            <c:h val="0.11363205128205128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12-B4C7-4D94-9A5A-34D99BE8D56F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6576" tIns="18288" rIns="36576" bIns="18288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l"/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ound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diagram'!$O$15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diagram'!$U$15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diagram'!$W$15</c15:f>
                      <c15:dlblRangeCache>
                        <c:ptCount val="1"/>
                        <c:pt idx="0">
                          <c:v>Set point (freezing stage) Shelf temperature = −50 °C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3-B4C7-4D94-9A5A-34D99BE8D56F}"/>
                  </c:ext>
                </c:extLst>
              </c15:ser>
            </c15:filteredScatterSeries>
            <c15:filteredScatterSeries>
              <c15:ser>
                <c:idx val="5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diagram'!$N$14</c15:sqref>
                        </c15:formulaRef>
                      </c:ext>
                    </c:extLst>
                    <c:strCache>
                      <c:ptCount val="1"/>
                      <c:pt idx="0">
                        <c:v>Set point (Equilibration) 
Shelf temperature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0.23690790598290598"/>
                        <c:y val="-0.15283504273504273"/>
                      </c:manualLayout>
                    </c:layout>
                    <c:tx>
                      <c:rich>
                        <a:bodyPr rot="0" spcFirstLastPara="1" vertOverflow="clip" horzOverflow="clip" vert="horz" wrap="square" lIns="7200" tIns="7200" rIns="7200" bIns="7200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D24C6FE6-91C3-43D9-9CA9-50EF6DD29E7D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ysClr val="window" lastClr="FFFFFF"/>
                      </a:solidFill>
                      <a:ln>
                        <a:solidFill>
                          <a:srgbClr val="CCECFF"/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7200" tIns="7200" rIns="7200" bIns="7200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dLblPos val="r"/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ound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2407179487179482"/>
                            <c:h val="0.10292393162393164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14-B4C7-4D94-9A5A-34D99BE8D56F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rgbClr val="CCECFF"/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6576" tIns="18288" rIns="36576" bIns="18288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r"/>
                  <c:showLegendKey val="0"/>
                  <c:showVal val="0"/>
                  <c:showCatName val="0"/>
                  <c:showSerName val="1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ound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diagram'!$O$14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diagram'!$U$14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diagram'!$W$14</c15:f>
                      <c15:dlblRangeCache>
                        <c:ptCount val="1"/>
                        <c:pt idx="0">
                          <c:v>Set point (Equilibration) 
Shelf temperature = 4 °C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5-B4C7-4D94-9A5A-34D99BE8D56F}"/>
                  </c:ext>
                </c:extLst>
              </c15:ser>
            </c15:filteredScatterSeries>
            <c15:filteredScatterSeries>
              <c15:ser>
                <c:idx val="6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diagram'!$N$28</c15:sqref>
                        </c15:formulaRef>
                      </c:ext>
                    </c:extLst>
                    <c:strCache>
                      <c:ptCount val="1"/>
                      <c:pt idx="0">
                        <c:v>Set point (Equilibration) 
Shelf temperature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rgbClr val="FF0000"/>
                    </a:solidFill>
                    <a:ln w="9525">
                      <a:noFill/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diagram'!$Q$28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-2.0896157505860056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B4C7-4D94-9A5A-34D99BE8D56F}"/>
                  </c:ext>
                </c:extLst>
              </c15:ser>
            </c15:filteredScatterSeries>
            <c15:filteredScatterSeries>
              <c15:ser>
                <c:idx val="7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diagram'!$N$30</c15:sqref>
                        </c15:formulaRef>
                      </c:ext>
                    </c:extLst>
                    <c:strCache>
                      <c:ptCount val="1"/>
                      <c:pt idx="0">
                        <c:v>Set point (freezing stage) Shelf temperature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rgbClr val="FF0000"/>
                    </a:solidFill>
                    <a:ln w="9525">
                      <a:noFill/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diagram'!$O$30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diagram'!$Q$30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-4.4049449102406957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B4C7-4D94-9A5A-34D99BE8D56F}"/>
                  </c:ext>
                </c:extLst>
              </c15:ser>
            </c15:filteredScatterSeries>
            <c15:filteredScatterSeries>
              <c15:ser>
                <c:idx val="8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diagram'!$N$31</c15:sqref>
                        </c15:formulaRef>
                      </c:ext>
                    </c:extLst>
                    <c:strCache>
                      <c:ptCount val="1"/>
                      <c:pt idx="0">
                        <c:v>Set point (primary drying) condensor temperature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diagram'!$O$31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diagram'!$Q$31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-6.2596373105057559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B4C7-4D94-9A5A-34D99BE8D56F}"/>
                  </c:ext>
                </c:extLst>
              </c15:ser>
            </c15:filteredScatterSeries>
            <c15:filteredScatter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diagram'!$N$16</c15:sqref>
                        </c15:formulaRef>
                      </c:ext>
                    </c:extLst>
                    <c:strCache>
                      <c:ptCount val="1"/>
                      <c:pt idx="0">
                        <c:v>Set point (primary drying) chamber vacuum</c:v>
                      </c:pt>
                    </c:strCache>
                  </c:strRef>
                </c:tx>
                <c:spPr>
                  <a:ln w="19050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1.8601709401709302E-2"/>
                        <c:y val="0.14539145299145298"/>
                      </c:manualLayout>
                    </c:layout>
                    <c:tx>
                      <c:rich>
                        <a:bodyPr rot="0" spcFirstLastPara="1" vertOverflow="clip" horzOverflow="clip" vert="horz" wrap="square" lIns="3600" tIns="19050" rIns="3600" bIns="19050" anchor="ctr" anchorCtr="1">
                          <a:no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93E757BD-9E9E-493B-A289-19667E2438EF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ysClr val="window" lastClr="FFFFFF"/>
                      </a:solidFill>
                      <a:ln>
                        <a:solidFill>
                          <a:srgbClr val="CCECFF"/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600" tIns="19050" rIns="3600" bIns="19050" anchor="ctr" anchorCtr="1">
                        <a:no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ound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7509959718638349"/>
                            <c:h val="0.11676069958659124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19-B4C7-4D94-9A5A-34D99BE8D56F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rgbClr val="CCECFF"/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600" tIns="19050" rIns="36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ound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diagram'!$O$16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diagram'!$U$16</c15:sqref>
                        </c15:formulaRef>
                      </c:ext>
                    </c:extLst>
                    <c:numCache>
                      <c:formatCode>0.00</c:formatCode>
                      <c:ptCount val="1"/>
                      <c:pt idx="0">
                        <c:v>-3.8239087409443187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diagram'!$W$16</c15:f>
                      <c15:dlblRangeCache>
                        <c:ptCount val="1"/>
                        <c:pt idx="0">
                          <c:v>Set point (primary drying) chamber vacuum = 150 µbar, shelf temperature = −50 °C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A-B4C7-4D94-9A5A-34D99BE8D56F}"/>
                  </c:ext>
                </c:extLst>
              </c15:ser>
            </c15:filteredScatterSeries>
            <c15:filteredScatter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diagram'!$N$10</c15:sqref>
                        </c15:formulaRef>
                      </c:ext>
                    </c:extLst>
                    <c:strCache>
                      <c:ptCount val="1"/>
                      <c:pt idx="0">
                        <c:v>nucleation temperature</c:v>
                      </c:pt>
                    </c:strCache>
                  </c:strRef>
                </c:tx>
                <c:spPr>
                  <a:ln w="19050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rgbClr val="FF0000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0.24622905982905988"/>
                        <c:y val="-0.13837264957264958"/>
                      </c:manualLayout>
                    </c:layout>
                    <c:tx>
                      <c:rich>
                        <a:bodyPr/>
                        <a:lstStyle/>
                        <a:p>
                          <a:fld id="{8D8F1708-B7E7-4CB5-B35F-6A92FD59DB39}" type="CELLRANGE">
                            <a:rPr lang="en-US"/>
                            <a:pPr/>
                            <a:t>[CELLRANGE]</a:t>
                          </a:fld>
                          <a:endParaRPr lang="en-GB"/>
                        </a:p>
                      </c:rich>
                    </c:tx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layout>
                          <c:manualLayout>
                            <c:w val="0.2906192307692308"/>
                            <c:h val="0.10353119658119658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1B-B4C7-4D94-9A5A-34D99BE8D56F}"/>
                      </c:ext>
                    </c:extLst>
                  </c:dLbl>
                  <c:spPr>
                    <a:solidFill>
                      <a:srgbClr val="FFC000">
                        <a:lumMod val="20000"/>
                        <a:lumOff val="80000"/>
                      </a:srgbClr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diagram'!$O$10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-12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diagram'!$U$9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-2.6629003036383168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diagram'!$V$9</c15:f>
                      <c15:dlblRangeCache>
                        <c:ptCount val="1"/>
                        <c:pt idx="0">
                          <c:v>Super-cooling to a nucleation temperature of -12 °C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C-B4C7-4D94-9A5A-34D99BE8D56F}"/>
                  </c:ext>
                </c:extLst>
              </c15:ser>
            </c15:filteredScatterSeries>
            <c15:filteredScatterSeries>
              <c15:ser>
                <c:idx val="17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diagram'!$N$17</c15:sqref>
                        </c15:formulaRef>
                      </c:ext>
                    </c:extLst>
                    <c:strCache>
                      <c:ptCount val="1"/>
                      <c:pt idx="0">
                        <c:v>Set point (primary drying) shelf temperature</c:v>
                      </c:pt>
                    </c:strCache>
                  </c:strRef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9.2534188034187934E-2"/>
                        <c:y val="0.10069081196581196"/>
                      </c:manualLayout>
                    </c:layout>
                    <c:tx>
                      <c:rich>
                        <a:bodyPr rot="0" spcFirstLastPara="1" vertOverflow="clip" horzOverflow="clip" vert="horz" wrap="square" lIns="3600" tIns="3600" rIns="3600" bIns="3600" anchor="ctr" anchorCtr="1">
                          <a:sp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5EFD9DC4-3FC9-46A6-9ACB-A10E4AE7F14F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ysClr val="window" lastClr="FFFFFF"/>
                      </a:solidFill>
                      <a:ln>
                        <a:solidFill>
                          <a:srgbClr val="CCECFF"/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600" tIns="3600" rIns="3600" bIns="3600" anchor="ctr" anchorCtr="1">
                        <a:sp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ound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6922649572649571"/>
                            <c:h val="0.12191153846153843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1D-B4C7-4D94-9A5A-34D99BE8D56F}"/>
                      </c:ext>
                    </c:extLst>
                  </c:dLbl>
                  <c:spPr>
                    <a:solidFill>
                      <a:sysClr val="window" lastClr="FFFFFF"/>
                    </a:solidFill>
                    <a:ln>
                      <a:solidFill>
                        <a:srgbClr val="CCECFF"/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ound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diagram'!$O$17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-20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diagram'!$U$17</c15:sqref>
                        </c15:formulaRef>
                      </c:ext>
                    </c:extLst>
                    <c:numCache>
                      <c:formatCode>0.00</c:formatCode>
                      <c:ptCount val="1"/>
                      <c:pt idx="0">
                        <c:v>-3.8239087409443187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diagram'!$W$17</c15:f>
                      <c15:dlblRangeCache>
                        <c:ptCount val="1"/>
                        <c:pt idx="0">
                          <c:v>Set point (primary drying) shelf temperature = −20 °C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1E-B4C7-4D94-9A5A-34D99BE8D56F}"/>
                  </c:ext>
                </c:extLst>
              </c15:ser>
            </c15:filteredScatterSeries>
            <c15:filteredScatterSeries>
              <c15:ser>
                <c:idx val="18"/>
                <c:order val="18"/>
                <c:tx>
                  <c:v>Live cycle</c:v>
                </c:tx>
                <c:spPr>
                  <a:ln w="19050" cap="rnd">
                    <a:solidFill>
                      <a:schemeClr val="accent1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3"/>
                  <c:spPr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diagram'!$B$12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-40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diagram'!$B$13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B4C7-4D94-9A5A-34D99BE8D56F}"/>
                  </c:ext>
                </c:extLst>
              </c15:ser>
            </c15:filteredScatterSeries>
            <c15:filteredScatterSeries>
              <c15:ser>
                <c:idx val="19"/>
                <c:order val="19"/>
                <c:tx>
                  <c:v>Triple point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rgbClr val="002060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3.2564191108704232E-2"/>
                        <c:y val="0.1092555465633846"/>
                      </c:manualLayout>
                    </c:layout>
                    <c:tx>
                      <c:rich>
                        <a:bodyPr rot="0" spcFirstLastPara="1" vertOverflow="clip" horzOverflow="clip" vert="horz" wrap="square" lIns="38100" tIns="19050" rIns="38100" bIns="19050" anchor="ctr" anchorCtr="1">
                          <a:noAutofit/>
                        </a:bodyPr>
                        <a:lstStyle/>
                        <a:p>
                          <a:pPr>
                            <a:defRPr sz="600" b="0" i="0" u="none" strike="noStrike" kern="1200" baseline="0">
                              <a:solidFill>
                                <a:schemeClr val="dk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pPr>
                          <a:fld id="{9A94837C-1C05-49D2-AA28-06E8C0374F5C}" type="CELLRANGE">
                            <a:rPr lang="en-US"/>
                            <a:pPr>
                              <a:defRPr sz="600"/>
                            </a:pPr>
                            <a:t>[CELLRANGE]</a:t>
                          </a:fld>
                          <a:endParaRPr lang="en-GB"/>
                        </a:p>
                      </c:rich>
                    </c:tx>
                    <c:spPr>
                      <a:solidFill>
                        <a:srgbClr val="FFC000">
                          <a:lumMod val="40000"/>
                          <a:lumOff val="60000"/>
                        </a:srgbClr>
                      </a:solidFill>
                      <a:ln>
                        <a:solidFill>
                          <a:sysClr val="windowText" lastClr="000000">
                            <a:lumMod val="25000"/>
                            <a:lumOff val="75000"/>
                          </a:sysClr>
                        </a:solidFill>
                      </a:ln>
                      <a:effectLst/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noAutofit/>
                      </a:bodyPr>
                      <a:lstStyle/>
                      <a:p>
                        <a:pPr>
                          <a:defRPr sz="600" b="0" i="0" u="none" strike="noStrike" kern="1200" baseline="0">
                            <a:solidFill>
                              <a:schemeClr val="dk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n-US"/>
                      </a:p>
                    </c:txPr>
                    <c:showLegendKey val="0"/>
                    <c:showVal val="0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>
                        <c15:spPr xmlns:c15="http://schemas.microsoft.com/office/drawing/2012/chart">
                          <a:prstGeom prst="wedgeRectCallout">
                            <a:avLst/>
                          </a:prstGeom>
                          <a:noFill/>
                          <a:ln>
                            <a:noFill/>
                          </a:ln>
                        </c15:spPr>
                        <c15:layout>
                          <c:manualLayout>
                            <c:w val="0.26051452991452989"/>
                            <c:h val="0.14509102564102561"/>
                          </c:manualLayout>
                        </c15:layout>
                        <c15:dlblFieldTable/>
                        <c15:showDataLabelsRange val="1"/>
                      </c:ext>
                      <c:ext xmlns:c16="http://schemas.microsoft.com/office/drawing/2014/chart" uri="{C3380CC4-5D6E-409C-BE32-E72D297353CC}">
                        <c16:uniqueId val="{00000020-B4C7-4D94-9A5A-34D99BE8D56F}"/>
                      </c:ext>
                    </c:extLst>
                  </c:dLbl>
                  <c:spPr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6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DataLabelsRange val="1"/>
                      <c15:showLeaderLines val="0"/>
                    </c:ext>
                  </c:extLst>
                </c:dLbl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diagram'!$O$34</c15:sqref>
                        </c15:formulaRef>
                      </c:ext>
                    </c:extLst>
                    <c:numCache>
                      <c:formatCode>0.00</c:formatCode>
                      <c:ptCount val="1"/>
                      <c:pt idx="0">
                        <c:v>0.01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'Phase diagram'!$U$34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-2.2134920496953128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5="http://schemas.microsoft.com/office/drawing/2012/chart" uri="{02D57815-91ED-43cb-92C2-25804820EDAC}">
                    <c15:datalabelsRange>
                      <c15:f>'Phase diagram'!$N$34</c15:f>
                      <c15:dlblRangeCache>
                        <c:ptCount val="1"/>
                        <c:pt idx="0">
                          <c:v>Triple point (liquid water, ice Ih, and water vapor)</c:v>
                        </c:pt>
                      </c15:dlblRangeCache>
                    </c15:datalabelsRange>
                  </c:ext>
                  <c:ext xmlns:c16="http://schemas.microsoft.com/office/drawing/2014/chart" uri="{C3380CC4-5D6E-409C-BE32-E72D297353CC}">
                    <c16:uniqueId val="{00000021-B4C7-4D94-9A5A-34D99BE8D56F}"/>
                  </c:ext>
                </c:extLst>
              </c15:ser>
            </c15:filteredScatterSeries>
          </c:ext>
        </c:extLst>
      </c:scatterChart>
      <c:valAx>
        <c:axId val="531230944"/>
        <c:scaling>
          <c:orientation val="minMax"/>
          <c:max val="120"/>
          <c:min val="-6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800">
                    <a:solidFill>
                      <a:sysClr val="windowText" lastClr="000000"/>
                    </a:solidFill>
                  </a:rPr>
                  <a:t>Temperature/</a:t>
                </a:r>
                <a:r>
                  <a:rPr lang="en-GB" sz="800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sz="800">
                    <a:solidFill>
                      <a:sysClr val="windowText" lastClr="000000"/>
                    </a:solidFill>
                  </a:rPr>
                  <a:t>°C</a:t>
                </a:r>
              </a:p>
            </c:rich>
          </c:tx>
          <c:layout>
            <c:manualLayout>
              <c:xMode val="edge"/>
              <c:yMode val="edge"/>
              <c:x val="0.43159261342332206"/>
              <c:y val="0.945295584133488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8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8320"/>
        <c:crossesAt val="-100"/>
        <c:crossBetween val="midCat"/>
        <c:majorUnit val="20"/>
        <c:minorUnit val="10"/>
      </c:valAx>
      <c:valAx>
        <c:axId val="531228320"/>
        <c:scaling>
          <c:logBase val="10"/>
          <c:orientation val="minMax"/>
          <c:max val="10"/>
          <c:min val="1.0000000000000004E-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800">
                    <a:solidFill>
                      <a:sysClr val="windowText" lastClr="000000"/>
                    </a:solidFill>
                  </a:rPr>
                  <a:t>Log</a:t>
                </a:r>
                <a:r>
                  <a:rPr lang="en-GB" sz="800" baseline="0">
                    <a:solidFill>
                      <a:sysClr val="windowText" lastClr="000000"/>
                    </a:solidFill>
                  </a:rPr>
                  <a:t> Pressure/ bar</a:t>
                </a:r>
                <a:endParaRPr lang="en-GB" sz="8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3.7814023247094114E-3"/>
              <c:y val="0.301452806117704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30944"/>
        <c:crossesAt val="-120"/>
        <c:crossBetween val="midCat"/>
      </c:valAx>
      <c:spPr>
        <a:noFill/>
        <a:ln w="3175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0.9004</cdr:x>
      <cdr:y>0.03621</cdr:y>
    </cdr:from>
    <cdr:to>
      <cdr:x>0.9881</cdr:x>
      <cdr:y>0.10609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1640" y="97362"/>
          <a:ext cx="280675" cy="187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600" b="1" dirty="0"/>
            <a:t>Liquid</a:t>
          </a:r>
        </a:p>
        <a:p xmlns:a="http://schemas.openxmlformats.org/drawingml/2006/main">
          <a:pPr algn="ctr"/>
          <a:r>
            <a:rPr lang="en-GB" sz="600" b="1" dirty="0"/>
            <a:t>(water)</a:t>
          </a:r>
        </a:p>
      </cdr:txBody>
    </cdr:sp>
  </cdr:relSizeAnchor>
  <cdr:relSizeAnchor xmlns:cdr="http://schemas.openxmlformats.org/drawingml/2006/chartDrawing">
    <cdr:from>
      <cdr:x>0.8472</cdr:x>
      <cdr:y>0.73904</cdr:y>
    </cdr:from>
    <cdr:to>
      <cdr:x>1</cdr:x>
      <cdr:y>0.80892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11394" y="1986971"/>
          <a:ext cx="489006" cy="187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" b="1"/>
            <a:t>Gas</a:t>
          </a:r>
        </a:p>
        <a:p xmlns:a="http://schemas.openxmlformats.org/drawingml/2006/main">
          <a:pPr algn="ctr"/>
          <a:r>
            <a:rPr lang="en-GB" sz="600" b="1" baseline="0"/>
            <a:t>(v</a:t>
          </a:r>
          <a:r>
            <a:rPr lang="en-GB" sz="600" b="1"/>
            <a:t>apour)</a:t>
          </a:r>
        </a:p>
      </cdr:txBody>
    </cdr:sp>
  </cdr:relSizeAnchor>
  <cdr:relSizeAnchor xmlns:cdr="http://schemas.openxmlformats.org/drawingml/2006/chartDrawing">
    <cdr:from>
      <cdr:x>0.21677</cdr:x>
      <cdr:y>0.02189</cdr:y>
    </cdr:from>
    <cdr:to>
      <cdr:x>0.33936</cdr:x>
      <cdr:y>0.05623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93750" y="58853"/>
          <a:ext cx="392330" cy="92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" b="1" dirty="0"/>
            <a:t>Solid (ice)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E2610-3A3C-4846-B5FF-6336F94A51A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0F3E7-76D2-477B-B61E-8A1DEBD3E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6690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-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4"/>
            <a:ext cx="5592064" cy="39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234176" y="923544"/>
            <a:ext cx="5592064" cy="39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hart Placeholder 7"/>
          <p:cNvSpPr>
            <a:spLocks noGrp="1"/>
          </p:cNvSpPr>
          <p:nvPr>
            <p:ph type="chart" sz="quarter" idx="23"/>
          </p:nvPr>
        </p:nvSpPr>
        <p:spPr>
          <a:xfrm>
            <a:off x="108229" y="3317003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7" name="Chart Placeholder 7"/>
          <p:cNvSpPr>
            <a:spLocks noGrp="1"/>
          </p:cNvSpPr>
          <p:nvPr>
            <p:ph type="chart" sz="quarter" idx="24"/>
          </p:nvPr>
        </p:nvSpPr>
        <p:spPr>
          <a:xfrm>
            <a:off x="6128984" y="3317003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08229" y="1396441"/>
            <a:ext cx="1200000" cy="180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28984" y="1396441"/>
            <a:ext cx="1200000" cy="180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3" name="Chart Placeholder 7"/>
          <p:cNvSpPr>
            <a:spLocks noGrp="1"/>
          </p:cNvSpPr>
          <p:nvPr>
            <p:ph type="chart" sz="quarter" idx="27"/>
          </p:nvPr>
        </p:nvSpPr>
        <p:spPr>
          <a:xfrm>
            <a:off x="1328984" y="1396441"/>
            <a:ext cx="4800000" cy="180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4" name="Chart Placeholder 7"/>
          <p:cNvSpPr>
            <a:spLocks noGrp="1"/>
          </p:cNvSpPr>
          <p:nvPr>
            <p:ph type="chart" sz="quarter" idx="28"/>
          </p:nvPr>
        </p:nvSpPr>
        <p:spPr>
          <a:xfrm>
            <a:off x="7373423" y="1396441"/>
            <a:ext cx="4800000" cy="180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427252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5"/>
            <a:ext cx="438390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8864" y="1462826"/>
            <a:ext cx="4383905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106240" y="923545"/>
            <a:ext cx="672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06240" y="1462826"/>
            <a:ext cx="672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06240" y="3754438"/>
            <a:ext cx="672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361523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5"/>
            <a:ext cx="438390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8864" y="1462826"/>
            <a:ext cx="4383905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106240" y="923545"/>
            <a:ext cx="672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5262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11888" y="5067302"/>
            <a:ext cx="11651512" cy="918645"/>
          </a:xfrm>
          <a:prstGeom prst="rect">
            <a:avLst/>
          </a:prstGeom>
        </p:spPr>
        <p:txBody>
          <a:bodyPr/>
          <a:lstStyle>
            <a:lvl1pPr marL="268288" indent="-257175">
              <a:buClrTx/>
              <a:buNone/>
              <a:defRPr sz="1800" b="0">
                <a:latin typeface="Calibri" panose="020F0502020204030204" pitchFamily="34" charset="0"/>
              </a:defRPr>
            </a:lvl1pPr>
            <a:lvl2pPr marL="541338" indent="-276225">
              <a:buClrTx/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3" y="215582"/>
            <a:ext cx="11651511" cy="673395"/>
          </a:xfrm>
          <a:prstGeom prst="rect">
            <a:avLst/>
          </a:prstGeom>
        </p:spPr>
        <p:txBody>
          <a:bodyPr anchor="ctr" anchorCtr="0"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08864" y="1014099"/>
            <a:ext cx="5761567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201834" y="1014099"/>
            <a:ext cx="5761567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121896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9" y="978196"/>
            <a:ext cx="3515833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026198" y="978196"/>
            <a:ext cx="7882268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575205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9" y="978196"/>
            <a:ext cx="4664151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302156" y="978196"/>
            <a:ext cx="6595200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8863" y="215582"/>
            <a:ext cx="11588492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646138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719667" y="970296"/>
            <a:ext cx="5184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143000" indent="-228600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288000" y="970296"/>
            <a:ext cx="5184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143000" indent="-228600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307253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3" y="215582"/>
            <a:ext cx="11588825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302155" y="999349"/>
            <a:ext cx="6595533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302155" y="3533208"/>
            <a:ext cx="6595533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09032" y="1000125"/>
            <a:ext cx="2256000" cy="288255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565032" y="1000125"/>
            <a:ext cx="2256000" cy="288255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309032" y="3924888"/>
            <a:ext cx="4516800" cy="21319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3329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6" y="1036874"/>
            <a:ext cx="6168545" cy="4968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6763007" y="1035864"/>
            <a:ext cx="5088000" cy="237460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763007" y="3630270"/>
            <a:ext cx="5088000" cy="237460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7034389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68" y="142508"/>
            <a:ext cx="9744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1889" y="978197"/>
            <a:ext cx="5000340" cy="5566295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434148" y="978197"/>
            <a:ext cx="6463208" cy="2718592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5434148" y="3820736"/>
            <a:ext cx="6463208" cy="2718592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93658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023" y="45125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34018" y="1376313"/>
            <a:ext cx="9704916" cy="4412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01455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529137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304800" y="977900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6160049" y="977900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304800" y="3503612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6160049" y="3503612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596415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529137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304800" y="977900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6160049" y="977900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304800" y="3503612"/>
            <a:ext cx="5759451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>
          <a:xfrm>
            <a:off x="6159500" y="3503613"/>
            <a:ext cx="5759451" cy="23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8800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6000" y="126000"/>
            <a:ext cx="672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000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16000" y="3330000"/>
            <a:ext cx="672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16000" y="630000"/>
            <a:ext cx="672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442482" y="125999"/>
            <a:ext cx="4440652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7442482" y="1655999"/>
            <a:ext cx="4440652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7442483" y="3231719"/>
            <a:ext cx="4440652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7442482" y="4761719"/>
            <a:ext cx="4440652" cy="153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9519534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6000" y="126000"/>
            <a:ext cx="672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000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816736" y="3476643"/>
            <a:ext cx="672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805240" y="741872"/>
            <a:ext cx="672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5549069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6000" y="126000"/>
            <a:ext cx="672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000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816736" y="3476643"/>
            <a:ext cx="672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805240" y="741872"/>
            <a:ext cx="6720000" cy="25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527467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58078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6938" y="3473744"/>
            <a:ext cx="4629244" cy="2376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11355" y="980264"/>
            <a:ext cx="4629244" cy="237600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302251" y="1006498"/>
            <a:ext cx="6599767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302250" y="3462288"/>
            <a:ext cx="6599767" cy="237648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4457239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11355" y="980264"/>
            <a:ext cx="4802007" cy="4869480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640645" y="966048"/>
            <a:ext cx="624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1" name="Chart Placeholder 3"/>
          <p:cNvSpPr>
            <a:spLocks noGrp="1"/>
          </p:cNvSpPr>
          <p:nvPr>
            <p:ph type="chart" sz="quarter" idx="16"/>
          </p:nvPr>
        </p:nvSpPr>
        <p:spPr>
          <a:xfrm>
            <a:off x="5640645" y="3509744"/>
            <a:ext cx="624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751889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266420" y="980264"/>
            <a:ext cx="6720000" cy="252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1" name="Chart Placeholder 3"/>
          <p:cNvSpPr>
            <a:spLocks noGrp="1"/>
          </p:cNvSpPr>
          <p:nvPr>
            <p:ph type="chart" sz="quarter" idx="16"/>
          </p:nvPr>
        </p:nvSpPr>
        <p:spPr>
          <a:xfrm>
            <a:off x="3266420" y="3591552"/>
            <a:ext cx="6720000" cy="252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026143" y="979488"/>
            <a:ext cx="2160000" cy="252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026143" y="3591552"/>
            <a:ext cx="2160000" cy="252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6727576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68" y="142508"/>
            <a:ext cx="9744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3167065" y="1214776"/>
            <a:ext cx="2880783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167852" y="1214777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9168641" y="1214777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166277" y="3474701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167065" y="3474701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26"/>
          </p:nvPr>
        </p:nvSpPr>
        <p:spPr>
          <a:xfrm>
            <a:off x="6167852" y="3474701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9168641" y="3474701"/>
            <a:ext cx="2880783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66276" y="1214014"/>
            <a:ext cx="288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</a:t>
            </a:r>
            <a:endParaRPr lang="en-GB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29"/>
          </p:nvPr>
        </p:nvSpPr>
        <p:spPr>
          <a:xfrm>
            <a:off x="7402926" y="281971"/>
            <a:ext cx="3291417" cy="4389437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207581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55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02160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68" y="142508"/>
            <a:ext cx="9744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3A32A18-AD72-46A8-A276-532526C3972D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84399" y="1214774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Chart Placeholder 4">
            <a:extLst>
              <a:ext uri="{FF2B5EF4-FFF2-40B4-BE49-F238E27FC236}">
                <a16:creationId xmlns:a16="http://schemas.microsoft.com/office/drawing/2014/main" id="{AD188293-64FD-4F52-A3B9-6079B996B261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2484719" y="1214774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2" name="Chart Placeholder 4">
            <a:extLst>
              <a:ext uri="{FF2B5EF4-FFF2-40B4-BE49-F238E27FC236}">
                <a16:creationId xmlns:a16="http://schemas.microsoft.com/office/drawing/2014/main" id="{CA2F52D6-7094-4E89-BD74-8A0A9E67CC5D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4885039" y="1214774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3" name="Chart Placeholder 4">
            <a:extLst>
              <a:ext uri="{FF2B5EF4-FFF2-40B4-BE49-F238E27FC236}">
                <a16:creationId xmlns:a16="http://schemas.microsoft.com/office/drawing/2014/main" id="{897D008B-F35C-476A-8A77-B161704FAF0A}"/>
              </a:ext>
            </a:extLst>
          </p:cNvPr>
          <p:cNvSpPr>
            <a:spLocks noGrp="1"/>
          </p:cNvSpPr>
          <p:nvPr>
            <p:ph type="chart" sz="quarter" idx="31"/>
          </p:nvPr>
        </p:nvSpPr>
        <p:spPr>
          <a:xfrm>
            <a:off x="7285359" y="1214774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4" name="Chart Placeholder 4">
            <a:extLst>
              <a:ext uri="{FF2B5EF4-FFF2-40B4-BE49-F238E27FC236}">
                <a16:creationId xmlns:a16="http://schemas.microsoft.com/office/drawing/2014/main" id="{6CEF92EB-003E-4761-86FC-08C8B433A1C7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685679" y="1214774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5" name="Chart Placeholder 4">
            <a:extLst>
              <a:ext uri="{FF2B5EF4-FFF2-40B4-BE49-F238E27FC236}">
                <a16:creationId xmlns:a16="http://schemas.microsoft.com/office/drawing/2014/main" id="{752F828D-BAF6-4A26-980D-085124A756B0}"/>
              </a:ext>
            </a:extLst>
          </p:cNvPr>
          <p:cNvSpPr>
            <a:spLocks noGrp="1"/>
          </p:cNvSpPr>
          <p:nvPr>
            <p:ph type="chart" sz="quarter" idx="33"/>
          </p:nvPr>
        </p:nvSpPr>
        <p:spPr>
          <a:xfrm>
            <a:off x="84399" y="2989847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6" name="Chart Placeholder 4">
            <a:extLst>
              <a:ext uri="{FF2B5EF4-FFF2-40B4-BE49-F238E27FC236}">
                <a16:creationId xmlns:a16="http://schemas.microsoft.com/office/drawing/2014/main" id="{1D4FD681-D2A0-4753-9C4E-39F7F8027331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2484719" y="2989847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7" name="Chart Placeholder 4">
            <a:extLst>
              <a:ext uri="{FF2B5EF4-FFF2-40B4-BE49-F238E27FC236}">
                <a16:creationId xmlns:a16="http://schemas.microsoft.com/office/drawing/2014/main" id="{3EA07E30-7BFE-4ED6-A474-F0FC5B3D385F}"/>
              </a:ext>
            </a:extLst>
          </p:cNvPr>
          <p:cNvSpPr>
            <a:spLocks noGrp="1"/>
          </p:cNvSpPr>
          <p:nvPr>
            <p:ph type="chart" sz="quarter" idx="35"/>
          </p:nvPr>
        </p:nvSpPr>
        <p:spPr>
          <a:xfrm>
            <a:off x="4885039" y="2989847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8" name="Chart Placeholder 4">
            <a:extLst>
              <a:ext uri="{FF2B5EF4-FFF2-40B4-BE49-F238E27FC236}">
                <a16:creationId xmlns:a16="http://schemas.microsoft.com/office/drawing/2014/main" id="{5C53530E-D88E-442E-91E4-00759F4EB094}"/>
              </a:ext>
            </a:extLst>
          </p:cNvPr>
          <p:cNvSpPr>
            <a:spLocks noGrp="1"/>
          </p:cNvSpPr>
          <p:nvPr>
            <p:ph type="chart" sz="quarter" idx="36"/>
          </p:nvPr>
        </p:nvSpPr>
        <p:spPr>
          <a:xfrm>
            <a:off x="7285359" y="2989847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9" name="Chart Placeholder 4">
            <a:extLst>
              <a:ext uri="{FF2B5EF4-FFF2-40B4-BE49-F238E27FC236}">
                <a16:creationId xmlns:a16="http://schemas.microsoft.com/office/drawing/2014/main" id="{12517FC9-E254-4331-87D8-85DCD3D9664B}"/>
              </a:ext>
            </a:extLst>
          </p:cNvPr>
          <p:cNvSpPr>
            <a:spLocks noGrp="1"/>
          </p:cNvSpPr>
          <p:nvPr>
            <p:ph type="chart" sz="quarter" idx="37"/>
          </p:nvPr>
        </p:nvSpPr>
        <p:spPr>
          <a:xfrm>
            <a:off x="9685679" y="2989847"/>
            <a:ext cx="2340000" cy="144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1252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4">
            <a:extLst>
              <a:ext uri="{FF2B5EF4-FFF2-40B4-BE49-F238E27FC236}">
                <a16:creationId xmlns:a16="http://schemas.microsoft.com/office/drawing/2014/main" id="{7717E02A-BC0E-40C4-A62D-9B6E83FF0E3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30" y="537999"/>
            <a:ext cx="4500000" cy="270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Chart Placeholder 4">
            <a:extLst>
              <a:ext uri="{FF2B5EF4-FFF2-40B4-BE49-F238E27FC236}">
                <a16:creationId xmlns:a16="http://schemas.microsoft.com/office/drawing/2014/main" id="{46FB518F-4FA1-4A2E-96A9-BD2CFF93772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15181" y="537999"/>
            <a:ext cx="4500000" cy="270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Chart Placeholder 4">
            <a:extLst>
              <a:ext uri="{FF2B5EF4-FFF2-40B4-BE49-F238E27FC236}">
                <a16:creationId xmlns:a16="http://schemas.microsoft.com/office/drawing/2014/main" id="{80F1B2A8-F31A-478D-87C5-A2B3C53B4C2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615181" y="3341004"/>
            <a:ext cx="4500000" cy="270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4">
            <a:extLst>
              <a:ext uri="{FF2B5EF4-FFF2-40B4-BE49-F238E27FC236}">
                <a16:creationId xmlns:a16="http://schemas.microsoft.com/office/drawing/2014/main" id="{4C76C5C5-C660-465C-9191-FE46E96BDA98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236340" y="72829"/>
            <a:ext cx="2880000" cy="1512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4">
            <a:extLst>
              <a:ext uri="{FF2B5EF4-FFF2-40B4-BE49-F238E27FC236}">
                <a16:creationId xmlns:a16="http://schemas.microsoft.com/office/drawing/2014/main" id="{284552A4-7FF6-4CA8-9A7E-A63F2B11DF88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9236340" y="1603151"/>
            <a:ext cx="2880000" cy="1512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Chart Placeholder 4">
            <a:extLst>
              <a:ext uri="{FF2B5EF4-FFF2-40B4-BE49-F238E27FC236}">
                <a16:creationId xmlns:a16="http://schemas.microsoft.com/office/drawing/2014/main" id="{DAB646C7-56C4-4A0F-8548-D6AA1A4170D5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9236340" y="3133473"/>
            <a:ext cx="2880000" cy="1512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6" name="Chart Placeholder 4">
            <a:extLst>
              <a:ext uri="{FF2B5EF4-FFF2-40B4-BE49-F238E27FC236}">
                <a16:creationId xmlns:a16="http://schemas.microsoft.com/office/drawing/2014/main" id="{7595C735-6D04-4FA5-8563-B4E97A1CF375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9236340" y="4663795"/>
            <a:ext cx="2880000" cy="1512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7" name="Chart Placeholder 4">
            <a:extLst>
              <a:ext uri="{FF2B5EF4-FFF2-40B4-BE49-F238E27FC236}">
                <a16:creationId xmlns:a16="http://schemas.microsoft.com/office/drawing/2014/main" id="{40BE6A3C-916B-4566-A8BA-FEBE7352D49F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3030" y="3341004"/>
            <a:ext cx="4500000" cy="2700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1D882FA-C429-4971-8A7B-2ED9A33B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9" y="115675"/>
            <a:ext cx="9039521" cy="422126"/>
          </a:xfrm>
        </p:spPr>
        <p:txBody>
          <a:bodyPr/>
          <a:lstStyle>
            <a:lvl1pPr>
              <a:defRPr sz="20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699006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629"/>
            <a:ext cx="12192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3E21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370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39155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9" y="978197"/>
            <a:ext cx="11596577" cy="5040219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043145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9" y="978196"/>
            <a:ext cx="5684875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6223593" y="978196"/>
            <a:ext cx="5684873" cy="4947683"/>
          </a:xfrm>
          <a:prstGeom prst="rect">
            <a:avLst/>
          </a:prstGeom>
        </p:spPr>
        <p:txBody>
          <a:bodyPr/>
          <a:lstStyle>
            <a:lvl1pPr marL="268288" indent="-257175">
              <a:buClr>
                <a:srgbClr val="3E218F"/>
              </a:buClr>
              <a:defRPr sz="2000" b="0">
                <a:latin typeface="Calibri" panose="020F0502020204030204" pitchFamily="34" charset="0"/>
              </a:defRPr>
            </a:lvl1pPr>
            <a:lvl2pPr marL="541338" indent="-276225">
              <a:buClr>
                <a:srgbClr val="3E218F"/>
              </a:buClr>
              <a:defRPr sz="1800" b="0">
                <a:latin typeface="Calibri" panose="020F0502020204030204" pitchFamily="34" charset="0"/>
              </a:defRPr>
            </a:lvl2pPr>
            <a:lvl3pPr marL="808038" indent="-265113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9744000" cy="673395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02531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5"/>
            <a:ext cx="559206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8864" y="1462826"/>
            <a:ext cx="5592064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234176" y="923545"/>
            <a:ext cx="559206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234176" y="1462826"/>
            <a:ext cx="5592064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57799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5"/>
            <a:ext cx="559206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8864" y="1462826"/>
            <a:ext cx="5592064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234176" y="923545"/>
            <a:ext cx="5592064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234176" y="1462826"/>
            <a:ext cx="5592064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08864" y="4096132"/>
            <a:ext cx="5592403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233837" y="4076114"/>
            <a:ext cx="5592403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98606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5"/>
            <a:ext cx="57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234176" y="923545"/>
            <a:ext cx="57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08864" y="4096132"/>
            <a:ext cx="5760000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234176" y="4076114"/>
            <a:ext cx="5760000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308864" y="1576005"/>
            <a:ext cx="576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234176" y="1576005"/>
            <a:ext cx="576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122429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864" y="215582"/>
            <a:ext cx="11517376" cy="54337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8864" y="923544"/>
            <a:ext cx="5592064" cy="39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234176" y="923544"/>
            <a:ext cx="5592064" cy="39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21"/>
          </p:nvPr>
        </p:nvSpPr>
        <p:spPr>
          <a:xfrm>
            <a:off x="108229" y="1369145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5" name="Chart Placeholder 7"/>
          <p:cNvSpPr>
            <a:spLocks noGrp="1"/>
          </p:cNvSpPr>
          <p:nvPr>
            <p:ph type="chart" sz="quarter" idx="22"/>
          </p:nvPr>
        </p:nvSpPr>
        <p:spPr>
          <a:xfrm>
            <a:off x="6128216" y="1369145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6" name="Chart Placeholder 7"/>
          <p:cNvSpPr>
            <a:spLocks noGrp="1"/>
          </p:cNvSpPr>
          <p:nvPr>
            <p:ph type="chart" sz="quarter" idx="23"/>
          </p:nvPr>
        </p:nvSpPr>
        <p:spPr>
          <a:xfrm>
            <a:off x="108229" y="3740091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7" name="Chart Placeholder 7"/>
          <p:cNvSpPr>
            <a:spLocks noGrp="1"/>
          </p:cNvSpPr>
          <p:nvPr>
            <p:ph type="chart" sz="quarter" idx="24"/>
          </p:nvPr>
        </p:nvSpPr>
        <p:spPr>
          <a:xfrm>
            <a:off x="6128984" y="3740091"/>
            <a:ext cx="6000000" cy="2340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562278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5EB5C5-D4CD-4C30-8A74-16C52D6FB99C}"/>
              </a:ext>
            </a:extLst>
          </p:cNvPr>
          <p:cNvSpPr txBox="1">
            <a:spLocks/>
          </p:cNvSpPr>
          <p:nvPr/>
        </p:nvSpPr>
        <p:spPr>
          <a:xfrm>
            <a:off x="11187113" y="6237625"/>
            <a:ext cx="542925" cy="274638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 defTabSz="914400">
              <a:defRPr/>
            </a:pPr>
            <a:fld id="{0CBCA02D-FA53-4D7E-805B-83B4CD0021D7}" type="slidenum">
              <a:rPr lang="en-GB" sz="1400" b="1" smtClean="0">
                <a:solidFill>
                  <a:srgbClr val="990033"/>
                </a:solidFill>
              </a:rPr>
              <a:pPr algn="ctr" defTabSz="914400">
                <a:defRPr/>
              </a:pPr>
              <a:t>‹#›</a:t>
            </a:fld>
            <a:endParaRPr lang="en-GB" sz="1400" b="1" dirty="0">
              <a:solidFill>
                <a:srgbClr val="990033"/>
              </a:solidFill>
            </a:endParaRPr>
          </a:p>
        </p:txBody>
      </p:sp>
      <p:sp>
        <p:nvSpPr>
          <p:cNvPr id="1027" name="TextBox 14">
            <a:extLst>
              <a:ext uri="{FF2B5EF4-FFF2-40B4-BE49-F238E27FC236}">
                <a16:creationId xmlns:a16="http://schemas.microsoft.com/office/drawing/2014/main" id="{0655E799-176A-4558-B544-2E46CD3550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48738" y="6143963"/>
            <a:ext cx="2138362" cy="4619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GB" altLang="en-US" sz="2400" b="1">
                <a:solidFill>
                  <a:srgbClr val="000000"/>
                </a:solidFill>
              </a:rPr>
              <a:t>DMU </a:t>
            </a:r>
            <a:r>
              <a:rPr lang="en-GB" altLang="en-US" sz="2400" b="1">
                <a:solidFill>
                  <a:srgbClr val="0070C0"/>
                </a:solidFill>
              </a:rPr>
              <a:t>Lyo</a:t>
            </a:r>
            <a:r>
              <a:rPr lang="en-GB" altLang="en-US" sz="2400" b="1">
                <a:solidFill>
                  <a:srgbClr val="990033"/>
                </a:solidFill>
              </a:rPr>
              <a:t>Group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671E6001-8098-445E-9606-6F3AD3201B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55363" y="6135688"/>
            <a:ext cx="61912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defRPr/>
            </a:pPr>
            <a:endParaRPr lang="en-GB" altLang="en-US" sz="2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5DD7310D-D4C1-4D9F-A227-DE6754933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031250"/>
            <a:ext cx="15954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9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SzPct val="70000"/>
        <a:buFont typeface="Courier New" panose="02070309020205020404" pitchFamily="49" charset="0"/>
        <a:buChar char="o"/>
        <a:defRPr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Font typeface="Wingdings" panose="05000000000000000000" pitchFamily="2" charset="2"/>
        <a:buChar char="Ø"/>
        <a:defRPr sz="16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90000"/>
        <a:buChar char="–"/>
        <a:defRPr sz="20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575D1"/>
        </a:buClr>
        <a:buSzPct val="8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E1C038-8E52-478B-9BE0-2DBF5ABD5616}"/>
              </a:ext>
            </a:extLst>
          </p:cNvPr>
          <p:cNvGrpSpPr/>
          <p:nvPr/>
        </p:nvGrpSpPr>
        <p:grpSpPr>
          <a:xfrm>
            <a:off x="4495800" y="2084705"/>
            <a:ext cx="3200400" cy="2688590"/>
            <a:chOff x="4495800" y="2084705"/>
            <a:chExt cx="3200400" cy="268859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556F75-8649-40FB-943A-A38FB33257CF}"/>
                </a:ext>
              </a:extLst>
            </p:cNvPr>
            <p:cNvCxnSpPr/>
            <p:nvPr/>
          </p:nvCxnSpPr>
          <p:spPr>
            <a:xfrm>
              <a:off x="5127355" y="2673523"/>
              <a:ext cx="2137463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B7FD14-8C4B-46C8-A8A5-1BA1490DC32E}"/>
                </a:ext>
              </a:extLst>
            </p:cNvPr>
            <p:cNvGrpSpPr/>
            <p:nvPr/>
          </p:nvGrpSpPr>
          <p:grpSpPr>
            <a:xfrm>
              <a:off x="4495800" y="2084705"/>
              <a:ext cx="3200400" cy="2688590"/>
              <a:chOff x="4495800" y="2084705"/>
              <a:chExt cx="3200400" cy="2688590"/>
            </a:xfrm>
          </p:grpSpPr>
          <p:graphicFrame>
            <p:nvGraphicFramePr>
              <p:cNvPr id="24" name="Chart 23">
                <a:extLst>
                  <a:ext uri="{FF2B5EF4-FFF2-40B4-BE49-F238E27FC236}">
                    <a16:creationId xmlns:a16="http://schemas.microsoft.com/office/drawing/2014/main" id="{F446B708-E010-4845-B5C2-D7804571D0F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69355056"/>
                  </p:ext>
                </p:extLst>
              </p:nvPr>
            </p:nvGraphicFramePr>
            <p:xfrm>
              <a:off x="4495800" y="2084705"/>
              <a:ext cx="3200400" cy="268859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46" name="Text Box 104508">
                <a:extLst>
                  <a:ext uri="{FF2B5EF4-FFF2-40B4-BE49-F238E27FC236}">
                    <a16:creationId xmlns:a16="http://schemas.microsoft.com/office/drawing/2014/main" id="{C6C79EE8-C7A6-460D-96C5-33B54176217F}"/>
                  </a:ext>
                </a:extLst>
              </p:cNvPr>
              <p:cNvSpPr txBox="1"/>
              <p:nvPr/>
            </p:nvSpPr>
            <p:spPr>
              <a:xfrm>
                <a:off x="5194835" y="2375248"/>
                <a:ext cx="1353114" cy="27559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Lowering the shelf temperature from 20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°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to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−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°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at 1 bar</a:t>
                </a:r>
                <a:endPara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 Box 104507">
                <a:extLst>
                  <a:ext uri="{FF2B5EF4-FFF2-40B4-BE49-F238E27FC236}">
                    <a16:creationId xmlns:a16="http://schemas.microsoft.com/office/drawing/2014/main" id="{656FF4EF-DE80-4CF9-B6B5-0AEBC0EF751D}"/>
                  </a:ext>
                </a:extLst>
              </p:cNvPr>
              <p:cNvSpPr txBox="1"/>
              <p:nvPr/>
            </p:nvSpPr>
            <p:spPr>
              <a:xfrm>
                <a:off x="5285126" y="2814546"/>
                <a:ext cx="470219" cy="53304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Lowering the chamber pressure from 1 bar to 300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µ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 at a shelf temperature of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−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°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 Box 104469">
                <a:extLst>
                  <a:ext uri="{FF2B5EF4-FFF2-40B4-BE49-F238E27FC236}">
                    <a16:creationId xmlns:a16="http://schemas.microsoft.com/office/drawing/2014/main" id="{C770D22D-C100-4354-94D8-D54074857772}"/>
                  </a:ext>
                </a:extLst>
              </p:cNvPr>
              <p:cNvSpPr txBox="1"/>
              <p:nvPr/>
            </p:nvSpPr>
            <p:spPr>
              <a:xfrm>
                <a:off x="5806039" y="3702698"/>
                <a:ext cx="1869860" cy="24516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Increasing the shelf temperature from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−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°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to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−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°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at a chamber pressure of 300 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µ</a:t>
                </a:r>
                <a:r>
                  <a:rPr lang="en-GB" sz="700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</a:t>
                </a:r>
                <a:endPara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AF71783-4BF5-4176-A8E2-2FF07A2C1446}"/>
                  </a:ext>
                </a:extLst>
              </p:cNvPr>
              <p:cNvGrpSpPr/>
              <p:nvPr/>
            </p:nvGrpSpPr>
            <p:grpSpPr>
              <a:xfrm>
                <a:off x="5228061" y="2646456"/>
                <a:ext cx="994486" cy="1219915"/>
                <a:chOff x="5595861" y="2820907"/>
                <a:chExt cx="994486" cy="1219915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EC530DB-9254-417A-9604-ADE712B8FBD9}"/>
                    </a:ext>
                  </a:extLst>
                </p:cNvPr>
                <p:cNvSpPr/>
                <p:nvPr/>
              </p:nvSpPr>
              <p:spPr>
                <a:xfrm>
                  <a:off x="6536372" y="2820907"/>
                  <a:ext cx="53975" cy="53975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638760FB-095C-4185-832F-C2515C6A5C5A}"/>
                    </a:ext>
                  </a:extLst>
                </p:cNvPr>
                <p:cNvSpPr/>
                <p:nvPr/>
              </p:nvSpPr>
              <p:spPr>
                <a:xfrm>
                  <a:off x="5600621" y="3979706"/>
                  <a:ext cx="53975" cy="53975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4D30524-C76C-4C78-B792-4A0D9FFB566D}"/>
                    </a:ext>
                  </a:extLst>
                </p:cNvPr>
                <p:cNvSpPr/>
                <p:nvPr/>
              </p:nvSpPr>
              <p:spPr>
                <a:xfrm>
                  <a:off x="6136799" y="3986847"/>
                  <a:ext cx="53975" cy="53975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BBB87D6-DC4E-4554-B446-598C417749B1}"/>
                    </a:ext>
                  </a:extLst>
                </p:cNvPr>
                <p:cNvSpPr/>
                <p:nvPr/>
              </p:nvSpPr>
              <p:spPr>
                <a:xfrm>
                  <a:off x="5595861" y="2823210"/>
                  <a:ext cx="53975" cy="53975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0B5B38B1-5352-4FE8-957D-6C7E08AEE745}"/>
                    </a:ext>
                  </a:extLst>
                </p:cNvPr>
                <p:cNvCxnSpPr/>
                <p:nvPr/>
              </p:nvCxnSpPr>
              <p:spPr>
                <a:xfrm rot="10800000">
                  <a:off x="5699442" y="2847975"/>
                  <a:ext cx="791845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7030A0"/>
                  </a:solidFill>
                  <a:prstDash val="solid"/>
                  <a:miter lim="800000"/>
                  <a:tailEnd type="triangle" w="sm" len="sm"/>
                </a:ln>
                <a:effectLst/>
              </p:spPr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FA7D4176-A8B4-493F-BFEE-6C69BF0A0D38}"/>
                    </a:ext>
                  </a:extLst>
                </p:cNvPr>
                <p:cNvCxnSpPr/>
                <p:nvPr/>
              </p:nvCxnSpPr>
              <p:spPr>
                <a:xfrm rot="5400000">
                  <a:off x="5103177" y="3439160"/>
                  <a:ext cx="1043940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7030A0"/>
                  </a:solidFill>
                  <a:prstDash val="solid"/>
                  <a:miter lim="800000"/>
                  <a:tailEnd type="triangle" w="sm" len="sm"/>
                </a:ln>
                <a:effectLst/>
              </p:spPr>
            </p:cxnSp>
            <p:cxnSp>
              <p:nvCxnSpPr>
                <p:cNvPr id="56" name="Straight Arrow Connector 55">
                  <a:extLst>
                    <a:ext uri="{FF2B5EF4-FFF2-40B4-BE49-F238E27FC236}">
                      <a16:creationId xmlns:a16="http://schemas.microsoft.com/office/drawing/2014/main" id="{F48DF012-FF67-432C-88B1-B2B837924DBF}"/>
                    </a:ext>
                  </a:extLst>
                </p:cNvPr>
                <p:cNvCxnSpPr/>
                <p:nvPr/>
              </p:nvCxnSpPr>
              <p:spPr>
                <a:xfrm flipV="1">
                  <a:off x="5750877" y="4012880"/>
                  <a:ext cx="323850" cy="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7030A0"/>
                  </a:solidFill>
                  <a:prstDash val="solid"/>
                  <a:miter lim="800000"/>
                  <a:tailEnd type="triangle" w="sm" len="sm"/>
                </a:ln>
                <a:effectLst/>
              </p:spPr>
            </p:cxnSp>
          </p:grpSp>
          <p:sp>
            <p:nvSpPr>
              <p:cNvPr id="23" name="TextBox 1">
                <a:extLst>
                  <a:ext uri="{FF2B5EF4-FFF2-40B4-BE49-F238E27FC236}">
                    <a16:creationId xmlns:a16="http://schemas.microsoft.com/office/drawing/2014/main" id="{4911EB73-F7AB-4E3C-8ABB-A8D25D5EF79A}"/>
                  </a:ext>
                </a:extLst>
              </p:cNvPr>
              <p:cNvSpPr txBox="1"/>
              <p:nvPr/>
            </p:nvSpPr>
            <p:spPr>
              <a:xfrm>
                <a:off x="6166425" y="2680163"/>
                <a:ext cx="169237" cy="129321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" b="1"/>
                  <a:t>A</a:t>
                </a:r>
              </a:p>
            </p:txBody>
          </p:sp>
          <p:sp>
            <p:nvSpPr>
              <p:cNvPr id="25" name="TextBox 1">
                <a:extLst>
                  <a:ext uri="{FF2B5EF4-FFF2-40B4-BE49-F238E27FC236}">
                    <a16:creationId xmlns:a16="http://schemas.microsoft.com/office/drawing/2014/main" id="{CA4604BB-6E9A-4DDB-9FE9-4A724074D993}"/>
                  </a:ext>
                </a:extLst>
              </p:cNvPr>
              <p:cNvSpPr txBox="1"/>
              <p:nvPr/>
            </p:nvSpPr>
            <p:spPr>
              <a:xfrm>
                <a:off x="5246758" y="2691890"/>
                <a:ext cx="169237" cy="129321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" b="1" dirty="0"/>
                  <a:t>B</a:t>
                </a:r>
              </a:p>
            </p:txBody>
          </p:sp>
          <p:sp>
            <p:nvSpPr>
              <p:cNvPr id="26" name="TextBox 1">
                <a:extLst>
                  <a:ext uri="{FF2B5EF4-FFF2-40B4-BE49-F238E27FC236}">
                    <a16:creationId xmlns:a16="http://schemas.microsoft.com/office/drawing/2014/main" id="{CDA2281D-FBEA-4029-8AD4-5BEB4D392719}"/>
                  </a:ext>
                </a:extLst>
              </p:cNvPr>
              <p:cNvSpPr txBox="1"/>
              <p:nvPr/>
            </p:nvSpPr>
            <p:spPr>
              <a:xfrm>
                <a:off x="5256570" y="3702698"/>
                <a:ext cx="169238" cy="12929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" b="1"/>
                  <a:t>C</a:t>
                </a:r>
              </a:p>
            </p:txBody>
          </p:sp>
          <p:sp>
            <p:nvSpPr>
              <p:cNvPr id="27" name="TextBox 1">
                <a:extLst>
                  <a:ext uri="{FF2B5EF4-FFF2-40B4-BE49-F238E27FC236}">
                    <a16:creationId xmlns:a16="http://schemas.microsoft.com/office/drawing/2014/main" id="{555FF966-2344-4410-96DA-7C68DD198EE3}"/>
                  </a:ext>
                </a:extLst>
              </p:cNvPr>
              <p:cNvSpPr txBox="1"/>
              <p:nvPr/>
            </p:nvSpPr>
            <p:spPr>
              <a:xfrm>
                <a:off x="5714356" y="3695359"/>
                <a:ext cx="169237" cy="129294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" b="1"/>
                  <a:t>D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7C431C2-E6C6-4AB3-A17C-F8BD4B1C08B5}"/>
                  </a:ext>
                </a:extLst>
              </p:cNvPr>
              <p:cNvSpPr/>
              <p:nvPr/>
            </p:nvSpPr>
            <p:spPr>
              <a:xfrm>
                <a:off x="5235455" y="4104704"/>
                <a:ext cx="43200" cy="432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B3590CF-12B0-4EA7-92EE-A9817FE3CB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7827" y="3884630"/>
              <a:ext cx="166338" cy="20383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 Box 104469">
              <a:extLst>
                <a:ext uri="{FF2B5EF4-FFF2-40B4-BE49-F238E27FC236}">
                  <a16:creationId xmlns:a16="http://schemas.microsoft.com/office/drawing/2014/main" id="{50DA930C-0703-45FA-998B-6C3CA56AA145}"/>
                </a:ext>
              </a:extLst>
            </p:cNvPr>
            <p:cNvSpPr txBox="1"/>
            <p:nvPr/>
          </p:nvSpPr>
          <p:spPr>
            <a:xfrm>
              <a:off x="5425808" y="3983110"/>
              <a:ext cx="1718793" cy="24516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Assuming that the ice temperature is the same as the shelf temperature then i</a:t>
              </a:r>
              <a:r>
                <a: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 vapour pressure increases from 39 to 300 µbar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FFDBC59-4FA8-4506-9AD5-6C3A779A60AE}"/>
                </a:ext>
              </a:extLst>
            </p:cNvPr>
            <p:cNvSpPr/>
            <p:nvPr/>
          </p:nvSpPr>
          <p:spPr>
            <a:xfrm>
              <a:off x="5478949" y="3810164"/>
              <a:ext cx="43200" cy="432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1BFD91-EE1D-4BB1-ACFF-F7842C69681B}"/>
                </a:ext>
              </a:extLst>
            </p:cNvPr>
            <p:cNvCxnSpPr/>
            <p:nvPr/>
          </p:nvCxnSpPr>
          <p:spPr>
            <a:xfrm>
              <a:off x="5127355" y="4129743"/>
              <a:ext cx="10800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50000"/>
                </a:sysClr>
              </a:solidFill>
              <a:prstDash val="dash"/>
              <a:miter lim="800000"/>
            </a:ln>
            <a:effectLst/>
          </p:spPr>
        </p:cxnSp>
        <p:sp>
          <p:nvSpPr>
            <p:cNvPr id="38" name="Text Box 104469">
              <a:extLst>
                <a:ext uri="{FF2B5EF4-FFF2-40B4-BE49-F238E27FC236}">
                  <a16:creationId xmlns:a16="http://schemas.microsoft.com/office/drawing/2014/main" id="{544FF82F-DE75-43C5-9F76-D7842F2FA47E}"/>
                </a:ext>
              </a:extLst>
            </p:cNvPr>
            <p:cNvSpPr txBox="1"/>
            <p:nvPr/>
          </p:nvSpPr>
          <p:spPr>
            <a:xfrm>
              <a:off x="4713159" y="4074566"/>
              <a:ext cx="386931" cy="9774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(39 µbar)</a:t>
              </a:r>
            </a:p>
          </p:txBody>
        </p:sp>
        <p:sp>
          <p:nvSpPr>
            <p:cNvPr id="39" name="Text Box 104469">
              <a:extLst>
                <a:ext uri="{FF2B5EF4-FFF2-40B4-BE49-F238E27FC236}">
                  <a16:creationId xmlns:a16="http://schemas.microsoft.com/office/drawing/2014/main" id="{FA235D82-80D8-46B4-A043-F565F555618D}"/>
                </a:ext>
              </a:extLst>
            </p:cNvPr>
            <p:cNvSpPr txBox="1"/>
            <p:nvPr/>
          </p:nvSpPr>
          <p:spPr>
            <a:xfrm>
              <a:off x="4644382" y="3767345"/>
              <a:ext cx="440564" cy="9774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(300 µbar)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C6FC11C-8D29-436E-8E02-A164A50A2B72}"/>
                </a:ext>
              </a:extLst>
            </p:cNvPr>
            <p:cNvCxnSpPr/>
            <p:nvPr/>
          </p:nvCxnSpPr>
          <p:spPr>
            <a:xfrm rot="5400000">
              <a:off x="6445986" y="3506801"/>
              <a:ext cx="1637665" cy="0"/>
            </a:xfrm>
            <a:prstGeom prst="line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55174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3_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E218F"/>
      </a:hlink>
      <a:folHlink>
        <a:srgbClr val="3E21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13_Blank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drying end point validation</dc:title>
  <dc:creator>Geoff Smith</dc:creator>
  <cp:lastModifiedBy>Pathum Wijesekara</cp:lastModifiedBy>
  <cp:revision>35</cp:revision>
  <dcterms:created xsi:type="dcterms:W3CDTF">2021-10-14T08:25:05Z</dcterms:created>
  <dcterms:modified xsi:type="dcterms:W3CDTF">2023-02-16T12:47:14Z</dcterms:modified>
</cp:coreProperties>
</file>