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0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818924-2F44-462E-8CE2-5C71D9BF9015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hum" userId="8866ff42-e95e-4bcb-8a3c-5e82085e860e" providerId="ADAL" clId="{D8BC70DE-2F11-4EE9-80E4-1A43894A96EA}"/>
    <pc:docChg chg="custSel delSld modSld delSection modSection">
      <pc:chgData name="Pathum" userId="8866ff42-e95e-4bcb-8a3c-5e82085e860e" providerId="ADAL" clId="{D8BC70DE-2F11-4EE9-80E4-1A43894A96EA}" dt="2023-02-16T12:38:10.070" v="8" actId="478"/>
      <pc:docMkLst>
        <pc:docMk/>
      </pc:docMkLst>
      <pc:sldChg chg="del">
        <pc:chgData name="Pathum" userId="8866ff42-e95e-4bcb-8a3c-5e82085e860e" providerId="ADAL" clId="{D8BC70DE-2F11-4EE9-80E4-1A43894A96EA}" dt="2023-02-13T17:55:41.673" v="2" actId="47"/>
        <pc:sldMkLst>
          <pc:docMk/>
          <pc:sldMk cId="1803383542" sldId="261"/>
        </pc:sldMkLst>
      </pc:sldChg>
      <pc:sldChg chg="addSp delSp modSp mod">
        <pc:chgData name="Pathum" userId="8866ff42-e95e-4bcb-8a3c-5e82085e860e" providerId="ADAL" clId="{D8BC70DE-2F11-4EE9-80E4-1A43894A96EA}" dt="2023-02-16T12:38:10.070" v="8" actId="478"/>
        <pc:sldMkLst>
          <pc:docMk/>
          <pc:sldMk cId="2253401584" sldId="262"/>
        </pc:sldMkLst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0" creationId="{17CF340C-D725-4C92-BAFD-0E06E8DEA206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" creationId="{0FE86CA2-4E73-4532-BB45-5A802A9B0C03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2" creationId="{3D7B5526-762C-430C-A063-39440D55031E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45" creationId="{06EC30BD-13F0-441C-9A85-86491B2F7020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46" creationId="{0CE6C231-50A5-4E56-A78A-9C4BA4D6B7B1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47" creationId="{B916106C-538A-4128-BA88-FA1518BD5323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48" creationId="{302EE981-3ED3-4E6C-8A79-7B2EEBFE0BE3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49" creationId="{B429AE55-6741-4005-BA0E-0A66EC1FAA06}"/>
          </ac:spMkLst>
        </pc:spChg>
        <pc:spChg chg="del mod">
          <ac:chgData name="Pathum" userId="8866ff42-e95e-4bcb-8a3c-5e82085e860e" providerId="ADAL" clId="{D8BC70DE-2F11-4EE9-80E4-1A43894A96EA}" dt="2023-02-16T12:38:10.070" v="8" actId="478"/>
          <ac:spMkLst>
            <pc:docMk/>
            <pc:sldMk cId="2253401584" sldId="262"/>
            <ac:spMk id="107" creationId="{92EFE370-1FF3-47C4-80CF-22AC067365AE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122" creationId="{08F43660-14B3-417B-9D01-496E0CFD1270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123" creationId="{D9D7A4F6-FB92-4B2C-84D1-445B724A0F42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168" creationId="{972A8761-F0B1-40E4-869F-0A99D2EE6CD9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170" creationId="{B9146EBF-69E7-43F7-A25F-C73A59C22A73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171" creationId="{98898826-6EEF-4A11-BDD3-8CB7B1FACE24}"/>
          </ac:spMkLst>
        </pc:spChg>
        <pc:spChg chg="del">
          <ac:chgData name="Pathum" userId="8866ff42-e95e-4bcb-8a3c-5e82085e860e" providerId="ADAL" clId="{D8BC70DE-2F11-4EE9-80E4-1A43894A96EA}" dt="2023-02-13T17:55:38.646" v="1" actId="478"/>
          <ac:spMkLst>
            <pc:docMk/>
            <pc:sldMk cId="2253401584" sldId="262"/>
            <ac:spMk id="178" creationId="{E1D99E17-C4B9-4BD3-BF17-A2AFD77658DD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179" creationId="{C704A388-5AF6-4703-8180-CD82BA785B49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180" creationId="{2134463F-BCC8-4E9B-8907-C2F947ED8642}"/>
          </ac:spMkLst>
        </pc:spChg>
        <pc:spChg chg="del">
          <ac:chgData name="Pathum" userId="8866ff42-e95e-4bcb-8a3c-5e82085e860e" providerId="ADAL" clId="{D8BC70DE-2F11-4EE9-80E4-1A43894A96EA}" dt="2023-02-13T17:55:34.712" v="0" actId="478"/>
          <ac:spMkLst>
            <pc:docMk/>
            <pc:sldMk cId="2253401584" sldId="262"/>
            <ac:spMk id="183" creationId="{FC7AF809-DFE6-47D0-8892-5C1EA5A50493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186" creationId="{1F0BB4C7-CAB2-4123-B4BC-F7736AA1EB76}"/>
          </ac:spMkLst>
        </pc:spChg>
        <pc:spChg chg="del">
          <ac:chgData name="Pathum" userId="8866ff42-e95e-4bcb-8a3c-5e82085e860e" providerId="ADAL" clId="{D8BC70DE-2F11-4EE9-80E4-1A43894A96EA}" dt="2023-02-13T17:55:34.712" v="0" actId="478"/>
          <ac:spMkLst>
            <pc:docMk/>
            <pc:sldMk cId="2253401584" sldId="262"/>
            <ac:spMk id="190" creationId="{2360095F-81C2-40BA-AFEE-504B5672946E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20" creationId="{6B1B7559-B526-449E-87EF-D72B873C448A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21" creationId="{77F65FC5-37C0-4CA0-92D7-2A0682E16081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22" creationId="{C95E4731-C72C-4891-B7C2-4E6DCC0384A7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27" creationId="{B357AE35-5A96-464A-965E-F48D3036117A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28" creationId="{EE3F3453-17F2-4102-84AE-354DDF55E105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29" creationId="{147F818F-07CC-4B70-ABC8-68A7D18E3FF6}"/>
          </ac:spMkLst>
        </pc:spChg>
        <pc:spChg chg="del">
          <ac:chgData name="Pathum" userId="8866ff42-e95e-4bcb-8a3c-5e82085e860e" providerId="ADAL" clId="{D8BC70DE-2F11-4EE9-80E4-1A43894A96EA}" dt="2023-02-13T17:55:34.712" v="0" actId="478"/>
          <ac:spMkLst>
            <pc:docMk/>
            <pc:sldMk cId="2253401584" sldId="262"/>
            <ac:spMk id="233" creationId="{A1A60D39-E628-4249-8072-B96623D7542E}"/>
          </ac:spMkLst>
        </pc:spChg>
        <pc:spChg chg="del">
          <ac:chgData name="Pathum" userId="8866ff42-e95e-4bcb-8a3c-5e82085e860e" providerId="ADAL" clId="{D8BC70DE-2F11-4EE9-80E4-1A43894A96EA}" dt="2023-02-13T17:55:34.712" v="0" actId="478"/>
          <ac:spMkLst>
            <pc:docMk/>
            <pc:sldMk cId="2253401584" sldId="262"/>
            <ac:spMk id="234" creationId="{09C9B631-BF93-47C0-B725-6800E41BC144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35" creationId="{60641EAF-A9F9-4AD6-8218-1666A8A1E674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36" creationId="{860E59AF-BC1A-4EA5-9588-A6E7B2FAD693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37" creationId="{8E55C0F5-A1B5-4CF9-B46F-562368C0AE33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38" creationId="{1BFC0EAE-76A8-4050-BDF1-3A5F46792009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39" creationId="{FE1B69DF-934F-4DF7-BD7D-01E58017F663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0" creationId="{1F639347-5F29-43A6-87F4-3B0F9C9B3838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1" creationId="{008A85B9-F5F4-4601-9E48-5701B4FE97A9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2" creationId="{C4B7F847-4723-4DF6-B21B-2478A4EE9321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3" creationId="{7E420343-FBB3-477A-AF6A-B463E3042D28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4" creationId="{654545F0-55C1-4FCB-90C2-CFF31005F2EB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5" creationId="{F833567D-9FB8-4E30-AFC0-580BEB3A34A8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6" creationId="{8D41A899-5A17-4067-88B7-3F1360D3089B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7" creationId="{C31DC16F-B33E-4EDE-8AE8-EBA0ECEB8A2F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8" creationId="{65FD1415-CE80-4F87-8112-9FADA50149F4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49" creationId="{29621572-5F4F-4C5C-BCDF-39132B12D710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50" creationId="{85F90CFF-30F6-46C3-992D-89D94DB12CAA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60" creationId="{80A7794B-0FE0-4B7B-B0F5-FFE3B002EF44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61" creationId="{540221F3-512F-41D0-A7F0-5AEF5F2B46C4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62" creationId="{D722EBF9-86CD-4B07-9319-B2DD395017C1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67" creationId="{4C0AD8FA-8322-4105-A10E-F9D7E6FE3487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68" creationId="{566C64DC-3FB5-4A7F-BFEC-106C1B8A2FB6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69" creationId="{B45507DE-238A-44E4-A27C-F8FE6E9E708D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70" creationId="{13997803-7B1D-4769-911B-AA5495A8AD4E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72" creationId="{B23C607E-BCCC-4E22-98A8-318D48647B9C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74" creationId="{E7E67D70-6694-4C31-8D61-9CD537975A42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76" creationId="{612E000E-6CD8-4293-8B4D-46F9B619FEE4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77" creationId="{C8BEE270-E1B5-4E30-91BC-B9BA100C6527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78" creationId="{BA0CCCA0-017D-4635-A08C-52D7E6A764A7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288" creationId="{34187588-744B-4B6E-844F-E2688C4A7DF7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0" creationId="{E77F81EA-6E06-4273-9E84-5293A58E0C1C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4" creationId="{50FB2B5A-726A-483F-A84C-3DB1D616EC93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5" creationId="{7C77BF34-251E-439A-80F0-FAD7CAD42D67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6" creationId="{EBD4E9CC-CB43-4D20-81BC-E729E588118F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7" creationId="{C3E18D61-1250-4291-B96B-9EBEBEAB581A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8" creationId="{CB7E9F5E-B2E0-43E3-ACB4-951497B0E90B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299" creationId="{EB0C07E9-F132-4EAF-A77D-FE98E1D642A7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300" creationId="{333290BC-656A-4B73-843A-2964B9B2928B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301" creationId="{2CDD83AB-A022-4BE9-B9C3-B64B674E60CE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302" creationId="{D317B0A8-455A-4E3D-B395-288ADCAC6018}"/>
          </ac:spMkLst>
        </pc:spChg>
        <pc:spChg chg="mod">
          <ac:chgData name="Pathum" userId="8866ff42-e95e-4bcb-8a3c-5e82085e860e" providerId="ADAL" clId="{D8BC70DE-2F11-4EE9-80E4-1A43894A96EA}" dt="2023-02-13T17:57:34.935" v="6" actId="164"/>
          <ac:spMkLst>
            <pc:docMk/>
            <pc:sldMk cId="2253401584" sldId="262"/>
            <ac:spMk id="304" creationId="{F2D0428A-7650-4A4C-ADE8-A4AF0674669A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06" creationId="{6726ACB2-0130-4324-8AA3-AF2B8023737C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09" creationId="{854EB98F-DC85-4FBA-83B9-D239888681CC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3" creationId="{ECD1A742-7D6B-4883-98EA-AD10A9052D50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4" creationId="{E3C19EBE-A46C-4499-A403-686056C4920B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5" creationId="{1D1373E5-6D10-4E1E-9241-42E3A157F3D9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6" creationId="{08AE2CD8-68AD-40C9-9BC6-CAB2AF37DDF5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8" creationId="{AD84930C-3EA1-4B3D-9464-D059A4361E2A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19" creationId="{FCE56D3D-B761-4083-94E2-9F22E44A4699}"/>
          </ac:spMkLst>
        </pc:spChg>
        <pc:spChg chg="mod">
          <ac:chgData name="Pathum" userId="8866ff42-e95e-4bcb-8a3c-5e82085e860e" providerId="ADAL" clId="{D8BC70DE-2F11-4EE9-80E4-1A43894A96EA}" dt="2023-02-13T17:57:37.525" v="7" actId="164"/>
          <ac:spMkLst>
            <pc:docMk/>
            <pc:sldMk cId="2253401584" sldId="262"/>
            <ac:spMk id="320" creationId="{A1F3F430-317B-498B-9B6E-05EB73EAD2AF}"/>
          </ac:spMkLst>
        </pc:spChg>
        <pc:grpChg chg="add 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3" creationId="{324FD00B-AA1A-4519-B0DA-47B87BAF34FA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4" creationId="{08D8578D-CBE5-4C42-9D7E-F553DC0EA2C3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5" creationId="{BA738A76-D0B7-4387-9E8F-5D7E90728EF7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6" creationId="{56C244EE-1B7B-4105-886B-8DCB3A6A14AD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7" creationId="{79A8B10E-762D-4718-91E3-455DBED7C147}"/>
          </ac:grpSpMkLst>
        </pc:grpChg>
        <pc:grpChg chg="add 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8" creationId="{ADF4D7A5-46D7-492D-B783-6D35D335D8CB}"/>
          </ac:grpSpMkLst>
        </pc:grpChg>
        <pc:grpChg chg="del">
          <ac:chgData name="Pathum" userId="8866ff42-e95e-4bcb-8a3c-5e82085e860e" providerId="ADAL" clId="{D8BC70DE-2F11-4EE9-80E4-1A43894A96EA}" dt="2023-02-13T17:55:34.712" v="0" actId="478"/>
          <ac:grpSpMkLst>
            <pc:docMk/>
            <pc:sldMk cId="2253401584" sldId="262"/>
            <ac:grpSpMk id="9" creationId="{48D129DA-AC25-4C8E-AABE-990C0B23FB13}"/>
          </ac:grpSpMkLst>
        </pc:grpChg>
        <pc:grpChg chg="del">
          <ac:chgData name="Pathum" userId="8866ff42-e95e-4bcb-8a3c-5e82085e860e" providerId="ADAL" clId="{D8BC70DE-2F11-4EE9-80E4-1A43894A96EA}" dt="2023-02-13T17:55:34.712" v="0" actId="478"/>
          <ac:grpSpMkLst>
            <pc:docMk/>
            <pc:sldMk cId="2253401584" sldId="262"/>
            <ac:grpSpMk id="10" creationId="{3359CAD8-5E0F-4684-A5F6-9B0F4831264C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15" creationId="{1740748D-46D4-4316-B201-5D22522D6737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17" creationId="{BD0DB43C-C00A-4415-BAA3-78CA14B90320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18" creationId="{7303EE1C-6F4D-47FE-B14B-6E919C941A80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21" creationId="{0A6ADF77-EC16-4FD5-981A-8BD2E635AE65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35" creationId="{7E6DCAA5-DBA7-42E4-A242-72191D242856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50" creationId="{C86070E3-8078-4C96-BB37-29AA9EA8048C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51" creationId="{154B0109-3B17-4739-8530-12B1926CB006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56" creationId="{CE7BBD54-EAB2-4F57-AA81-94385281A9C4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57" creationId="{615F9965-94A6-4B0C-B4DE-7506FC0696F4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58" creationId="{3FCF3F43-B1D6-4C2A-A334-A2D98EB4FD98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59" creationId="{334EFCB9-0E64-4D98-877F-659D3632EAE0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60" creationId="{22A59D09-523F-434C-B40C-E2D8A3571E3C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61" creationId="{D304897F-C3FB-4E7E-934A-11DC43137DC5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63" creationId="{2F99B331-D2D6-4397-9EFD-FBA9C080544E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169" creationId="{EA79BC7A-BF70-4AD1-A83D-D937ADE7005C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189" creationId="{BB62D5FC-AE53-4C38-8DF5-AC80700A0C59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219" creationId="{AC7ABE23-A9C0-4E71-971D-5AE90A7642BA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223" creationId="{12F88AFE-5E4F-42CE-A951-16A1E41866CE}"/>
          </ac:grpSpMkLst>
        </pc:grpChg>
        <pc:grpChg chg="mod">
          <ac:chgData name="Pathum" userId="8866ff42-e95e-4bcb-8a3c-5e82085e860e" providerId="ADAL" clId="{D8BC70DE-2F11-4EE9-80E4-1A43894A96EA}" dt="2023-02-13T17:57:37.525" v="7" actId="164"/>
          <ac:grpSpMkLst>
            <pc:docMk/>
            <pc:sldMk cId="2253401584" sldId="262"/>
            <ac:grpSpMk id="226" creationId="{3F25B4DF-0B94-4A77-BEF3-7ACB8F5542B3}"/>
          </ac:grpSpMkLst>
        </pc:grpChg>
        <pc:grpChg chg="mod">
          <ac:chgData name="Pathum" userId="8866ff42-e95e-4bcb-8a3c-5e82085e860e" providerId="ADAL" clId="{D8BC70DE-2F11-4EE9-80E4-1A43894A96EA}" dt="2023-02-13T17:57:34.935" v="6" actId="164"/>
          <ac:grpSpMkLst>
            <pc:docMk/>
            <pc:sldMk cId="2253401584" sldId="262"/>
            <ac:grpSpMk id="230" creationId="{19F57DA7-51BD-4A50-BCA5-323C41757FDD}"/>
          </ac:grpSpMkLst>
        </pc:grpChg>
        <pc:graphicFrameChg chg="mod">
          <ac:chgData name="Pathum" userId="8866ff42-e95e-4bcb-8a3c-5e82085e860e" providerId="ADAL" clId="{D8BC70DE-2F11-4EE9-80E4-1A43894A96EA}" dt="2023-02-13T17:57:37.525" v="7" actId="164"/>
          <ac:graphicFrameMkLst>
            <pc:docMk/>
            <pc:sldMk cId="2253401584" sldId="262"/>
            <ac:graphicFrameMk id="20" creationId="{5AC80C6F-DEBF-4C58-8253-BB34B4A45CEE}"/>
          </ac:graphicFrameMkLst>
        </pc:graphicFrameChg>
        <pc:picChg chg="mod">
          <ac:chgData name="Pathum" userId="8866ff42-e95e-4bcb-8a3c-5e82085e860e" providerId="ADAL" clId="{D8BC70DE-2F11-4EE9-80E4-1A43894A96EA}" dt="2023-02-13T17:57:37.525" v="7" actId="164"/>
          <ac:picMkLst>
            <pc:docMk/>
            <pc:sldMk cId="2253401584" sldId="262"/>
            <ac:picMk id="66" creationId="{9AE5B871-0E0D-4FA6-9CE2-E134B6AA80AB}"/>
          </ac:picMkLst>
        </pc:pic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8" creationId="{CE6A88EF-60E1-4D00-BF50-B8A4F3E1AC3A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33" creationId="{A52B4E26-DA29-4B94-AE14-0E37AF825050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34" creationId="{F1FC47C2-91FB-4B78-BF92-0E6CA7EFEC9A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37" creationId="{9BEB2855-7C83-42CE-9097-42C107DE2353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39" creationId="{6DCDE8F2-B0DC-4749-81EA-9A7C48136002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40" creationId="{D08FF7E1-2B44-4497-850A-7F3943B6AB2B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43" creationId="{C62B060E-C1B2-4D7E-956F-28FA4A5A2BED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54" creationId="{AD61243B-9BE1-4FB8-A2C4-E8CB61F88466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65" creationId="{C45806DE-EE29-4378-9244-68FFA4BBE812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131" creationId="{51908678-DCF3-4DEE-82F9-B4E84605EC9E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137" creationId="{A3C94858-3212-420E-BE82-ECD58859313A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165" creationId="{B2C1071B-EB25-46B6-B2E1-0FF0968FBC16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167" creationId="{A916572E-0880-4D9C-8CFF-7B63842E83E5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172" creationId="{B84746E4-3007-44BF-84B9-6D4E91CD910A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181" creationId="{4027680E-5A7D-4AD4-8051-E6C3B50B9FD6}"/>
          </ac:cxnSpMkLst>
        </pc:cxnChg>
        <pc:cxnChg chg="del">
          <ac:chgData name="Pathum" userId="8866ff42-e95e-4bcb-8a3c-5e82085e860e" providerId="ADAL" clId="{D8BC70DE-2F11-4EE9-80E4-1A43894A96EA}" dt="2023-02-13T17:55:34.712" v="0" actId="478"/>
          <ac:cxnSpMkLst>
            <pc:docMk/>
            <pc:sldMk cId="2253401584" sldId="262"/>
            <ac:cxnSpMk id="182" creationId="{621FCA9A-1955-4D81-8C95-A61A34AA667A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184" creationId="{6E8277B8-D042-4987-AAC1-9FE89E67F754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185" creationId="{02593C92-F8BF-4A46-9681-3D6F49C5821C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24" creationId="{C50CAB7E-5179-4C4E-AEE2-EB2A6FD89339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25" creationId="{08C9CB83-B1EC-49D6-96B7-A97565B70E36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31" creationId="{351D398B-3A73-400A-974D-1542C25F6C71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32" creationId="{26381D0E-A933-40B1-8C7F-D51F75753CB2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264" creationId="{EFE27A74-1E00-48BD-B150-17E357CD4959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265" creationId="{EBF248EE-8D51-4297-BCC3-D248423D16C4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266" creationId="{8FD774A6-17C1-4F1B-8872-87AEEE44F2CC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71" creationId="{5D33C674-AAB2-4A2B-B571-8153065FDD7A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73" creationId="{9212E3AB-0DA7-4B7C-A613-B3ABCED9F198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275" creationId="{D86D88A1-5DAA-4E05-9403-61715D35E896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81" creationId="{690483A8-FD03-49CC-A372-98B3D55C50FC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82" creationId="{139F401D-C708-4C36-9BB2-826FB8D13600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83" creationId="{6717C170-DCB4-4458-8749-A4752AC1C74F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84" creationId="{36B9A7BC-6D7A-4F60-8B1B-3DA9E9131FC8}"/>
          </ac:cxnSpMkLst>
        </pc:cxnChg>
        <pc:cxnChg chg="mod">
          <ac:chgData name="Pathum" userId="8866ff42-e95e-4bcb-8a3c-5e82085e860e" providerId="ADAL" clId="{D8BC70DE-2F11-4EE9-80E4-1A43894A96EA}" dt="2023-02-13T17:57:34.935" v="6" actId="164"/>
          <ac:cxnSpMkLst>
            <pc:docMk/>
            <pc:sldMk cId="2253401584" sldId="262"/>
            <ac:cxnSpMk id="285" creationId="{9945897D-53E5-4F03-B77E-3684599DFB7A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305" creationId="{814D39B3-E820-488D-8268-D8F5C8138E06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307" creationId="{5A1CFD08-CD00-4C54-AA96-DE52F2C16C38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308" creationId="{DA8DC507-C79C-4A21-BB2F-FA74E00969A2}"/>
          </ac:cxnSpMkLst>
        </pc:cxnChg>
        <pc:cxnChg chg="mod">
          <ac:chgData name="Pathum" userId="8866ff42-e95e-4bcb-8a3c-5e82085e860e" providerId="ADAL" clId="{D8BC70DE-2F11-4EE9-80E4-1A43894A96EA}" dt="2023-02-13T17:57:37.525" v="7" actId="164"/>
          <ac:cxnSpMkLst>
            <pc:docMk/>
            <pc:sldMk cId="2253401584" sldId="262"/>
            <ac:cxnSpMk id="312" creationId="{C650967C-B784-4213-B229-87694E09B878}"/>
          </ac:cxnSpMkLst>
        </pc:cxnChg>
      </pc:sldChg>
      <pc:sldChg chg="del">
        <pc:chgData name="Pathum" userId="8866ff42-e95e-4bcb-8a3c-5e82085e860e" providerId="ADAL" clId="{D8BC70DE-2F11-4EE9-80E4-1A43894A96EA}" dt="2023-02-13T17:55:44.005" v="3" actId="47"/>
        <pc:sldMkLst>
          <pc:docMk/>
          <pc:sldMk cId="1382106727" sldId="263"/>
        </pc:sldMkLst>
      </pc:sldChg>
    </pc:docChg>
  </pc:docChgLst>
  <pc:docChgLst>
    <pc:chgData name="Geoff Smith" userId="1646d3af-ca85-4954-8ccc-36d73e23c818" providerId="ADAL" clId="{C00311D4-A047-41F8-B092-86E77FDDD50B}"/>
    <pc:docChg chg="undo custSel addSld modSld addSection modSection">
      <pc:chgData name="Geoff Smith" userId="1646d3af-ca85-4954-8ccc-36d73e23c818" providerId="ADAL" clId="{C00311D4-A047-41F8-B092-86E77FDDD50B}" dt="2023-02-10T15:51:51.939" v="2114" actId="20577"/>
      <pc:docMkLst>
        <pc:docMk/>
      </pc:docMkLst>
      <pc:sldChg chg="addSp delSp modSp mod">
        <pc:chgData name="Geoff Smith" userId="1646d3af-ca85-4954-8ccc-36d73e23c818" providerId="ADAL" clId="{C00311D4-A047-41F8-B092-86E77FDDD50B}" dt="2023-02-10T15:51:51.939" v="2114" actId="20577"/>
        <pc:sldMkLst>
          <pc:docMk/>
          <pc:sldMk cId="2253401584" sldId="262"/>
        </pc:sldMkLst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2" creationId="{6702BD72-D948-4505-9D89-CE44ADC91D67}"/>
          </ac:spMkLst>
        </pc:spChg>
        <pc:spChg chg="mod">
          <ac:chgData name="Geoff Smith" userId="1646d3af-ca85-4954-8ccc-36d73e23c818" providerId="ADAL" clId="{C00311D4-A047-41F8-B092-86E77FDDD50B}" dt="2023-02-10T15:48:02.769" v="1952" actId="1076"/>
          <ac:spMkLst>
            <pc:docMk/>
            <pc:sldMk cId="2253401584" sldId="262"/>
            <ac:spMk id="30" creationId="{17CF340C-D725-4C92-BAFD-0E06E8DEA206}"/>
          </ac:spMkLst>
        </pc:spChg>
        <pc:spChg chg="mod">
          <ac:chgData name="Geoff Smith" userId="1646d3af-ca85-4954-8ccc-36d73e23c818" providerId="ADAL" clId="{C00311D4-A047-41F8-B092-86E77FDDD50B}" dt="2023-02-10T15:47:37.366" v="1948"/>
          <ac:spMkLst>
            <pc:docMk/>
            <pc:sldMk cId="2253401584" sldId="262"/>
            <ac:spMk id="31" creationId="{0FE86CA2-4E73-4532-BB45-5A802A9B0C03}"/>
          </ac:spMkLst>
        </pc:spChg>
        <pc:spChg chg="mod">
          <ac:chgData name="Geoff Smith" userId="1646d3af-ca85-4954-8ccc-36d73e23c818" providerId="ADAL" clId="{C00311D4-A047-41F8-B092-86E77FDDD50B}" dt="2023-02-10T15:47:58.730" v="1951" actId="1076"/>
          <ac:spMkLst>
            <pc:docMk/>
            <pc:sldMk cId="2253401584" sldId="262"/>
            <ac:spMk id="32" creationId="{3D7B5526-762C-430C-A063-39440D55031E}"/>
          </ac:spMkLst>
        </pc:spChg>
        <pc:spChg chg="mod">
          <ac:chgData name="Geoff Smith" userId="1646d3af-ca85-4954-8ccc-36d73e23c818" providerId="ADAL" clId="{C00311D4-A047-41F8-B092-86E77FDDD50B}" dt="2023-02-10T13:23:54.715" v="1304"/>
          <ac:spMkLst>
            <pc:docMk/>
            <pc:sldMk cId="2253401584" sldId="262"/>
            <ac:spMk id="45" creationId="{06EC30BD-13F0-441C-9A85-86491B2F7020}"/>
          </ac:spMkLst>
        </pc:spChg>
        <pc:spChg chg="mod">
          <ac:chgData name="Geoff Smith" userId="1646d3af-ca85-4954-8ccc-36d73e23c818" providerId="ADAL" clId="{C00311D4-A047-41F8-B092-86E77FDDD50B}" dt="2023-02-10T11:04:17.735" v="527" actId="165"/>
          <ac:spMkLst>
            <pc:docMk/>
            <pc:sldMk cId="2253401584" sldId="262"/>
            <ac:spMk id="46" creationId="{0CE6C231-50A5-4E56-A78A-9C4BA4D6B7B1}"/>
          </ac:spMkLst>
        </pc:spChg>
        <pc:spChg chg="mod">
          <ac:chgData name="Geoff Smith" userId="1646d3af-ca85-4954-8ccc-36d73e23c818" providerId="ADAL" clId="{C00311D4-A047-41F8-B092-86E77FDDD50B}" dt="2023-02-10T13:23:54.715" v="1304"/>
          <ac:spMkLst>
            <pc:docMk/>
            <pc:sldMk cId="2253401584" sldId="262"/>
            <ac:spMk id="47" creationId="{B916106C-538A-4128-BA88-FA1518BD5323}"/>
          </ac:spMkLst>
        </pc:spChg>
        <pc:spChg chg="mod">
          <ac:chgData name="Geoff Smith" userId="1646d3af-ca85-4954-8ccc-36d73e23c818" providerId="ADAL" clId="{C00311D4-A047-41F8-B092-86E77FDDD50B}" dt="2023-02-10T13:21:20.572" v="1293" actId="20577"/>
          <ac:spMkLst>
            <pc:docMk/>
            <pc:sldMk cId="2253401584" sldId="262"/>
            <ac:spMk id="48" creationId="{302EE981-3ED3-4E6C-8A79-7B2EEBFE0BE3}"/>
          </ac:spMkLst>
        </pc:spChg>
        <pc:spChg chg="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49" creationId="{B429AE55-6741-4005-BA0E-0A66EC1FAA06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04" creationId="{EDAABD55-3A54-4A2B-A226-181835D6D7CA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06" creationId="{23E704B6-4B9A-47DD-9F86-E52EB40D04EE}"/>
          </ac:spMkLst>
        </pc:spChg>
        <pc:spChg chg="mod">
          <ac:chgData name="Geoff Smith" userId="1646d3af-ca85-4954-8ccc-36d73e23c818" providerId="ADAL" clId="{C00311D4-A047-41F8-B092-86E77FDDD50B}" dt="2023-02-10T14:26:51.426" v="1811" actId="14100"/>
          <ac:spMkLst>
            <pc:docMk/>
            <pc:sldMk cId="2253401584" sldId="262"/>
            <ac:spMk id="107" creationId="{92EFE370-1FF3-47C4-80CF-22AC067365AE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09" creationId="{744C01FA-BB13-4562-98FD-38FC7927D866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21" creationId="{DF6F4EFB-AA41-4C84-B386-F0F7A73DB8F7}"/>
          </ac:spMkLst>
        </pc:spChg>
        <pc:spChg chg="mod">
          <ac:chgData name="Geoff Smith" userId="1646d3af-ca85-4954-8ccc-36d73e23c818" providerId="ADAL" clId="{C00311D4-A047-41F8-B092-86E77FDDD50B}" dt="2023-02-10T12:07:29.637" v="1123" actId="1035"/>
          <ac:spMkLst>
            <pc:docMk/>
            <pc:sldMk cId="2253401584" sldId="262"/>
            <ac:spMk id="122" creationId="{08F43660-14B3-417B-9D01-496E0CFD1270}"/>
          </ac:spMkLst>
        </pc:spChg>
        <pc:spChg chg="mod">
          <ac:chgData name="Geoff Smith" userId="1646d3af-ca85-4954-8ccc-36d73e23c818" providerId="ADAL" clId="{C00311D4-A047-41F8-B092-86E77FDDD50B}" dt="2023-02-10T13:06:56.317" v="1165" actId="20577"/>
          <ac:spMkLst>
            <pc:docMk/>
            <pc:sldMk cId="2253401584" sldId="262"/>
            <ac:spMk id="123" creationId="{D9D7A4F6-FB92-4B2C-84D1-445B724A0F42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40" creationId="{A5DCB60B-108F-46B3-818E-3F7786669FCA}"/>
          </ac:spMkLst>
        </pc:spChg>
        <pc:spChg chg="del mod">
          <ac:chgData name="Geoff Smith" userId="1646d3af-ca85-4954-8ccc-36d73e23c818" providerId="ADAL" clId="{C00311D4-A047-41F8-B092-86E77FDDD50B}" dt="2023-02-10T14:20:51.823" v="1784" actId="478"/>
          <ac:spMkLst>
            <pc:docMk/>
            <pc:sldMk cId="2253401584" sldId="262"/>
            <ac:spMk id="141" creationId="{C7E36099-555D-4A44-AF3A-80635CC48184}"/>
          </ac:spMkLst>
        </pc:spChg>
        <pc:spChg chg="del mod">
          <ac:chgData name="Geoff Smith" userId="1646d3af-ca85-4954-8ccc-36d73e23c818" providerId="ADAL" clId="{C00311D4-A047-41F8-B092-86E77FDDD50B}" dt="2023-02-10T14:23:00.004" v="1809" actId="478"/>
          <ac:spMkLst>
            <pc:docMk/>
            <pc:sldMk cId="2253401584" sldId="262"/>
            <ac:spMk id="142" creationId="{1DD15F5B-2982-4905-A60C-D0F14313957D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47" creationId="{08B5AB8D-CA31-4CB3-AAB0-C74141F18642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48" creationId="{1E92B9BD-EEEF-4103-B5E6-3C8E4D99CB29}"/>
          </ac:spMkLst>
        </pc:spChg>
        <pc:spChg chg="del mod">
          <ac:chgData name="Geoff Smith" userId="1646d3af-ca85-4954-8ccc-36d73e23c818" providerId="ADAL" clId="{C00311D4-A047-41F8-B092-86E77FDDD50B}" dt="2023-02-10T14:20:49.558" v="1783" actId="478"/>
          <ac:spMkLst>
            <pc:docMk/>
            <pc:sldMk cId="2253401584" sldId="262"/>
            <ac:spMk id="149" creationId="{D4B19DAC-78CD-4EFA-BD9F-E60BE0C22480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54" creationId="{84114EB1-6924-43D9-8102-7369EBEF867C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55" creationId="{DD3BBA4C-7AE5-476F-AF40-8D4C89646997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56" creationId="{52A61D99-760D-468D-9B4E-79729EB66C27}"/>
          </ac:spMkLst>
        </pc:spChg>
        <pc:spChg chg="del">
          <ac:chgData name="Geoff Smith" userId="1646d3af-ca85-4954-8ccc-36d73e23c818" providerId="ADAL" clId="{C00311D4-A047-41F8-B092-86E77FDDD50B}" dt="2023-02-10T09:54:39.309" v="4" actId="478"/>
          <ac:spMkLst>
            <pc:docMk/>
            <pc:sldMk cId="2253401584" sldId="262"/>
            <ac:spMk id="160" creationId="{FAA6A959-83CA-46D9-AEB6-AF6E08C79FB7}"/>
          </ac:spMkLst>
        </pc:spChg>
        <pc:spChg chg="del">
          <ac:chgData name="Geoff Smith" userId="1646d3af-ca85-4954-8ccc-36d73e23c818" providerId="ADAL" clId="{C00311D4-A047-41F8-B092-86E77FDDD50B}" dt="2023-02-10T09:54:36.178" v="3" actId="478"/>
          <ac:spMkLst>
            <pc:docMk/>
            <pc:sldMk cId="2253401584" sldId="262"/>
            <ac:spMk id="161" creationId="{10356915-3AF2-442E-A9E2-A6F554B42265}"/>
          </ac:spMkLst>
        </pc:spChg>
        <pc:spChg chg="mod">
          <ac:chgData name="Geoff Smith" userId="1646d3af-ca85-4954-8ccc-36d73e23c818" providerId="ADAL" clId="{C00311D4-A047-41F8-B092-86E77FDDD50B}" dt="2023-02-10T13:24:50.552" v="1330" actId="20577"/>
          <ac:spMkLst>
            <pc:docMk/>
            <pc:sldMk cId="2253401584" sldId="262"/>
            <ac:spMk id="168" creationId="{972A8761-F0B1-40E4-869F-0A99D2EE6CD9}"/>
          </ac:spMkLst>
        </pc:spChg>
        <pc:spChg chg="mod topLvl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170" creationId="{B9146EBF-69E7-43F7-A25F-C73A59C22A73}"/>
          </ac:spMkLst>
        </pc:spChg>
        <pc:spChg chg="mod topLvl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171" creationId="{98898826-6EEF-4A11-BDD3-8CB7B1FACE24}"/>
          </ac:spMkLst>
        </pc:spChg>
        <pc:spChg chg="del">
          <ac:chgData name="Geoff Smith" userId="1646d3af-ca85-4954-8ccc-36d73e23c818" providerId="ADAL" clId="{C00311D4-A047-41F8-B092-86E77FDDD50B}" dt="2023-02-10T09:55:05.017" v="5" actId="478"/>
          <ac:spMkLst>
            <pc:docMk/>
            <pc:sldMk cId="2253401584" sldId="262"/>
            <ac:spMk id="176" creationId="{4C4622BC-517D-4363-ADB3-7CF7E5DBD20D}"/>
          </ac:spMkLst>
        </pc:spChg>
        <pc:spChg chg="del">
          <ac:chgData name="Geoff Smith" userId="1646d3af-ca85-4954-8ccc-36d73e23c818" providerId="ADAL" clId="{C00311D4-A047-41F8-B092-86E77FDDD50B}" dt="2023-02-10T09:55:07.206" v="7" actId="478"/>
          <ac:spMkLst>
            <pc:docMk/>
            <pc:sldMk cId="2253401584" sldId="262"/>
            <ac:spMk id="177" creationId="{956886FF-62D0-442C-B947-FB9D6C56F263}"/>
          </ac:spMkLst>
        </pc:spChg>
        <pc:spChg chg="mod">
          <ac:chgData name="Geoff Smith" userId="1646d3af-ca85-4954-8ccc-36d73e23c818" providerId="ADAL" clId="{C00311D4-A047-41F8-B092-86E77FDDD50B}" dt="2023-02-10T09:57:05.539" v="153" actId="1035"/>
          <ac:spMkLst>
            <pc:docMk/>
            <pc:sldMk cId="2253401584" sldId="262"/>
            <ac:spMk id="178" creationId="{E1D99E17-C4B9-4BD3-BF17-A2AFD77658DD}"/>
          </ac:spMkLst>
        </pc:spChg>
        <pc:spChg chg="mod">
          <ac:chgData name="Geoff Smith" userId="1646d3af-ca85-4954-8ccc-36d73e23c818" providerId="ADAL" clId="{C00311D4-A047-41F8-B092-86E77FDDD50B}" dt="2023-02-10T09:56:41.420" v="96" actId="1076"/>
          <ac:spMkLst>
            <pc:docMk/>
            <pc:sldMk cId="2253401584" sldId="262"/>
            <ac:spMk id="183" creationId="{FC7AF809-DFE6-47D0-8892-5C1EA5A50493}"/>
          </ac:spMkLst>
        </pc:spChg>
        <pc:spChg chg="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186" creationId="{1F0BB4C7-CAB2-4123-B4BC-F7736AA1EB76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87" creationId="{7C1C6C04-DE73-482D-A97B-B2F4E6DA19A4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88" creationId="{44B9A7BA-A141-43E6-857F-516E93C4DB8C}"/>
          </ac:spMkLst>
        </pc:spChg>
        <pc:spChg chg="mod">
          <ac:chgData name="Geoff Smith" userId="1646d3af-ca85-4954-8ccc-36d73e23c818" providerId="ADAL" clId="{C00311D4-A047-41F8-B092-86E77FDDD50B}" dt="2023-02-10T09:57:05.539" v="153" actId="1035"/>
          <ac:spMkLst>
            <pc:docMk/>
            <pc:sldMk cId="2253401584" sldId="262"/>
            <ac:spMk id="190" creationId="{2360095F-81C2-40BA-AFEE-504B5672946E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94" creationId="{D64C6194-4C49-4E48-9B8A-91D89BB14E4E}"/>
          </ac:spMkLst>
        </pc:spChg>
        <pc:spChg chg="mod">
          <ac:chgData name="Geoff Smith" userId="1646d3af-ca85-4954-8ccc-36d73e23c818" providerId="ADAL" clId="{C00311D4-A047-41F8-B092-86E77FDDD50B}" dt="2023-02-10T09:56:04.438" v="90" actId="164"/>
          <ac:spMkLst>
            <pc:docMk/>
            <pc:sldMk cId="2253401584" sldId="262"/>
            <ac:spMk id="195" creationId="{3A8CA0FC-8DE3-46DC-936D-7F42D8E7C22D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06" creationId="{54EC1F38-6318-4B95-ABF3-C821A1604D4B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07" creationId="{D7BF9FB6-A29D-4972-B60E-E298E4A258D4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08" creationId="{A854C578-72C2-4E58-BCF3-571265E86ECD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10" creationId="{B34F21EC-8551-4DCB-A5E1-39070A335EF2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12" creationId="{34800E22-0B57-461B-AEF5-65289141153C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14" creationId="{A3E66B7A-A730-483C-9433-510378058E00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16" creationId="{418EC851-6C4D-4C4A-B029-6B104ED568C5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17" creationId="{98CBBDA8-510B-462E-B51B-9BA6CE04C397}"/>
          </ac:spMkLst>
        </pc:spChg>
        <pc:spChg chg="mod">
          <ac:chgData name="Geoff Smith" userId="1646d3af-ca85-4954-8ccc-36d73e23c818" providerId="ADAL" clId="{C00311D4-A047-41F8-B092-86E77FDDD50B}" dt="2023-02-10T09:56:09.718" v="91" actId="164"/>
          <ac:spMkLst>
            <pc:docMk/>
            <pc:sldMk cId="2253401584" sldId="262"/>
            <ac:spMk id="218" creationId="{5CBFB505-9A67-47C1-AE91-FAB8F8F9EEA1}"/>
          </ac:spMkLst>
        </pc:spChg>
        <pc:spChg chg="mod">
          <ac:chgData name="Geoff Smith" userId="1646d3af-ca85-4954-8ccc-36d73e23c818" providerId="ADAL" clId="{C00311D4-A047-41F8-B092-86E77FDDD50B}" dt="2023-02-10T09:56:36.948" v="95" actId="1076"/>
          <ac:spMkLst>
            <pc:docMk/>
            <pc:sldMk cId="2253401584" sldId="262"/>
            <ac:spMk id="233" creationId="{A1A60D39-E628-4249-8072-B96623D7542E}"/>
          </ac:spMkLst>
        </pc:spChg>
        <pc:spChg chg="mod">
          <ac:chgData name="Geoff Smith" userId="1646d3af-ca85-4954-8ccc-36d73e23c818" providerId="ADAL" clId="{C00311D4-A047-41F8-B092-86E77FDDD50B}" dt="2023-02-10T11:28:35.108" v="987" actId="1036"/>
          <ac:spMkLst>
            <pc:docMk/>
            <pc:sldMk cId="2253401584" sldId="262"/>
            <ac:spMk id="234" creationId="{09C9B631-BF93-47C0-B725-6800E41BC144}"/>
          </ac:spMkLst>
        </pc:spChg>
        <pc:spChg chg="mod">
          <ac:chgData name="Geoff Smith" userId="1646d3af-ca85-4954-8ccc-36d73e23c818" providerId="ADAL" clId="{C00311D4-A047-41F8-B092-86E77FDDD50B}" dt="2023-02-10T13:14:43.625" v="1189" actId="165"/>
          <ac:spMkLst>
            <pc:docMk/>
            <pc:sldMk cId="2253401584" sldId="262"/>
            <ac:spMk id="235" creationId="{60641EAF-A9F9-4AD6-8218-1666A8A1E674}"/>
          </ac:spMkLst>
        </pc:spChg>
        <pc:spChg chg="mod">
          <ac:chgData name="Geoff Smith" userId="1646d3af-ca85-4954-8ccc-36d73e23c818" providerId="ADAL" clId="{C00311D4-A047-41F8-B092-86E77FDDD50B}" dt="2023-02-10T13:14:43.625" v="1189" actId="165"/>
          <ac:spMkLst>
            <pc:docMk/>
            <pc:sldMk cId="2253401584" sldId="262"/>
            <ac:spMk id="236" creationId="{860E59AF-BC1A-4EA5-9588-A6E7B2FAD693}"/>
          </ac:spMkLst>
        </pc:spChg>
        <pc:spChg chg="mod">
          <ac:chgData name="Geoff Smith" userId="1646d3af-ca85-4954-8ccc-36d73e23c818" providerId="ADAL" clId="{C00311D4-A047-41F8-B092-86E77FDDD50B}" dt="2023-02-10T13:14:43.625" v="1189" actId="165"/>
          <ac:spMkLst>
            <pc:docMk/>
            <pc:sldMk cId="2253401584" sldId="262"/>
            <ac:spMk id="237" creationId="{8E55C0F5-A1B5-4CF9-B46F-562368C0AE33}"/>
          </ac:spMkLst>
        </pc:spChg>
        <pc:spChg chg="mod">
          <ac:chgData name="Geoff Smith" userId="1646d3af-ca85-4954-8ccc-36d73e23c818" providerId="ADAL" clId="{C00311D4-A047-41F8-B092-86E77FDDD50B}" dt="2023-02-10T13:14:43.625" v="1189" actId="165"/>
          <ac:spMkLst>
            <pc:docMk/>
            <pc:sldMk cId="2253401584" sldId="262"/>
            <ac:spMk id="238" creationId="{1BFC0EAE-76A8-4050-BDF1-3A5F46792009}"/>
          </ac:spMkLst>
        </pc:spChg>
        <pc:spChg chg="mod topLvl">
          <ac:chgData name="Geoff Smith" userId="1646d3af-ca85-4954-8ccc-36d73e23c818" providerId="ADAL" clId="{C00311D4-A047-41F8-B092-86E77FDDD50B}" dt="2023-02-10T13:14:43.625" v="1189" actId="165"/>
          <ac:spMkLst>
            <pc:docMk/>
            <pc:sldMk cId="2253401584" sldId="262"/>
            <ac:spMk id="239" creationId="{FE1B69DF-934F-4DF7-BD7D-01E58017F663}"/>
          </ac:spMkLst>
        </pc:spChg>
        <pc:spChg chg="mod topLvl">
          <ac:chgData name="Geoff Smith" userId="1646d3af-ca85-4954-8ccc-36d73e23c818" providerId="ADAL" clId="{C00311D4-A047-41F8-B092-86E77FDDD50B}" dt="2023-02-10T13:14:43.625" v="1189" actId="165"/>
          <ac:spMkLst>
            <pc:docMk/>
            <pc:sldMk cId="2253401584" sldId="262"/>
            <ac:spMk id="240" creationId="{1F639347-5F29-43A6-87F4-3B0F9C9B3838}"/>
          </ac:spMkLst>
        </pc:spChg>
        <pc:spChg chg="mod">
          <ac:chgData name="Geoff Smith" userId="1646d3af-ca85-4954-8ccc-36d73e23c818" providerId="ADAL" clId="{C00311D4-A047-41F8-B092-86E77FDDD50B}" dt="2023-02-10T15:42:51.814" v="1842" actId="404"/>
          <ac:spMkLst>
            <pc:docMk/>
            <pc:sldMk cId="2253401584" sldId="262"/>
            <ac:spMk id="241" creationId="{008A85B9-F5F4-4601-9E48-5701B4FE97A9}"/>
          </ac:spMkLst>
        </pc:spChg>
        <pc:spChg chg="mod">
          <ac:chgData name="Geoff Smith" userId="1646d3af-ca85-4954-8ccc-36d73e23c818" providerId="ADAL" clId="{C00311D4-A047-41F8-B092-86E77FDDD50B}" dt="2023-02-10T15:42:42.264" v="1839" actId="1076"/>
          <ac:spMkLst>
            <pc:docMk/>
            <pc:sldMk cId="2253401584" sldId="262"/>
            <ac:spMk id="243" creationId="{7E420343-FBB3-477A-AF6A-B463E3042D28}"/>
          </ac:spMkLst>
        </pc:spChg>
        <pc:spChg chg="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44" creationId="{654545F0-55C1-4FCB-90C2-CFF31005F2EB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45" creationId="{0F8C3831-751B-4239-9B04-BDE573F1B2BD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46" creationId="{0B9A4A80-A2A3-4B8B-AFB0-3A03C1C322EB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48" creationId="{50FEB31F-FE76-4F25-9955-03E8D1CAC4EA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49" creationId="{8BD01BC6-3A05-47E2-94FE-A33A0FBAE48D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51" creationId="{754885BD-33D1-4167-92B4-A193926D2F3C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52" creationId="{00269EE8-5C65-4E71-9E04-95A30BC4B4E8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54" creationId="{6A2172B8-8A82-4041-9628-FE124DD312E0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55" creationId="{B96E681F-0736-432E-8E70-C43E6C7E43F4}"/>
          </ac:spMkLst>
        </pc:spChg>
        <pc:spChg chg="add del mod">
          <ac:chgData name="Geoff Smith" userId="1646d3af-ca85-4954-8ccc-36d73e23c818" providerId="ADAL" clId="{C00311D4-A047-41F8-B092-86E77FDDD50B}" dt="2023-02-10T11:09:09.159" v="735" actId="21"/>
          <ac:spMkLst>
            <pc:docMk/>
            <pc:sldMk cId="2253401584" sldId="262"/>
            <ac:spMk id="257" creationId="{E9D3D8F4-AF8A-4723-8C2A-9B62785EAA1D}"/>
          </ac:spMkLst>
        </pc:spChg>
        <pc:spChg chg="add mod">
          <ac:chgData name="Geoff Smith" userId="1646d3af-ca85-4954-8ccc-36d73e23c818" providerId="ADAL" clId="{C00311D4-A047-41F8-B092-86E77FDDD50B}" dt="2023-02-10T12:07:29.637" v="1123" actId="1035"/>
          <ac:spMkLst>
            <pc:docMk/>
            <pc:sldMk cId="2253401584" sldId="262"/>
            <ac:spMk id="260" creationId="{80A7794B-0FE0-4B7B-B0F5-FFE3B002EF44}"/>
          </ac:spMkLst>
        </pc:spChg>
        <pc:spChg chg="add mod">
          <ac:chgData name="Geoff Smith" userId="1646d3af-ca85-4954-8ccc-36d73e23c818" providerId="ADAL" clId="{C00311D4-A047-41F8-B092-86E77FDDD50B}" dt="2023-02-10T15:41:28.081" v="1827" actId="207"/>
          <ac:spMkLst>
            <pc:docMk/>
            <pc:sldMk cId="2253401584" sldId="262"/>
            <ac:spMk id="261" creationId="{540221F3-512F-41D0-A7F0-5AEF5F2B46C4}"/>
          </ac:spMkLst>
        </pc:spChg>
        <pc:spChg chg="add mod">
          <ac:chgData name="Geoff Smith" userId="1646d3af-ca85-4954-8ccc-36d73e23c818" providerId="ADAL" clId="{C00311D4-A047-41F8-B092-86E77FDDD50B}" dt="2023-02-10T15:41:14.275" v="1825" actId="207"/>
          <ac:spMkLst>
            <pc:docMk/>
            <pc:sldMk cId="2253401584" sldId="262"/>
            <ac:spMk id="262" creationId="{D722EBF9-86CD-4B07-9319-B2DD395017C1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67" creationId="{4C0AD8FA-8322-4105-A10E-F9D7E6FE3487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68" creationId="{566C64DC-3FB5-4A7F-BFEC-106C1B8A2FB6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69" creationId="{B45507DE-238A-44E4-A27C-F8FE6E9E708D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70" creationId="{13997803-7B1D-4769-911B-AA5495A8AD4E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72" creationId="{B23C607E-BCCC-4E22-98A8-318D48647B9C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274" creationId="{E7E67D70-6694-4C31-8D61-9CD537975A42}"/>
          </ac:spMkLst>
        </pc:spChg>
        <pc:spChg chg="add mod ord">
          <ac:chgData name="Geoff Smith" userId="1646d3af-ca85-4954-8ccc-36d73e23c818" providerId="ADAL" clId="{C00311D4-A047-41F8-B092-86E77FDDD50B}" dt="2023-02-10T12:07:29.637" v="1123" actId="1035"/>
          <ac:spMkLst>
            <pc:docMk/>
            <pc:sldMk cId="2253401584" sldId="262"/>
            <ac:spMk id="276" creationId="{612E000E-6CD8-4293-8B4D-46F9B619FEE4}"/>
          </ac:spMkLst>
        </pc:spChg>
        <pc:spChg chg="add mod">
          <ac:chgData name="Geoff Smith" userId="1646d3af-ca85-4954-8ccc-36d73e23c818" providerId="ADAL" clId="{C00311D4-A047-41F8-B092-86E77FDDD50B}" dt="2023-02-10T15:44:17.473" v="1850" actId="1076"/>
          <ac:spMkLst>
            <pc:docMk/>
            <pc:sldMk cId="2253401584" sldId="262"/>
            <ac:spMk id="277" creationId="{C8BEE270-E1B5-4E30-91BC-B9BA100C6527}"/>
          </ac:spMkLst>
        </pc:spChg>
        <pc:spChg chg="add mod">
          <ac:chgData name="Geoff Smith" userId="1646d3af-ca85-4954-8ccc-36d73e23c818" providerId="ADAL" clId="{C00311D4-A047-41F8-B092-86E77FDDD50B}" dt="2023-02-10T12:07:29.637" v="1123" actId="1035"/>
          <ac:spMkLst>
            <pc:docMk/>
            <pc:sldMk cId="2253401584" sldId="262"/>
            <ac:spMk id="278" creationId="{BA0CCCA0-017D-4635-A08C-52D7E6A764A7}"/>
          </ac:spMkLst>
        </pc:spChg>
        <pc:spChg chg="add mod">
          <ac:chgData name="Geoff Smith" userId="1646d3af-ca85-4954-8ccc-36d73e23c818" providerId="ADAL" clId="{C00311D4-A047-41F8-B092-86E77FDDD50B}" dt="2023-02-10T13:16:18.526" v="1217" actId="1076"/>
          <ac:spMkLst>
            <pc:docMk/>
            <pc:sldMk cId="2253401584" sldId="262"/>
            <ac:spMk id="288" creationId="{34187588-744B-4B6E-844F-E2688C4A7DF7}"/>
          </ac:spMkLst>
        </pc:spChg>
        <pc:spChg chg="add del mod">
          <ac:chgData name="Geoff Smith" userId="1646d3af-ca85-4954-8ccc-36d73e23c818" providerId="ADAL" clId="{C00311D4-A047-41F8-B092-86E77FDDD50B}" dt="2023-02-10T14:22:57.214" v="1808" actId="478"/>
          <ac:spMkLst>
            <pc:docMk/>
            <pc:sldMk cId="2253401584" sldId="262"/>
            <ac:spMk id="289" creationId="{09D3C61E-76BF-4CC8-BB30-D026207CCB81}"/>
          </ac:spMkLst>
        </pc:spChg>
        <pc:spChg chg="add mod topLvl">
          <ac:chgData name="Geoff Smith" userId="1646d3af-ca85-4954-8ccc-36d73e23c818" providerId="ADAL" clId="{C00311D4-A047-41F8-B092-86E77FDDD50B}" dt="2023-02-10T13:44:55.227" v="1683" actId="164"/>
          <ac:spMkLst>
            <pc:docMk/>
            <pc:sldMk cId="2253401584" sldId="262"/>
            <ac:spMk id="290" creationId="{E77F81EA-6E06-4273-9E84-5293A58E0C1C}"/>
          </ac:spMkLst>
        </pc:spChg>
        <pc:spChg chg="add del mod">
          <ac:chgData name="Geoff Smith" userId="1646d3af-ca85-4954-8ccc-36d73e23c818" providerId="ADAL" clId="{C00311D4-A047-41F8-B092-86E77FDDD50B}" dt="2023-02-10T13:28:32.179" v="1401" actId="21"/>
          <ac:spMkLst>
            <pc:docMk/>
            <pc:sldMk cId="2253401584" sldId="262"/>
            <ac:spMk id="291" creationId="{9DC7482B-C9F6-42E6-B4DB-F1EC533866BD}"/>
          </ac:spMkLst>
        </pc:spChg>
        <pc:spChg chg="add del mod">
          <ac:chgData name="Geoff Smith" userId="1646d3af-ca85-4954-8ccc-36d73e23c818" providerId="ADAL" clId="{C00311D4-A047-41F8-B092-86E77FDDD50B}" dt="2023-02-10T13:30:25.503" v="1480" actId="478"/>
          <ac:spMkLst>
            <pc:docMk/>
            <pc:sldMk cId="2253401584" sldId="262"/>
            <ac:spMk id="292" creationId="{D801F58A-1991-4430-8959-080896CF1E11}"/>
          </ac:spMkLst>
        </pc:spChg>
        <pc:spChg chg="add del mod">
          <ac:chgData name="Geoff Smith" userId="1646d3af-ca85-4954-8ccc-36d73e23c818" providerId="ADAL" clId="{C00311D4-A047-41F8-B092-86E77FDDD50B}" dt="2023-02-10T13:31:10.041" v="1503" actId="478"/>
          <ac:spMkLst>
            <pc:docMk/>
            <pc:sldMk cId="2253401584" sldId="262"/>
            <ac:spMk id="293" creationId="{AA97D771-61FF-483E-A7C7-E0719365C750}"/>
          </ac:spMkLst>
        </pc:spChg>
        <pc:spChg chg="add mod topLvl">
          <ac:chgData name="Geoff Smith" userId="1646d3af-ca85-4954-8ccc-36d73e23c818" providerId="ADAL" clId="{C00311D4-A047-41F8-B092-86E77FDDD50B}" dt="2023-02-10T13:44:55.227" v="1683" actId="164"/>
          <ac:spMkLst>
            <pc:docMk/>
            <pc:sldMk cId="2253401584" sldId="262"/>
            <ac:spMk id="294" creationId="{50FB2B5A-726A-483F-A84C-3DB1D616EC93}"/>
          </ac:spMkLst>
        </pc:spChg>
        <pc:spChg chg="add mod">
          <ac:chgData name="Geoff Smith" userId="1646d3af-ca85-4954-8ccc-36d73e23c818" providerId="ADAL" clId="{C00311D4-A047-41F8-B092-86E77FDDD50B}" dt="2023-02-10T13:42:53.564" v="1661" actId="164"/>
          <ac:spMkLst>
            <pc:docMk/>
            <pc:sldMk cId="2253401584" sldId="262"/>
            <ac:spMk id="295" creationId="{7C77BF34-251E-439A-80F0-FAD7CAD42D67}"/>
          </ac:spMkLst>
        </pc:spChg>
        <pc:spChg chg="add mod">
          <ac:chgData name="Geoff Smith" userId="1646d3af-ca85-4954-8ccc-36d73e23c818" providerId="ADAL" clId="{C00311D4-A047-41F8-B092-86E77FDDD50B}" dt="2023-02-10T13:42:53.564" v="1661" actId="164"/>
          <ac:spMkLst>
            <pc:docMk/>
            <pc:sldMk cId="2253401584" sldId="262"/>
            <ac:spMk id="296" creationId="{EBD4E9CC-CB43-4D20-81BC-E729E588118F}"/>
          </ac:spMkLst>
        </pc:spChg>
        <pc:spChg chg="add mod">
          <ac:chgData name="Geoff Smith" userId="1646d3af-ca85-4954-8ccc-36d73e23c818" providerId="ADAL" clId="{C00311D4-A047-41F8-B092-86E77FDDD50B}" dt="2023-02-10T13:43:04.052" v="1663" actId="164"/>
          <ac:spMkLst>
            <pc:docMk/>
            <pc:sldMk cId="2253401584" sldId="262"/>
            <ac:spMk id="297" creationId="{C3E18D61-1250-4291-B96B-9EBEBEAB581A}"/>
          </ac:spMkLst>
        </pc:spChg>
        <pc:spChg chg="add mod">
          <ac:chgData name="Geoff Smith" userId="1646d3af-ca85-4954-8ccc-36d73e23c818" providerId="ADAL" clId="{C00311D4-A047-41F8-B092-86E77FDDD50B}" dt="2023-02-10T13:43:08.797" v="1664" actId="164"/>
          <ac:spMkLst>
            <pc:docMk/>
            <pc:sldMk cId="2253401584" sldId="262"/>
            <ac:spMk id="298" creationId="{CB7E9F5E-B2E0-43E3-ACB4-951497B0E90B}"/>
          </ac:spMkLst>
        </pc:spChg>
        <pc:spChg chg="add mod">
          <ac:chgData name="Geoff Smith" userId="1646d3af-ca85-4954-8ccc-36d73e23c818" providerId="ADAL" clId="{C00311D4-A047-41F8-B092-86E77FDDD50B}" dt="2023-02-10T13:43:04.052" v="1663" actId="164"/>
          <ac:spMkLst>
            <pc:docMk/>
            <pc:sldMk cId="2253401584" sldId="262"/>
            <ac:spMk id="299" creationId="{EB0C07E9-F132-4EAF-A77D-FE98E1D642A7}"/>
          </ac:spMkLst>
        </pc:spChg>
        <pc:spChg chg="add mod">
          <ac:chgData name="Geoff Smith" userId="1646d3af-ca85-4954-8ccc-36d73e23c818" providerId="ADAL" clId="{C00311D4-A047-41F8-B092-86E77FDDD50B}" dt="2023-02-10T13:43:08.797" v="1664" actId="164"/>
          <ac:spMkLst>
            <pc:docMk/>
            <pc:sldMk cId="2253401584" sldId="262"/>
            <ac:spMk id="300" creationId="{333290BC-656A-4B73-843A-2964B9B2928B}"/>
          </ac:spMkLst>
        </pc:spChg>
        <pc:spChg chg="add mod">
          <ac:chgData name="Geoff Smith" userId="1646d3af-ca85-4954-8ccc-36d73e23c818" providerId="ADAL" clId="{C00311D4-A047-41F8-B092-86E77FDDD50B}" dt="2023-02-10T13:42:58.644" v="1662" actId="164"/>
          <ac:spMkLst>
            <pc:docMk/>
            <pc:sldMk cId="2253401584" sldId="262"/>
            <ac:spMk id="301" creationId="{2CDD83AB-A022-4BE9-B9C3-B64B674E60CE}"/>
          </ac:spMkLst>
        </pc:spChg>
        <pc:spChg chg="add mod">
          <ac:chgData name="Geoff Smith" userId="1646d3af-ca85-4954-8ccc-36d73e23c818" providerId="ADAL" clId="{C00311D4-A047-41F8-B092-86E77FDDD50B}" dt="2023-02-10T13:42:58.644" v="1662" actId="164"/>
          <ac:spMkLst>
            <pc:docMk/>
            <pc:sldMk cId="2253401584" sldId="262"/>
            <ac:spMk id="302" creationId="{D317B0A8-455A-4E3D-B395-288ADCAC6018}"/>
          </ac:spMkLst>
        </pc:spChg>
        <pc:spChg chg="add del">
          <ac:chgData name="Geoff Smith" userId="1646d3af-ca85-4954-8ccc-36d73e23c818" providerId="ADAL" clId="{C00311D4-A047-41F8-B092-86E77FDDD50B}" dt="2023-02-10T13:44:13.039" v="1673" actId="22"/>
          <ac:spMkLst>
            <pc:docMk/>
            <pc:sldMk cId="2253401584" sldId="262"/>
            <ac:spMk id="303" creationId="{7F79A118-EA41-4AC2-A776-BD5CE7132C0C}"/>
          </ac:spMkLst>
        </pc:spChg>
        <pc:spChg chg="add mod">
          <ac:chgData name="Geoff Smith" userId="1646d3af-ca85-4954-8ccc-36d73e23c818" providerId="ADAL" clId="{C00311D4-A047-41F8-B092-86E77FDDD50B}" dt="2023-02-10T13:44:55.227" v="1683" actId="164"/>
          <ac:spMkLst>
            <pc:docMk/>
            <pc:sldMk cId="2253401584" sldId="262"/>
            <ac:spMk id="304" creationId="{F2D0428A-7650-4A4C-ADE8-A4AF0674669A}"/>
          </ac:spMkLst>
        </pc:spChg>
        <pc:spChg chg="add mod">
          <ac:chgData name="Geoff Smith" userId="1646d3af-ca85-4954-8ccc-36d73e23c818" providerId="ADAL" clId="{C00311D4-A047-41F8-B092-86E77FDDD50B}" dt="2023-02-10T15:43:31.183" v="1843" actId="255"/>
          <ac:spMkLst>
            <pc:docMk/>
            <pc:sldMk cId="2253401584" sldId="262"/>
            <ac:spMk id="306" creationId="{6726ACB2-0130-4324-8AA3-AF2B8023737C}"/>
          </ac:spMkLst>
        </pc:spChg>
        <pc:spChg chg="add mod">
          <ac:chgData name="Geoff Smith" userId="1646d3af-ca85-4954-8ccc-36d73e23c818" providerId="ADAL" clId="{C00311D4-A047-41F8-B092-86E77FDDD50B}" dt="2023-02-10T15:43:49.090" v="1846" actId="404"/>
          <ac:spMkLst>
            <pc:docMk/>
            <pc:sldMk cId="2253401584" sldId="262"/>
            <ac:spMk id="309" creationId="{854EB98F-DC85-4FBA-83B9-D239888681CC}"/>
          </ac:spMkLst>
        </pc:spChg>
        <pc:spChg chg="add mod">
          <ac:chgData name="Geoff Smith" userId="1646d3af-ca85-4954-8ccc-36d73e23c818" providerId="ADAL" clId="{C00311D4-A047-41F8-B092-86E77FDDD50B}" dt="2023-02-10T15:43:54.529" v="1847" actId="1076"/>
          <ac:spMkLst>
            <pc:docMk/>
            <pc:sldMk cId="2253401584" sldId="262"/>
            <ac:spMk id="313" creationId="{ECD1A742-7D6B-4883-98EA-AD10A9052D50}"/>
          </ac:spMkLst>
        </pc:spChg>
        <pc:spChg chg="add mod">
          <ac:chgData name="Geoff Smith" userId="1646d3af-ca85-4954-8ccc-36d73e23c818" providerId="ADAL" clId="{C00311D4-A047-41F8-B092-86E77FDDD50B}" dt="2023-02-10T15:44:03.984" v="1848" actId="1076"/>
          <ac:spMkLst>
            <pc:docMk/>
            <pc:sldMk cId="2253401584" sldId="262"/>
            <ac:spMk id="314" creationId="{E3C19EBE-A46C-4499-A403-686056C4920B}"/>
          </ac:spMkLst>
        </pc:spChg>
        <pc:spChg chg="add mod">
          <ac:chgData name="Geoff Smith" userId="1646d3af-ca85-4954-8ccc-36d73e23c818" providerId="ADAL" clId="{C00311D4-A047-41F8-B092-86E77FDDD50B}" dt="2023-02-10T15:43:49.090" v="1846" actId="404"/>
          <ac:spMkLst>
            <pc:docMk/>
            <pc:sldMk cId="2253401584" sldId="262"/>
            <ac:spMk id="315" creationId="{1D1373E5-6D10-4E1E-9241-42E3A157F3D9}"/>
          </ac:spMkLst>
        </pc:spChg>
        <pc:spChg chg="add mod">
          <ac:chgData name="Geoff Smith" userId="1646d3af-ca85-4954-8ccc-36d73e23c818" providerId="ADAL" clId="{C00311D4-A047-41F8-B092-86E77FDDD50B}" dt="2023-02-10T15:44:13.113" v="1849" actId="1076"/>
          <ac:spMkLst>
            <pc:docMk/>
            <pc:sldMk cId="2253401584" sldId="262"/>
            <ac:spMk id="316" creationId="{08AE2CD8-68AD-40C9-9BC6-CAB2AF37DDF5}"/>
          </ac:spMkLst>
        </pc:spChg>
        <pc:spChg chg="add del mod">
          <ac:chgData name="Geoff Smith" userId="1646d3af-ca85-4954-8ccc-36d73e23c818" providerId="ADAL" clId="{C00311D4-A047-41F8-B092-86E77FDDD50B}" dt="2023-02-10T15:47:11.297" v="1946" actId="478"/>
          <ac:spMkLst>
            <pc:docMk/>
            <pc:sldMk cId="2253401584" sldId="262"/>
            <ac:spMk id="317" creationId="{3484AB14-EAB2-421D-9E56-7C0E5B34E111}"/>
          </ac:spMkLst>
        </pc:spChg>
        <pc:spChg chg="add mod">
          <ac:chgData name="Geoff Smith" userId="1646d3af-ca85-4954-8ccc-36d73e23c818" providerId="ADAL" clId="{C00311D4-A047-41F8-B092-86E77FDDD50B}" dt="2023-02-10T15:47:09.097" v="1945" actId="1076"/>
          <ac:spMkLst>
            <pc:docMk/>
            <pc:sldMk cId="2253401584" sldId="262"/>
            <ac:spMk id="318" creationId="{AD84930C-3EA1-4B3D-9464-D059A4361E2A}"/>
          </ac:spMkLst>
        </pc:spChg>
        <pc:spChg chg="add mod">
          <ac:chgData name="Geoff Smith" userId="1646d3af-ca85-4954-8ccc-36d73e23c818" providerId="ADAL" clId="{C00311D4-A047-41F8-B092-86E77FDDD50B}" dt="2023-02-10T15:48:32.321" v="1965" actId="20577"/>
          <ac:spMkLst>
            <pc:docMk/>
            <pc:sldMk cId="2253401584" sldId="262"/>
            <ac:spMk id="319" creationId="{FCE56D3D-B761-4083-94E2-9F22E44A4699}"/>
          </ac:spMkLst>
        </pc:spChg>
        <pc:spChg chg="add mod">
          <ac:chgData name="Geoff Smith" userId="1646d3af-ca85-4954-8ccc-36d73e23c818" providerId="ADAL" clId="{C00311D4-A047-41F8-B092-86E77FDDD50B}" dt="2023-02-10T15:51:51.939" v="2114" actId="20577"/>
          <ac:spMkLst>
            <pc:docMk/>
            <pc:sldMk cId="2253401584" sldId="262"/>
            <ac:spMk id="320" creationId="{A1F3F430-317B-498B-9B6E-05EB73EAD2AF}"/>
          </ac:spMkLst>
        </pc:spChg>
        <pc:grpChg chg="mod">
          <ac:chgData name="Geoff Smith" userId="1646d3af-ca85-4954-8ccc-36d73e23c818" providerId="ADAL" clId="{C00311D4-A047-41F8-B092-86E77FDDD50B}" dt="2023-02-10T12:07:29.637" v="1123" actId="1035"/>
          <ac:grpSpMkLst>
            <pc:docMk/>
            <pc:sldMk cId="2253401584" sldId="262"/>
            <ac:grpSpMk id="4" creationId="{08D8578D-CBE5-4C42-9D7E-F553DC0EA2C3}"/>
          </ac:grpSpMkLst>
        </pc:grpChg>
        <pc:grpChg chg="mod topLvl">
          <ac:chgData name="Geoff Smith" userId="1646d3af-ca85-4954-8ccc-36d73e23c818" providerId="ADAL" clId="{C00311D4-A047-41F8-B092-86E77FDDD50B}" dt="2023-02-10T13:14:43.625" v="1189" actId="165"/>
          <ac:grpSpMkLst>
            <pc:docMk/>
            <pc:sldMk cId="2253401584" sldId="262"/>
            <ac:grpSpMk id="5" creationId="{BA738A76-D0B7-4387-9E8F-5D7E90728EF7}"/>
          </ac:grpSpMkLst>
        </pc:grpChg>
        <pc:grpChg chg="mod topLvl">
          <ac:chgData name="Geoff Smith" userId="1646d3af-ca85-4954-8ccc-36d73e23c818" providerId="ADAL" clId="{C00311D4-A047-41F8-B092-86E77FDDD50B}" dt="2023-02-10T13:14:43.625" v="1189" actId="165"/>
          <ac:grpSpMkLst>
            <pc:docMk/>
            <pc:sldMk cId="2253401584" sldId="262"/>
            <ac:grpSpMk id="6" creationId="{56C244EE-1B7B-4105-886B-8DCB3A6A14AD}"/>
          </ac:grpSpMkLst>
        </pc:grpChg>
        <pc:grpChg chg="mod">
          <ac:chgData name="Geoff Smith" userId="1646d3af-ca85-4954-8ccc-36d73e23c818" providerId="ADAL" clId="{C00311D4-A047-41F8-B092-86E77FDDD50B}" dt="2023-02-10T12:07:29.637" v="1123" actId="1035"/>
          <ac:grpSpMkLst>
            <pc:docMk/>
            <pc:sldMk cId="2253401584" sldId="262"/>
            <ac:grpSpMk id="7" creationId="{79A8B10E-762D-4718-91E3-455DBED7C147}"/>
          </ac:grpSpMkLst>
        </pc:grpChg>
        <pc:grpChg chg="add mod">
          <ac:chgData name="Geoff Smith" userId="1646d3af-ca85-4954-8ccc-36d73e23c818" providerId="ADAL" clId="{C00311D4-A047-41F8-B092-86E77FDDD50B}" dt="2023-02-10T09:57:05.539" v="153" actId="1035"/>
          <ac:grpSpMkLst>
            <pc:docMk/>
            <pc:sldMk cId="2253401584" sldId="262"/>
            <ac:grpSpMk id="9" creationId="{48D129DA-AC25-4C8E-AABE-990C0B23FB13}"/>
          </ac:grpSpMkLst>
        </pc:grpChg>
        <pc:grpChg chg="add mod">
          <ac:chgData name="Geoff Smith" userId="1646d3af-ca85-4954-8ccc-36d73e23c818" providerId="ADAL" clId="{C00311D4-A047-41F8-B092-86E77FDDD50B}" dt="2023-02-10T09:57:05.539" v="153" actId="1035"/>
          <ac:grpSpMkLst>
            <pc:docMk/>
            <pc:sldMk cId="2253401584" sldId="262"/>
            <ac:grpSpMk id="10" creationId="{3359CAD8-5E0F-4684-A5F6-9B0F4831264C}"/>
          </ac:grpSpMkLst>
        </pc:grpChg>
        <pc:grpChg chg="add del mod">
          <ac:chgData name="Geoff Smith" userId="1646d3af-ca85-4954-8ccc-36d73e23c818" providerId="ADAL" clId="{C00311D4-A047-41F8-B092-86E77FDDD50B}" dt="2023-02-10T11:04:17.735" v="527" actId="165"/>
          <ac:grpSpMkLst>
            <pc:docMk/>
            <pc:sldMk cId="2253401584" sldId="262"/>
            <ac:grpSpMk id="13" creationId="{B8705F64-9874-4B5C-8B49-5A0CBFC6E1BF}"/>
          </ac:grpSpMkLst>
        </pc:grpChg>
        <pc:grpChg chg="add mod">
          <ac:chgData name="Geoff Smith" userId="1646d3af-ca85-4954-8ccc-36d73e23c818" providerId="ADAL" clId="{C00311D4-A047-41F8-B092-86E77FDDD50B}" dt="2023-02-10T13:15:20.164" v="1196" actId="1035"/>
          <ac:grpSpMkLst>
            <pc:docMk/>
            <pc:sldMk cId="2253401584" sldId="262"/>
            <ac:grpSpMk id="15" creationId="{1740748D-46D4-4316-B201-5D22522D6737}"/>
          </ac:grpSpMkLst>
        </pc:grpChg>
        <pc:grpChg chg="add mod">
          <ac:chgData name="Geoff Smith" userId="1646d3af-ca85-4954-8ccc-36d73e23c818" providerId="ADAL" clId="{C00311D4-A047-41F8-B092-86E77FDDD50B}" dt="2023-02-10T13:15:20.164" v="1196" actId="1035"/>
          <ac:grpSpMkLst>
            <pc:docMk/>
            <pc:sldMk cId="2253401584" sldId="262"/>
            <ac:grpSpMk id="17" creationId="{BD0DB43C-C00A-4415-BAA3-78CA14B90320}"/>
          </ac:grpSpMkLst>
        </pc:grpChg>
        <pc:grpChg chg="add mod">
          <ac:chgData name="Geoff Smith" userId="1646d3af-ca85-4954-8ccc-36d73e23c818" providerId="ADAL" clId="{C00311D4-A047-41F8-B092-86E77FDDD50B}" dt="2023-02-10T13:23:54.715" v="1304"/>
          <ac:grpSpMkLst>
            <pc:docMk/>
            <pc:sldMk cId="2253401584" sldId="262"/>
            <ac:grpSpMk id="18" creationId="{7303EE1C-6F4D-47FE-B14B-6E919C941A80}"/>
          </ac:grpSpMkLst>
        </pc:grpChg>
        <pc:grpChg chg="add mod">
          <ac:chgData name="Geoff Smith" userId="1646d3af-ca85-4954-8ccc-36d73e23c818" providerId="ADAL" clId="{C00311D4-A047-41F8-B092-86E77FDDD50B}" dt="2023-02-10T12:07:29.637" v="1123" actId="1035"/>
          <ac:grpSpMkLst>
            <pc:docMk/>
            <pc:sldMk cId="2253401584" sldId="262"/>
            <ac:grpSpMk id="21" creationId="{0A6ADF77-EC16-4FD5-981A-8BD2E635AE65}"/>
          </ac:grpSpMkLst>
        </pc:grpChg>
        <pc:grpChg chg="add del mod ord">
          <ac:chgData name="Geoff Smith" userId="1646d3af-ca85-4954-8ccc-36d73e23c818" providerId="ADAL" clId="{C00311D4-A047-41F8-B092-86E77FDDD50B}" dt="2023-02-10T13:14:43.625" v="1189" actId="165"/>
          <ac:grpSpMkLst>
            <pc:docMk/>
            <pc:sldMk cId="2253401584" sldId="262"/>
            <ac:grpSpMk id="22" creationId="{1C06C047-8F99-42E4-9A9B-89B5F783E8E5}"/>
          </ac:grpSpMkLst>
        </pc:grpChg>
        <pc:grpChg chg="add del mod ord">
          <ac:chgData name="Geoff Smith" userId="1646d3af-ca85-4954-8ccc-36d73e23c818" providerId="ADAL" clId="{C00311D4-A047-41F8-B092-86E77FDDD50B}" dt="2023-02-10T13:14:43.625" v="1189" actId="165"/>
          <ac:grpSpMkLst>
            <pc:docMk/>
            <pc:sldMk cId="2253401584" sldId="262"/>
            <ac:grpSpMk id="23" creationId="{6057C196-726B-4199-B622-7F812526E22E}"/>
          </ac:grpSpMkLst>
        </pc:grpChg>
        <pc:grpChg chg="add del mod">
          <ac:chgData name="Geoff Smith" userId="1646d3af-ca85-4954-8ccc-36d73e23c818" providerId="ADAL" clId="{C00311D4-A047-41F8-B092-86E77FDDD50B}" dt="2023-02-10T12:05:46.734" v="1041" actId="165"/>
          <ac:grpSpMkLst>
            <pc:docMk/>
            <pc:sldMk cId="2253401584" sldId="262"/>
            <ac:grpSpMk id="29" creationId="{74DE6906-8330-45D1-B3E2-C244C18AD0DD}"/>
          </ac:grpSpMkLst>
        </pc:grpChg>
        <pc:grpChg chg="add mod">
          <ac:chgData name="Geoff Smith" userId="1646d3af-ca85-4954-8ccc-36d73e23c818" providerId="ADAL" clId="{C00311D4-A047-41F8-B092-86E77FDDD50B}" dt="2023-02-10T12:07:29.637" v="1123" actId="1035"/>
          <ac:grpSpMkLst>
            <pc:docMk/>
            <pc:sldMk cId="2253401584" sldId="262"/>
            <ac:grpSpMk id="35" creationId="{7E6DCAA5-DBA7-42E4-A242-72191D242856}"/>
          </ac:grpSpMkLst>
        </pc:grpChg>
        <pc:grpChg chg="del mod topLvl">
          <ac:chgData name="Geoff Smith" userId="1646d3af-ca85-4954-8ccc-36d73e23c818" providerId="ADAL" clId="{C00311D4-A047-41F8-B092-86E77FDDD50B}" dt="2023-02-10T11:04:22.168" v="528" actId="165"/>
          <ac:grpSpMkLst>
            <pc:docMk/>
            <pc:sldMk cId="2253401584" sldId="262"/>
            <ac:grpSpMk id="36" creationId="{B36A7B57-7FB5-4C19-8446-278419ED9C79}"/>
          </ac:grpSpMkLst>
        </pc:grpChg>
        <pc:grpChg chg="mod topLvl">
          <ac:chgData name="Geoff Smith" userId="1646d3af-ca85-4954-8ccc-36d73e23c818" providerId="ADAL" clId="{C00311D4-A047-41F8-B092-86E77FDDD50B}" dt="2023-02-10T13:23:54.715" v="1304"/>
          <ac:grpSpMkLst>
            <pc:docMk/>
            <pc:sldMk cId="2253401584" sldId="262"/>
            <ac:grpSpMk id="50" creationId="{C86070E3-8078-4C96-BB37-29AA9EA8048C}"/>
          </ac:grpSpMkLst>
        </pc:grpChg>
        <pc:grpChg chg="mod topLvl">
          <ac:chgData name="Geoff Smith" userId="1646d3af-ca85-4954-8ccc-36d73e23c818" providerId="ADAL" clId="{C00311D4-A047-41F8-B092-86E77FDDD50B}" dt="2023-02-10T11:05:10.711" v="534" actId="164"/>
          <ac:grpSpMkLst>
            <pc:docMk/>
            <pc:sldMk cId="2253401584" sldId="262"/>
            <ac:grpSpMk id="51" creationId="{154B0109-3B17-4739-8530-12B1926CB006}"/>
          </ac:grpSpMkLst>
        </pc:grpChg>
        <pc:grpChg chg="add del mod">
          <ac:chgData name="Geoff Smith" userId="1646d3af-ca85-4954-8ccc-36d73e23c818" providerId="ADAL" clId="{C00311D4-A047-41F8-B092-86E77FDDD50B}" dt="2023-02-10T13:44:20.116" v="1674" actId="165"/>
          <ac:grpSpMkLst>
            <pc:docMk/>
            <pc:sldMk cId="2253401584" sldId="262"/>
            <ac:grpSpMk id="55" creationId="{71304A0E-52DE-496B-8257-246248044F5B}"/>
          </ac:grpSpMkLst>
        </pc:grpChg>
        <pc:grpChg chg="add mod">
          <ac:chgData name="Geoff Smith" userId="1646d3af-ca85-4954-8ccc-36d73e23c818" providerId="ADAL" clId="{C00311D4-A047-41F8-B092-86E77FDDD50B}" dt="2023-02-10T13:43:37.459" v="1667" actId="164"/>
          <ac:grpSpMkLst>
            <pc:docMk/>
            <pc:sldMk cId="2253401584" sldId="262"/>
            <ac:grpSpMk id="56" creationId="{CE7BBD54-EAB2-4F57-AA81-94385281A9C4}"/>
          </ac:grpSpMkLst>
        </pc:grpChg>
        <pc:grpChg chg="add mod">
          <ac:chgData name="Geoff Smith" userId="1646d3af-ca85-4954-8ccc-36d73e23c818" providerId="ADAL" clId="{C00311D4-A047-41F8-B092-86E77FDDD50B}" dt="2023-02-10T13:43:42.244" v="1668" actId="164"/>
          <ac:grpSpMkLst>
            <pc:docMk/>
            <pc:sldMk cId="2253401584" sldId="262"/>
            <ac:grpSpMk id="57" creationId="{615F9965-94A6-4B0C-B4DE-7506FC0696F4}"/>
          </ac:grpSpMkLst>
        </pc:grpChg>
        <pc:grpChg chg="add mod">
          <ac:chgData name="Geoff Smith" userId="1646d3af-ca85-4954-8ccc-36d73e23c818" providerId="ADAL" clId="{C00311D4-A047-41F8-B092-86E77FDDD50B}" dt="2023-02-10T13:43:37.459" v="1667" actId="164"/>
          <ac:grpSpMkLst>
            <pc:docMk/>
            <pc:sldMk cId="2253401584" sldId="262"/>
            <ac:grpSpMk id="58" creationId="{3FCF3F43-B1D6-4C2A-A334-A2D98EB4FD98}"/>
          </ac:grpSpMkLst>
        </pc:grpChg>
        <pc:grpChg chg="add mod">
          <ac:chgData name="Geoff Smith" userId="1646d3af-ca85-4954-8ccc-36d73e23c818" providerId="ADAL" clId="{C00311D4-A047-41F8-B092-86E77FDDD50B}" dt="2023-02-10T13:43:42.244" v="1668" actId="164"/>
          <ac:grpSpMkLst>
            <pc:docMk/>
            <pc:sldMk cId="2253401584" sldId="262"/>
            <ac:grpSpMk id="59" creationId="{334EFCB9-0E64-4D98-877F-659D3632EAE0}"/>
          </ac:grpSpMkLst>
        </pc:grpChg>
        <pc:grpChg chg="add mod">
          <ac:chgData name="Geoff Smith" userId="1646d3af-ca85-4954-8ccc-36d73e23c818" providerId="ADAL" clId="{C00311D4-A047-41F8-B092-86E77FDDD50B}" dt="2023-02-10T13:43:52.939" v="1669" actId="465"/>
          <ac:grpSpMkLst>
            <pc:docMk/>
            <pc:sldMk cId="2253401584" sldId="262"/>
            <ac:grpSpMk id="60" creationId="{22A59D09-523F-434C-B40C-E2D8A3571E3C}"/>
          </ac:grpSpMkLst>
        </pc:grpChg>
        <pc:grpChg chg="add mod">
          <ac:chgData name="Geoff Smith" userId="1646d3af-ca85-4954-8ccc-36d73e23c818" providerId="ADAL" clId="{C00311D4-A047-41F8-B092-86E77FDDD50B}" dt="2023-02-10T13:43:42.244" v="1668" actId="164"/>
          <ac:grpSpMkLst>
            <pc:docMk/>
            <pc:sldMk cId="2253401584" sldId="262"/>
            <ac:grpSpMk id="61" creationId="{D304897F-C3FB-4E7E-934A-11DC43137DC5}"/>
          </ac:grpSpMkLst>
        </pc:grpChg>
        <pc:grpChg chg="add mod">
          <ac:chgData name="Geoff Smith" userId="1646d3af-ca85-4954-8ccc-36d73e23c818" providerId="ADAL" clId="{C00311D4-A047-41F8-B092-86E77FDDD50B}" dt="2023-02-10T13:44:55.227" v="1683" actId="164"/>
          <ac:grpSpMkLst>
            <pc:docMk/>
            <pc:sldMk cId="2253401584" sldId="262"/>
            <ac:grpSpMk id="63" creationId="{2F99B331-D2D6-4397-9EFD-FBA9C080544E}"/>
          </ac:grpSpMkLst>
        </pc:grpChg>
        <pc:grpChg chg="mod">
          <ac:chgData name="Geoff Smith" userId="1646d3af-ca85-4954-8ccc-36d73e23c818" providerId="ADAL" clId="{C00311D4-A047-41F8-B092-86E77FDDD50B}" dt="2023-02-10T09:56:04.438" v="90" actId="164"/>
          <ac:grpSpMkLst>
            <pc:docMk/>
            <pc:sldMk cId="2253401584" sldId="262"/>
            <ac:grpSpMk id="124" creationId="{C028465A-2606-41DB-AE8D-114FDA8D1B5F}"/>
          </ac:grpSpMkLst>
        </pc:grpChg>
        <pc:grpChg chg="del">
          <ac:chgData name="Geoff Smith" userId="1646d3af-ca85-4954-8ccc-36d73e23c818" providerId="ADAL" clId="{C00311D4-A047-41F8-B092-86E77FDDD50B}" dt="2023-02-10T09:54:36.178" v="3" actId="478"/>
          <ac:grpSpMkLst>
            <pc:docMk/>
            <pc:sldMk cId="2253401584" sldId="262"/>
            <ac:grpSpMk id="143" creationId="{842AD2DE-9AC2-4BC4-BC8E-771C5A5CD062}"/>
          </ac:grpSpMkLst>
        </pc:grpChg>
        <pc:grpChg chg="del">
          <ac:chgData name="Geoff Smith" userId="1646d3af-ca85-4954-8ccc-36d73e23c818" providerId="ADAL" clId="{C00311D4-A047-41F8-B092-86E77FDDD50B}" dt="2023-02-10T09:54:36.178" v="3" actId="478"/>
          <ac:grpSpMkLst>
            <pc:docMk/>
            <pc:sldMk cId="2253401584" sldId="262"/>
            <ac:grpSpMk id="157" creationId="{2C620266-FD91-4A19-B4F0-1A3EF1407B57}"/>
          </ac:grpSpMkLst>
        </pc:grpChg>
        <pc:grpChg chg="del">
          <ac:chgData name="Geoff Smith" userId="1646d3af-ca85-4954-8ccc-36d73e23c818" providerId="ADAL" clId="{C00311D4-A047-41F8-B092-86E77FDDD50B}" dt="2023-02-10T09:55:06.026" v="6" actId="478"/>
          <ac:grpSpMkLst>
            <pc:docMk/>
            <pc:sldMk cId="2253401584" sldId="262"/>
            <ac:grpSpMk id="175" creationId="{8B0D0406-2686-4209-9E09-E7FCE95F002F}"/>
          </ac:grpSpMkLst>
        </pc:grpChg>
        <pc:grpChg chg="mod">
          <ac:chgData name="Geoff Smith" userId="1646d3af-ca85-4954-8ccc-36d73e23c818" providerId="ADAL" clId="{C00311D4-A047-41F8-B092-86E77FDDD50B}" dt="2023-02-10T09:56:04.438" v="90" actId="164"/>
          <ac:grpSpMkLst>
            <pc:docMk/>
            <pc:sldMk cId="2253401584" sldId="262"/>
            <ac:grpSpMk id="191" creationId="{40186CCE-620E-454C-B8A3-88D2E7B8B904}"/>
          </ac:grpSpMkLst>
        </pc:grpChg>
        <pc:grpChg chg="mod">
          <ac:chgData name="Geoff Smith" userId="1646d3af-ca85-4954-8ccc-36d73e23c818" providerId="ADAL" clId="{C00311D4-A047-41F8-B092-86E77FDDD50B}" dt="2023-02-10T09:56:09.718" v="91" actId="164"/>
          <ac:grpSpMkLst>
            <pc:docMk/>
            <pc:sldMk cId="2253401584" sldId="262"/>
            <ac:grpSpMk id="196" creationId="{DBD5DE5F-2779-4B90-9876-92CBC4AB3C9D}"/>
          </ac:grpSpMkLst>
        </pc:grpChg>
        <pc:grpChg chg="mod">
          <ac:chgData name="Geoff Smith" userId="1646d3af-ca85-4954-8ccc-36d73e23c818" providerId="ADAL" clId="{C00311D4-A047-41F8-B092-86E77FDDD50B}" dt="2023-02-10T09:56:09.718" v="91" actId="164"/>
          <ac:grpSpMkLst>
            <pc:docMk/>
            <pc:sldMk cId="2253401584" sldId="262"/>
            <ac:grpSpMk id="203" creationId="{D5D6582D-209B-4E62-9C29-4349E8E05E3D}"/>
          </ac:grpSpMkLst>
        </pc:grpChg>
        <pc:grpChg chg="mod">
          <ac:chgData name="Geoff Smith" userId="1646d3af-ca85-4954-8ccc-36d73e23c818" providerId="ADAL" clId="{C00311D4-A047-41F8-B092-86E77FDDD50B}" dt="2023-02-10T12:07:29.637" v="1123" actId="1035"/>
          <ac:grpSpMkLst>
            <pc:docMk/>
            <pc:sldMk cId="2253401584" sldId="262"/>
            <ac:grpSpMk id="219" creationId="{AC7ABE23-A9C0-4E71-971D-5AE90A7642BA}"/>
          </ac:grpSpMkLst>
        </pc:grpChg>
        <pc:grpChg chg="mod">
          <ac:chgData name="Geoff Smith" userId="1646d3af-ca85-4954-8ccc-36d73e23c818" providerId="ADAL" clId="{C00311D4-A047-41F8-B092-86E77FDDD50B}" dt="2023-02-10T14:17:52.716" v="1774" actId="1076"/>
          <ac:grpSpMkLst>
            <pc:docMk/>
            <pc:sldMk cId="2253401584" sldId="262"/>
            <ac:grpSpMk id="226" creationId="{3F25B4DF-0B94-4A77-BEF3-7ACB8F5542B3}"/>
          </ac:grpSpMkLst>
        </pc:grpChg>
        <pc:grpChg chg="add del mod">
          <ac:chgData name="Geoff Smith" userId="1646d3af-ca85-4954-8ccc-36d73e23c818" providerId="ADAL" clId="{C00311D4-A047-41F8-B092-86E77FDDD50B}" dt="2023-02-10T11:11:36.689" v="765" actId="165"/>
          <ac:grpSpMkLst>
            <pc:docMk/>
            <pc:sldMk cId="2253401584" sldId="262"/>
            <ac:grpSpMk id="263" creationId="{4959BFE8-1E86-4796-8988-081BBBE9850E}"/>
          </ac:grpSpMkLst>
        </pc:grpChg>
        <pc:graphicFrameChg chg="mod">
          <ac:chgData name="Geoff Smith" userId="1646d3af-ca85-4954-8ccc-36d73e23c818" providerId="ADAL" clId="{C00311D4-A047-41F8-B092-86E77FDDD50B}" dt="2023-02-10T14:10:13.627" v="1696" actId="208"/>
          <ac:graphicFrameMkLst>
            <pc:docMk/>
            <pc:sldMk cId="2253401584" sldId="262"/>
            <ac:graphicFrameMk id="20" creationId="{5AC80C6F-DEBF-4C58-8253-BB34B4A45CEE}"/>
          </ac:graphicFrameMkLst>
        </pc:graphicFrameChg>
        <pc:picChg chg="add del mod">
          <ac:chgData name="Geoff Smith" userId="1646d3af-ca85-4954-8ccc-36d73e23c818" providerId="ADAL" clId="{C00311D4-A047-41F8-B092-86E77FDDD50B}" dt="2023-02-10T15:40:17.912" v="1820" actId="478"/>
          <ac:picMkLst>
            <pc:docMk/>
            <pc:sldMk cId="2253401584" sldId="262"/>
            <ac:picMk id="11" creationId="{78246190-49DA-421E-84D1-E3DD8C2F0A6B}"/>
          </ac:picMkLst>
        </pc:picChg>
        <pc:picChg chg="add mod ord">
          <ac:chgData name="Geoff Smith" userId="1646d3af-ca85-4954-8ccc-36d73e23c818" providerId="ADAL" clId="{C00311D4-A047-41F8-B092-86E77FDDD50B}" dt="2023-02-10T15:41:00.016" v="1824" actId="1076"/>
          <ac:picMkLst>
            <pc:docMk/>
            <pc:sldMk cId="2253401584" sldId="262"/>
            <ac:picMk id="66" creationId="{9AE5B871-0E0D-4FA6-9CE2-E134B6AA80AB}"/>
          </ac:picMkLst>
        </pc:picChg>
        <pc:picChg chg="add mod">
          <ac:chgData name="Geoff Smith" userId="1646d3af-ca85-4954-8ccc-36d73e23c818" providerId="ADAL" clId="{C00311D4-A047-41F8-B092-86E77FDDD50B}" dt="2023-02-10T14:22:50.696" v="1807" actId="1076"/>
          <ac:picMkLst>
            <pc:docMk/>
            <pc:sldMk cId="2253401584" sldId="262"/>
            <ac:picMk id="287" creationId="{63CB9F75-803C-43DB-8F7D-5566A7A0D922}"/>
          </ac:picMkLst>
        </pc:picChg>
        <pc:cxnChg chg="add mod topLvl">
          <ac:chgData name="Geoff Smith" userId="1646d3af-ca85-4954-8ccc-36d73e23c818" providerId="ADAL" clId="{C00311D4-A047-41F8-B092-86E77FDDD50B}" dt="2023-02-10T12:06:05.953" v="1044" actId="164"/>
          <ac:cxnSpMkLst>
            <pc:docMk/>
            <pc:sldMk cId="2253401584" sldId="262"/>
            <ac:cxnSpMk id="28" creationId="{CE6A88EF-60E1-4D00-BF50-B8A4F3E1AC3A}"/>
          </ac:cxnSpMkLst>
        </pc:cxnChg>
        <pc:cxnChg chg="mod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33" creationId="{A52B4E26-DA29-4B94-AE14-0E37AF825050}"/>
          </ac:cxnSpMkLst>
        </pc:cxnChg>
        <pc:cxnChg chg="mod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34" creationId="{F1FC47C2-91FB-4B78-BF92-0E6CA7EFEC9A}"/>
          </ac:cxnSpMkLst>
        </pc:cxnChg>
        <pc:cxnChg chg="mod topLvl">
          <ac:chgData name="Geoff Smith" userId="1646d3af-ca85-4954-8ccc-36d73e23c818" providerId="ADAL" clId="{C00311D4-A047-41F8-B092-86E77FDDD50B}" dt="2023-02-10T11:05:10.711" v="534" actId="164"/>
          <ac:cxnSpMkLst>
            <pc:docMk/>
            <pc:sldMk cId="2253401584" sldId="262"/>
            <ac:cxnSpMk id="37" creationId="{9BEB2855-7C83-42CE-9097-42C107DE2353}"/>
          </ac:cxnSpMkLst>
        </pc:cxnChg>
        <pc:cxnChg chg="del mod topLvl">
          <ac:chgData name="Geoff Smith" userId="1646d3af-ca85-4954-8ccc-36d73e23c818" providerId="ADAL" clId="{C00311D4-A047-41F8-B092-86E77FDDD50B}" dt="2023-02-10T11:04:36.816" v="529" actId="478"/>
          <ac:cxnSpMkLst>
            <pc:docMk/>
            <pc:sldMk cId="2253401584" sldId="262"/>
            <ac:cxnSpMk id="38" creationId="{FEB9E9EA-F0A4-4B0C-88B2-8B02EE7D511D}"/>
          </ac:cxnSpMkLst>
        </pc:cxnChg>
        <pc:cxnChg chg="mod topLvl">
          <ac:chgData name="Geoff Smith" userId="1646d3af-ca85-4954-8ccc-36d73e23c818" providerId="ADAL" clId="{C00311D4-A047-41F8-B092-86E77FDDD50B}" dt="2023-02-10T13:23:54.715" v="1304"/>
          <ac:cxnSpMkLst>
            <pc:docMk/>
            <pc:sldMk cId="2253401584" sldId="262"/>
            <ac:cxnSpMk id="39" creationId="{6DCDE8F2-B0DC-4749-81EA-9A7C48136002}"/>
          </ac:cxnSpMkLst>
        </pc:cxnChg>
        <pc:cxnChg chg="mod topLvl">
          <ac:chgData name="Geoff Smith" userId="1646d3af-ca85-4954-8ccc-36d73e23c818" providerId="ADAL" clId="{C00311D4-A047-41F8-B092-86E77FDDD50B}" dt="2023-02-10T11:05:45.999" v="557" actId="164"/>
          <ac:cxnSpMkLst>
            <pc:docMk/>
            <pc:sldMk cId="2253401584" sldId="262"/>
            <ac:cxnSpMk id="40" creationId="{D08FF7E1-2B44-4497-850A-7F3943B6AB2B}"/>
          </ac:cxnSpMkLst>
        </pc:cxnChg>
        <pc:cxnChg chg="del">
          <ac:chgData name="Geoff Smith" userId="1646d3af-ca85-4954-8ccc-36d73e23c818" providerId="ADAL" clId="{C00311D4-A047-41F8-B092-86E77FDDD50B}" dt="2023-02-10T11:00:19.872" v="393" actId="478"/>
          <ac:cxnSpMkLst>
            <pc:docMk/>
            <pc:sldMk cId="2253401584" sldId="262"/>
            <ac:cxnSpMk id="41" creationId="{6F3F2A78-D69B-4535-9232-78C704961E92}"/>
          </ac:cxnSpMkLst>
        </pc:cxnChg>
        <pc:cxnChg chg="del mod topLvl">
          <ac:chgData name="Geoff Smith" userId="1646d3af-ca85-4954-8ccc-36d73e23c818" providerId="ADAL" clId="{C00311D4-A047-41F8-B092-86E77FDDD50B}" dt="2023-02-10T11:05:18.219" v="552" actId="478"/>
          <ac:cxnSpMkLst>
            <pc:docMk/>
            <pc:sldMk cId="2253401584" sldId="262"/>
            <ac:cxnSpMk id="42" creationId="{213B249D-E309-4EC2-B49F-CE182084EBEF}"/>
          </ac:cxnSpMkLst>
        </pc:cxnChg>
        <pc:cxnChg chg="mod topLvl">
          <ac:chgData name="Geoff Smith" userId="1646d3af-ca85-4954-8ccc-36d73e23c818" providerId="ADAL" clId="{C00311D4-A047-41F8-B092-86E77FDDD50B}" dt="2023-02-10T11:05:45.999" v="557" actId="164"/>
          <ac:cxnSpMkLst>
            <pc:docMk/>
            <pc:sldMk cId="2253401584" sldId="262"/>
            <ac:cxnSpMk id="43" creationId="{C62B060E-C1B2-4D7E-956F-28FA4A5A2BED}"/>
          </ac:cxnSpMkLst>
        </pc:cxnChg>
        <pc:cxnChg chg="del">
          <ac:chgData name="Geoff Smith" userId="1646d3af-ca85-4954-8ccc-36d73e23c818" providerId="ADAL" clId="{C00311D4-A047-41F8-B092-86E77FDDD50B}" dt="2023-02-10T11:00:17.614" v="392" actId="478"/>
          <ac:cxnSpMkLst>
            <pc:docMk/>
            <pc:sldMk cId="2253401584" sldId="262"/>
            <ac:cxnSpMk id="44" creationId="{2A84E3F8-327B-4010-86FE-3ABD65257550}"/>
          </ac:cxnSpMkLst>
        </pc:cxnChg>
        <pc:cxnChg chg="add mod">
          <ac:chgData name="Geoff Smith" userId="1646d3af-ca85-4954-8ccc-36d73e23c818" providerId="ADAL" clId="{C00311D4-A047-41F8-B092-86E77FDDD50B}" dt="2023-02-10T14:12:34.149" v="1718" actId="1036"/>
          <ac:cxnSpMkLst>
            <pc:docMk/>
            <pc:sldMk cId="2253401584" sldId="262"/>
            <ac:cxnSpMk id="54" creationId="{AD61243B-9BE1-4FB8-A2C4-E8CB61F88466}"/>
          </ac:cxnSpMkLst>
        </pc:cxnChg>
        <pc:cxnChg chg="add mod">
          <ac:chgData name="Geoff Smith" userId="1646d3af-ca85-4954-8ccc-36d73e23c818" providerId="ADAL" clId="{C00311D4-A047-41F8-B092-86E77FDDD50B}" dt="2023-02-10T14:15:55.750" v="1752" actId="14100"/>
          <ac:cxnSpMkLst>
            <pc:docMk/>
            <pc:sldMk cId="2253401584" sldId="262"/>
            <ac:cxnSpMk id="65" creationId="{C45806DE-EE29-4378-9244-68FFA4BBE812}"/>
          </ac:cxnSpMkLst>
        </pc:cxnChg>
        <pc:cxnChg chg="mod">
          <ac:chgData name="Geoff Smith" userId="1646d3af-ca85-4954-8ccc-36d73e23c818" providerId="ADAL" clId="{C00311D4-A047-41F8-B092-86E77FDDD50B}" dt="2023-02-10T09:56:04.438" v="90" actId="164"/>
          <ac:cxnSpMkLst>
            <pc:docMk/>
            <pc:sldMk cId="2253401584" sldId="262"/>
            <ac:cxnSpMk id="103" creationId="{E46B3442-F8DD-4FCC-81D9-88FFE2EF81DD}"/>
          </ac:cxnSpMkLst>
        </pc:cxnChg>
        <pc:cxnChg chg="mod">
          <ac:chgData name="Geoff Smith" userId="1646d3af-ca85-4954-8ccc-36d73e23c818" providerId="ADAL" clId="{C00311D4-A047-41F8-B092-86E77FDDD50B}" dt="2023-02-10T09:56:04.438" v="90" actId="164"/>
          <ac:cxnSpMkLst>
            <pc:docMk/>
            <pc:sldMk cId="2253401584" sldId="262"/>
            <ac:cxnSpMk id="105" creationId="{202A881D-0D3E-4984-9E6C-72EE96CF57EB}"/>
          </ac:cxnSpMkLst>
        </pc:cxnChg>
        <pc:cxnChg chg="mod">
          <ac:chgData name="Geoff Smith" userId="1646d3af-ca85-4954-8ccc-36d73e23c818" providerId="ADAL" clId="{C00311D4-A047-41F8-B092-86E77FDDD50B}" dt="2023-02-10T09:56:04.438" v="90" actId="164"/>
          <ac:cxnSpMkLst>
            <pc:docMk/>
            <pc:sldMk cId="2253401584" sldId="262"/>
            <ac:cxnSpMk id="108" creationId="{AD3D43F5-7513-44DF-BD83-4162326DE781}"/>
          </ac:cxnSpMkLst>
        </pc:cxnChg>
        <pc:cxnChg chg="mod">
          <ac:chgData name="Geoff Smith" userId="1646d3af-ca85-4954-8ccc-36d73e23c818" providerId="ADAL" clId="{C00311D4-A047-41F8-B092-86E77FDDD50B}" dt="2023-02-10T09:56:04.438" v="90" actId="164"/>
          <ac:cxnSpMkLst>
            <pc:docMk/>
            <pc:sldMk cId="2253401584" sldId="262"/>
            <ac:cxnSpMk id="110" creationId="{CB7811E5-00D7-477D-BB94-A098682BD177}"/>
          </ac:cxnSpMkLst>
        </pc:cxnChg>
        <pc:cxnChg chg="del">
          <ac:chgData name="Geoff Smith" userId="1646d3af-ca85-4954-8ccc-36d73e23c818" providerId="ADAL" clId="{C00311D4-A047-41F8-B092-86E77FDDD50B}" dt="2023-02-10T10:57:35.267" v="343" actId="478"/>
          <ac:cxnSpMkLst>
            <pc:docMk/>
            <pc:sldMk cId="2253401584" sldId="262"/>
            <ac:cxnSpMk id="130" creationId="{99B8C370-EE1B-44EE-8E56-8C6BAC646464}"/>
          </ac:cxnSpMkLst>
        </pc:cxnChg>
        <pc:cxnChg chg="add del mod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131" creationId="{51908678-DCF3-4DEE-82F9-B4E84605EC9E}"/>
          </ac:cxnSpMkLst>
        </pc:cxnChg>
        <pc:cxnChg chg="del">
          <ac:chgData name="Geoff Smith" userId="1646d3af-ca85-4954-8ccc-36d73e23c818" providerId="ADAL" clId="{C00311D4-A047-41F8-B092-86E77FDDD50B}" dt="2023-02-10T10:57:29.371" v="340" actId="478"/>
          <ac:cxnSpMkLst>
            <pc:docMk/>
            <pc:sldMk cId="2253401584" sldId="262"/>
            <ac:cxnSpMk id="132" creationId="{F75D67B4-C7E3-43FB-8920-41525688C0F2}"/>
          </ac:cxnSpMkLst>
        </pc:cxnChg>
        <pc:cxnChg chg="del">
          <ac:chgData name="Geoff Smith" userId="1646d3af-ca85-4954-8ccc-36d73e23c818" providerId="ADAL" clId="{C00311D4-A047-41F8-B092-86E77FDDD50B}" dt="2023-02-10T10:57:27.569" v="339" actId="478"/>
          <ac:cxnSpMkLst>
            <pc:docMk/>
            <pc:sldMk cId="2253401584" sldId="262"/>
            <ac:cxnSpMk id="134" creationId="{E7DA4E35-EC33-43E7-A7C9-EA33C6996D4E}"/>
          </ac:cxnSpMkLst>
        </pc:cxnChg>
        <pc:cxnChg chg="del">
          <ac:chgData name="Geoff Smith" userId="1646d3af-ca85-4954-8ccc-36d73e23c818" providerId="ADAL" clId="{C00311D4-A047-41F8-B092-86E77FDDD50B}" dt="2023-02-10T10:57:32.189" v="341" actId="478"/>
          <ac:cxnSpMkLst>
            <pc:docMk/>
            <pc:sldMk cId="2253401584" sldId="262"/>
            <ac:cxnSpMk id="135" creationId="{9E8DD415-9766-483E-897E-F253DA4FD0E9}"/>
          </ac:cxnSpMkLst>
        </pc:cxnChg>
        <pc:cxnChg chg="del">
          <ac:chgData name="Geoff Smith" userId="1646d3af-ca85-4954-8ccc-36d73e23c818" providerId="ADAL" clId="{C00311D4-A047-41F8-B092-86E77FDDD50B}" dt="2023-02-10T10:57:34.064" v="342" actId="478"/>
          <ac:cxnSpMkLst>
            <pc:docMk/>
            <pc:sldMk cId="2253401584" sldId="262"/>
            <ac:cxnSpMk id="136" creationId="{ED9644C8-0787-462E-B519-11545598D2B4}"/>
          </ac:cxnSpMkLst>
        </pc:cxnChg>
        <pc:cxnChg chg="add del mod">
          <ac:chgData name="Geoff Smith" userId="1646d3af-ca85-4954-8ccc-36d73e23c818" providerId="ADAL" clId="{C00311D4-A047-41F8-B092-86E77FDDD50B}" dt="2023-02-10T12:39:14.932" v="1128" actId="1036"/>
          <ac:cxnSpMkLst>
            <pc:docMk/>
            <pc:sldMk cId="2253401584" sldId="262"/>
            <ac:cxnSpMk id="137" creationId="{A3C94858-3212-420E-BE82-ECD58859313A}"/>
          </ac:cxnSpMkLst>
        </pc:cxnChg>
        <pc:cxnChg chg="del mod">
          <ac:chgData name="Geoff Smith" userId="1646d3af-ca85-4954-8ccc-36d73e23c818" providerId="ADAL" clId="{C00311D4-A047-41F8-B092-86E77FDDD50B}" dt="2023-02-10T09:54:36.178" v="3" actId="478"/>
          <ac:cxnSpMkLst>
            <pc:docMk/>
            <pc:sldMk cId="2253401584" sldId="262"/>
            <ac:cxnSpMk id="150" creationId="{F6ABE926-0916-47CB-BC66-8E4B2CD913BE}"/>
          </ac:cxnSpMkLst>
        </pc:cxnChg>
        <pc:cxnChg chg="del">
          <ac:chgData name="Geoff Smith" userId="1646d3af-ca85-4954-8ccc-36d73e23c818" providerId="ADAL" clId="{C00311D4-A047-41F8-B092-86E77FDDD50B}" dt="2023-02-10T09:54:36.178" v="3" actId="478"/>
          <ac:cxnSpMkLst>
            <pc:docMk/>
            <pc:sldMk cId="2253401584" sldId="262"/>
            <ac:cxnSpMk id="151" creationId="{47AF3B4A-A383-4F4B-BCFC-E127A38436F3}"/>
          </ac:cxnSpMkLst>
        </pc:cxnChg>
        <pc:cxnChg chg="del">
          <ac:chgData name="Geoff Smith" userId="1646d3af-ca85-4954-8ccc-36d73e23c818" providerId="ADAL" clId="{C00311D4-A047-41F8-B092-86E77FDDD50B}" dt="2023-02-10T09:54:36.178" v="3" actId="478"/>
          <ac:cxnSpMkLst>
            <pc:docMk/>
            <pc:sldMk cId="2253401584" sldId="262"/>
            <ac:cxnSpMk id="152" creationId="{3A59FF82-BEDF-4FD2-BC29-3B54C5B8C9C6}"/>
          </ac:cxnSpMkLst>
        </pc:cxnChg>
        <pc:cxnChg chg="del">
          <ac:chgData name="Geoff Smith" userId="1646d3af-ca85-4954-8ccc-36d73e23c818" providerId="ADAL" clId="{C00311D4-A047-41F8-B092-86E77FDDD50B}" dt="2023-02-10T09:54:36.178" v="3" actId="478"/>
          <ac:cxnSpMkLst>
            <pc:docMk/>
            <pc:sldMk cId="2253401584" sldId="262"/>
            <ac:cxnSpMk id="153" creationId="{FE277710-CEB8-4E7E-A704-BE7DE5935DED}"/>
          </ac:cxnSpMkLst>
        </pc:cxnChg>
        <pc:cxnChg chg="mod">
          <ac:chgData name="Geoff Smith" userId="1646d3af-ca85-4954-8ccc-36d73e23c818" providerId="ADAL" clId="{C00311D4-A047-41F8-B092-86E77FDDD50B}" dt="2023-02-10T09:56:41.420" v="96" actId="1076"/>
          <ac:cxnSpMkLst>
            <pc:docMk/>
            <pc:sldMk cId="2253401584" sldId="262"/>
            <ac:cxnSpMk id="182" creationId="{621FCA9A-1955-4D81-8C95-A61A34AA667A}"/>
          </ac:cxnSpMkLst>
        </pc:cxnChg>
        <pc:cxnChg chg="mod">
          <ac:chgData name="Geoff Smith" userId="1646d3af-ca85-4954-8ccc-36d73e23c818" providerId="ADAL" clId="{C00311D4-A047-41F8-B092-86E77FDDD50B}" dt="2023-02-10T09:56:09.718" v="91" actId="164"/>
          <ac:cxnSpMkLst>
            <pc:docMk/>
            <pc:sldMk cId="2253401584" sldId="262"/>
            <ac:cxnSpMk id="209" creationId="{91642639-09EF-4D29-976E-502A94FBC48E}"/>
          </ac:cxnSpMkLst>
        </pc:cxnChg>
        <pc:cxnChg chg="mod">
          <ac:chgData name="Geoff Smith" userId="1646d3af-ca85-4954-8ccc-36d73e23c818" providerId="ADAL" clId="{C00311D4-A047-41F8-B092-86E77FDDD50B}" dt="2023-02-10T09:56:09.718" v="91" actId="164"/>
          <ac:cxnSpMkLst>
            <pc:docMk/>
            <pc:sldMk cId="2253401584" sldId="262"/>
            <ac:cxnSpMk id="211" creationId="{E589BBAB-6B0D-44CD-AC31-D5DD1E1AD5DA}"/>
          </ac:cxnSpMkLst>
        </pc:cxnChg>
        <pc:cxnChg chg="mod">
          <ac:chgData name="Geoff Smith" userId="1646d3af-ca85-4954-8ccc-36d73e23c818" providerId="ADAL" clId="{C00311D4-A047-41F8-B092-86E77FDDD50B}" dt="2023-02-10T09:56:09.718" v="91" actId="164"/>
          <ac:cxnSpMkLst>
            <pc:docMk/>
            <pc:sldMk cId="2253401584" sldId="262"/>
            <ac:cxnSpMk id="213" creationId="{D280F62A-C73B-4753-9C35-6A1D4FE1CDE3}"/>
          </ac:cxnSpMkLst>
        </pc:cxnChg>
        <pc:cxnChg chg="mod">
          <ac:chgData name="Geoff Smith" userId="1646d3af-ca85-4954-8ccc-36d73e23c818" providerId="ADAL" clId="{C00311D4-A047-41F8-B092-86E77FDDD50B}" dt="2023-02-10T09:56:09.718" v="91" actId="164"/>
          <ac:cxnSpMkLst>
            <pc:docMk/>
            <pc:sldMk cId="2253401584" sldId="262"/>
            <ac:cxnSpMk id="215" creationId="{C8196C6A-4678-47DF-A4B4-DA80BDB76999}"/>
          </ac:cxnSpMkLst>
        </pc:cxnChg>
        <pc:cxnChg chg="add del mod">
          <ac:chgData name="Geoff Smith" userId="1646d3af-ca85-4954-8ccc-36d73e23c818" providerId="ADAL" clId="{C00311D4-A047-41F8-B092-86E77FDDD50B}" dt="2023-02-10T11:09:09.159" v="735" actId="21"/>
          <ac:cxnSpMkLst>
            <pc:docMk/>
            <pc:sldMk cId="2253401584" sldId="262"/>
            <ac:cxnSpMk id="247" creationId="{C186E35F-3B7D-455E-A8CA-44CA6B55E11B}"/>
          </ac:cxnSpMkLst>
        </pc:cxnChg>
        <pc:cxnChg chg="add del mod">
          <ac:chgData name="Geoff Smith" userId="1646d3af-ca85-4954-8ccc-36d73e23c818" providerId="ADAL" clId="{C00311D4-A047-41F8-B092-86E77FDDD50B}" dt="2023-02-10T11:09:09.159" v="735" actId="21"/>
          <ac:cxnSpMkLst>
            <pc:docMk/>
            <pc:sldMk cId="2253401584" sldId="262"/>
            <ac:cxnSpMk id="250" creationId="{1A7D1D39-8995-4697-B55B-08E61FDA9E73}"/>
          </ac:cxnSpMkLst>
        </pc:cxnChg>
        <pc:cxnChg chg="add del mod">
          <ac:chgData name="Geoff Smith" userId="1646d3af-ca85-4954-8ccc-36d73e23c818" providerId="ADAL" clId="{C00311D4-A047-41F8-B092-86E77FDDD50B}" dt="2023-02-10T11:09:09.159" v="735" actId="21"/>
          <ac:cxnSpMkLst>
            <pc:docMk/>
            <pc:sldMk cId="2253401584" sldId="262"/>
            <ac:cxnSpMk id="253" creationId="{265E4DCA-AE3C-4ED2-A620-91912C79CF88}"/>
          </ac:cxnSpMkLst>
        </pc:cxnChg>
        <pc:cxnChg chg="add del mod">
          <ac:chgData name="Geoff Smith" userId="1646d3af-ca85-4954-8ccc-36d73e23c818" providerId="ADAL" clId="{C00311D4-A047-41F8-B092-86E77FDDD50B}" dt="2023-02-10T11:09:09.159" v="735" actId="21"/>
          <ac:cxnSpMkLst>
            <pc:docMk/>
            <pc:sldMk cId="2253401584" sldId="262"/>
            <ac:cxnSpMk id="256" creationId="{D27DA105-0CA4-4EC8-8EDB-0EE84F0C36F8}"/>
          </ac:cxnSpMkLst>
        </pc:cxnChg>
        <pc:cxnChg chg="add del mod">
          <ac:chgData name="Geoff Smith" userId="1646d3af-ca85-4954-8ccc-36d73e23c818" providerId="ADAL" clId="{C00311D4-A047-41F8-B092-86E77FDDD50B}" dt="2023-02-10T11:09:09.159" v="735" actId="21"/>
          <ac:cxnSpMkLst>
            <pc:docMk/>
            <pc:sldMk cId="2253401584" sldId="262"/>
            <ac:cxnSpMk id="258" creationId="{81233E30-7D5D-4301-AA98-8C0153B59C98}"/>
          </ac:cxnSpMkLst>
        </pc:cxnChg>
        <pc:cxnChg chg="add del mod">
          <ac:chgData name="Geoff Smith" userId="1646d3af-ca85-4954-8ccc-36d73e23c818" providerId="ADAL" clId="{C00311D4-A047-41F8-B092-86E77FDDD50B}" dt="2023-02-10T11:09:09.159" v="735" actId="21"/>
          <ac:cxnSpMkLst>
            <pc:docMk/>
            <pc:sldMk cId="2253401584" sldId="262"/>
            <ac:cxnSpMk id="259" creationId="{F2EC7E4D-1008-41D8-B085-D0E2F182A619}"/>
          </ac:cxnSpMkLst>
        </pc:cxnChg>
        <pc:cxnChg chg="mod topLvl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264" creationId="{EFE27A74-1E00-48BD-B150-17E357CD4959}"/>
          </ac:cxnSpMkLst>
        </pc:cxnChg>
        <pc:cxnChg chg="mod topLvl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265" creationId="{EBF248EE-8D51-4297-BCC3-D248423D16C4}"/>
          </ac:cxnSpMkLst>
        </pc:cxnChg>
        <pc:cxnChg chg="mod topLvl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266" creationId="{8FD774A6-17C1-4F1B-8872-87AEEE44F2CC}"/>
          </ac:cxnSpMkLst>
        </pc:cxnChg>
        <pc:cxnChg chg="add mod">
          <ac:chgData name="Geoff Smith" userId="1646d3af-ca85-4954-8ccc-36d73e23c818" providerId="ADAL" clId="{C00311D4-A047-41F8-B092-86E77FDDD50B}" dt="2023-02-10T11:19:40.088" v="888" actId="164"/>
          <ac:cxnSpMkLst>
            <pc:docMk/>
            <pc:sldMk cId="2253401584" sldId="262"/>
            <ac:cxnSpMk id="271" creationId="{5D33C674-AAB2-4A2B-B571-8153065FDD7A}"/>
          </ac:cxnSpMkLst>
        </pc:cxnChg>
        <pc:cxnChg chg="add mod">
          <ac:chgData name="Geoff Smith" userId="1646d3af-ca85-4954-8ccc-36d73e23c818" providerId="ADAL" clId="{C00311D4-A047-41F8-B092-86E77FDDD50B}" dt="2023-02-10T11:19:40.088" v="888" actId="164"/>
          <ac:cxnSpMkLst>
            <pc:docMk/>
            <pc:sldMk cId="2253401584" sldId="262"/>
            <ac:cxnSpMk id="273" creationId="{9212E3AB-0DA7-4B7C-A613-B3ABCED9F198}"/>
          </ac:cxnSpMkLst>
        </pc:cxnChg>
        <pc:cxnChg chg="add mod">
          <ac:chgData name="Geoff Smith" userId="1646d3af-ca85-4954-8ccc-36d73e23c818" providerId="ADAL" clId="{C00311D4-A047-41F8-B092-86E77FDDD50B}" dt="2023-02-10T12:07:29.637" v="1123" actId="1035"/>
          <ac:cxnSpMkLst>
            <pc:docMk/>
            <pc:sldMk cId="2253401584" sldId="262"/>
            <ac:cxnSpMk id="275" creationId="{D86D88A1-5DAA-4E05-9403-61715D35E896}"/>
          </ac:cxnSpMkLst>
        </pc:cxnChg>
        <pc:cxnChg chg="add del mod">
          <ac:chgData name="Geoff Smith" userId="1646d3af-ca85-4954-8ccc-36d73e23c818" providerId="ADAL" clId="{C00311D4-A047-41F8-B092-86E77FDDD50B}" dt="2023-02-10T12:04:29.158" v="1025"/>
          <ac:cxnSpMkLst>
            <pc:docMk/>
            <pc:sldMk cId="2253401584" sldId="262"/>
            <ac:cxnSpMk id="279" creationId="{71C97E78-D0EF-48C7-BBA9-49C44FA3874F}"/>
          </ac:cxnSpMkLst>
        </pc:cxnChg>
        <pc:cxnChg chg="add del mod">
          <ac:chgData name="Geoff Smith" userId="1646d3af-ca85-4954-8ccc-36d73e23c818" providerId="ADAL" clId="{C00311D4-A047-41F8-B092-86E77FDDD50B}" dt="2023-02-10T12:04:28.719" v="1024"/>
          <ac:cxnSpMkLst>
            <pc:docMk/>
            <pc:sldMk cId="2253401584" sldId="262"/>
            <ac:cxnSpMk id="280" creationId="{E379C5B4-F49E-45BA-98E7-FFD2EE2C7C28}"/>
          </ac:cxnSpMkLst>
        </pc:cxnChg>
        <pc:cxnChg chg="add mod">
          <ac:chgData name="Geoff Smith" userId="1646d3af-ca85-4954-8ccc-36d73e23c818" providerId="ADAL" clId="{C00311D4-A047-41F8-B092-86E77FDDD50B}" dt="2023-02-10T12:06:05.953" v="1044" actId="164"/>
          <ac:cxnSpMkLst>
            <pc:docMk/>
            <pc:sldMk cId="2253401584" sldId="262"/>
            <ac:cxnSpMk id="281" creationId="{690483A8-FD03-49CC-A372-98B3D55C50FC}"/>
          </ac:cxnSpMkLst>
        </pc:cxnChg>
        <pc:cxnChg chg="add mod">
          <ac:chgData name="Geoff Smith" userId="1646d3af-ca85-4954-8ccc-36d73e23c818" providerId="ADAL" clId="{C00311D4-A047-41F8-B092-86E77FDDD50B}" dt="2023-02-10T12:06:05.953" v="1044" actId="164"/>
          <ac:cxnSpMkLst>
            <pc:docMk/>
            <pc:sldMk cId="2253401584" sldId="262"/>
            <ac:cxnSpMk id="282" creationId="{139F401D-C708-4C36-9BB2-826FB8D13600}"/>
          </ac:cxnSpMkLst>
        </pc:cxnChg>
        <pc:cxnChg chg="add mod">
          <ac:chgData name="Geoff Smith" userId="1646d3af-ca85-4954-8ccc-36d73e23c818" providerId="ADAL" clId="{C00311D4-A047-41F8-B092-86E77FDDD50B}" dt="2023-02-10T12:06:05.953" v="1044" actId="164"/>
          <ac:cxnSpMkLst>
            <pc:docMk/>
            <pc:sldMk cId="2253401584" sldId="262"/>
            <ac:cxnSpMk id="283" creationId="{6717C170-DCB4-4458-8749-A4752AC1C74F}"/>
          </ac:cxnSpMkLst>
        </pc:cxnChg>
        <pc:cxnChg chg="add mod">
          <ac:chgData name="Geoff Smith" userId="1646d3af-ca85-4954-8ccc-36d73e23c818" providerId="ADAL" clId="{C00311D4-A047-41F8-B092-86E77FDDD50B}" dt="2023-02-10T12:06:05.953" v="1044" actId="164"/>
          <ac:cxnSpMkLst>
            <pc:docMk/>
            <pc:sldMk cId="2253401584" sldId="262"/>
            <ac:cxnSpMk id="284" creationId="{36B9A7BC-6D7A-4F60-8B1B-3DA9E9131FC8}"/>
          </ac:cxnSpMkLst>
        </pc:cxnChg>
        <pc:cxnChg chg="add mod topLvl">
          <ac:chgData name="Geoff Smith" userId="1646d3af-ca85-4954-8ccc-36d73e23c818" providerId="ADAL" clId="{C00311D4-A047-41F8-B092-86E77FDDD50B}" dt="2023-02-10T12:06:05.953" v="1044" actId="164"/>
          <ac:cxnSpMkLst>
            <pc:docMk/>
            <pc:sldMk cId="2253401584" sldId="262"/>
            <ac:cxnSpMk id="285" creationId="{9945897D-53E5-4F03-B77E-3684599DFB7A}"/>
          </ac:cxnSpMkLst>
        </pc:cxnChg>
        <pc:cxnChg chg="add del mod">
          <ac:chgData name="Geoff Smith" userId="1646d3af-ca85-4954-8ccc-36d73e23c818" providerId="ADAL" clId="{C00311D4-A047-41F8-B092-86E77FDDD50B}" dt="2023-02-10T15:42:37.431" v="1838" actId="478"/>
          <ac:cxnSpMkLst>
            <pc:docMk/>
            <pc:sldMk cId="2253401584" sldId="262"/>
            <ac:cxnSpMk id="286" creationId="{98857CAF-072B-42E2-9C7E-FB4D261A811B}"/>
          </ac:cxnSpMkLst>
        </pc:cxnChg>
        <pc:cxnChg chg="add mod">
          <ac:chgData name="Geoff Smith" userId="1646d3af-ca85-4954-8ccc-36d73e23c818" providerId="ADAL" clId="{C00311D4-A047-41F8-B092-86E77FDDD50B}" dt="2023-02-10T14:12:59.639" v="1722" actId="1076"/>
          <ac:cxnSpMkLst>
            <pc:docMk/>
            <pc:sldMk cId="2253401584" sldId="262"/>
            <ac:cxnSpMk id="305" creationId="{814D39B3-E820-488D-8268-D8F5C8138E06}"/>
          </ac:cxnSpMkLst>
        </pc:cxnChg>
        <pc:cxnChg chg="add mod">
          <ac:chgData name="Geoff Smith" userId="1646d3af-ca85-4954-8ccc-36d73e23c818" providerId="ADAL" clId="{C00311D4-A047-41F8-B092-86E77FDDD50B}" dt="2023-02-10T14:15:55.750" v="1752" actId="14100"/>
          <ac:cxnSpMkLst>
            <pc:docMk/>
            <pc:sldMk cId="2253401584" sldId="262"/>
            <ac:cxnSpMk id="307" creationId="{5A1CFD08-CD00-4C54-AA96-DE52F2C16C38}"/>
          </ac:cxnSpMkLst>
        </pc:cxnChg>
        <pc:cxnChg chg="add mod">
          <ac:chgData name="Geoff Smith" userId="1646d3af-ca85-4954-8ccc-36d73e23c818" providerId="ADAL" clId="{C00311D4-A047-41F8-B092-86E77FDDD50B}" dt="2023-02-10T14:15:47.420" v="1751" actId="208"/>
          <ac:cxnSpMkLst>
            <pc:docMk/>
            <pc:sldMk cId="2253401584" sldId="262"/>
            <ac:cxnSpMk id="308" creationId="{DA8DC507-C79C-4A21-BB2F-FA74E00969A2}"/>
          </ac:cxnSpMkLst>
        </pc:cxnChg>
        <pc:cxnChg chg="add del mod">
          <ac:chgData name="Geoff Smith" userId="1646d3af-ca85-4954-8ccc-36d73e23c818" providerId="ADAL" clId="{C00311D4-A047-41F8-B092-86E77FDDD50B}" dt="2023-02-10T14:16:23.377" v="1757" actId="478"/>
          <ac:cxnSpMkLst>
            <pc:docMk/>
            <pc:sldMk cId="2253401584" sldId="262"/>
            <ac:cxnSpMk id="310" creationId="{42ED6CFD-1AE9-4847-8897-BD4F8168BB7F}"/>
          </ac:cxnSpMkLst>
        </pc:cxnChg>
        <pc:cxnChg chg="add del mod">
          <ac:chgData name="Geoff Smith" userId="1646d3af-ca85-4954-8ccc-36d73e23c818" providerId="ADAL" clId="{C00311D4-A047-41F8-B092-86E77FDDD50B}" dt="2023-02-10T14:16:25.201" v="1758" actId="478"/>
          <ac:cxnSpMkLst>
            <pc:docMk/>
            <pc:sldMk cId="2253401584" sldId="262"/>
            <ac:cxnSpMk id="311" creationId="{435F8ECB-59C1-4B62-AB9A-79FE8AC4133A}"/>
          </ac:cxnSpMkLst>
        </pc:cxnChg>
        <pc:cxnChg chg="add mod">
          <ac:chgData name="Geoff Smith" userId="1646d3af-ca85-4954-8ccc-36d73e23c818" providerId="ADAL" clId="{C00311D4-A047-41F8-B092-86E77FDDD50B}" dt="2023-02-10T14:16:14.536" v="1755" actId="1076"/>
          <ac:cxnSpMkLst>
            <pc:docMk/>
            <pc:sldMk cId="2253401584" sldId="262"/>
            <ac:cxnSpMk id="312" creationId="{C650967C-B784-4213-B229-87694E09B878}"/>
          </ac:cxnSpMkLst>
        </pc:cxnChg>
      </pc:sldChg>
      <pc:sldChg chg="addSp delSp modSp mod">
        <pc:chgData name="Geoff Smith" userId="1646d3af-ca85-4954-8ccc-36d73e23c818" providerId="ADAL" clId="{C00311D4-A047-41F8-B092-86E77FDDD50B}" dt="2023-02-10T15:39:04.287" v="1818" actId="208"/>
        <pc:sldMkLst>
          <pc:docMk/>
          <pc:sldMk cId="1382106727" sldId="263"/>
        </pc:sldMkLst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52" creationId="{0471C99B-911A-4E58-8541-3735FEF4D467}"/>
          </ac:spMkLst>
        </pc:spChg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55" creationId="{0F7DA7F6-D8AE-48ED-BBE2-9A988C4DB1C2}"/>
          </ac:spMkLst>
        </pc:spChg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57" creationId="{92DB0172-D436-41C6-8D2F-AEBD9E521878}"/>
          </ac:spMkLst>
        </pc:spChg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58" creationId="{A2257DF0-9FC3-446B-85C8-700949860A04}"/>
          </ac:spMkLst>
        </pc:spChg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61" creationId="{8472251B-A43F-4991-83AA-D57AD1A4C6CF}"/>
          </ac:spMkLst>
        </pc:spChg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62" creationId="{18A5C3B6-1552-425B-97D8-1618EDD481EA}"/>
          </ac:spMkLst>
        </pc:spChg>
        <pc:spChg chg="mod">
          <ac:chgData name="Geoff Smith" userId="1646d3af-ca85-4954-8ccc-36d73e23c818" providerId="ADAL" clId="{C00311D4-A047-41F8-B092-86E77FDDD50B}" dt="2023-02-10T11:07:52.374" v="714" actId="1076"/>
          <ac:spMkLst>
            <pc:docMk/>
            <pc:sldMk cId="1382106727" sldId="263"/>
            <ac:spMk id="65" creationId="{B6C532CA-4C59-4819-9108-2EDD4D199BE2}"/>
          </ac:spMkLst>
        </pc:spChg>
        <pc:spChg chg="add mod">
          <ac:chgData name="Geoff Smith" userId="1646d3af-ca85-4954-8ccc-36d73e23c818" providerId="ADAL" clId="{C00311D4-A047-41F8-B092-86E77FDDD50B}" dt="2023-02-10T15:38:22.461" v="1812" actId="207"/>
          <ac:spMkLst>
            <pc:docMk/>
            <pc:sldMk cId="1382106727" sldId="263"/>
            <ac:spMk id="70" creationId="{EB6343E1-1604-4B36-8DD3-CDBA48B5D49A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71" creationId="{344A26D0-D394-43F1-8E3A-D6A7E0D8C3EC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72" creationId="{E7BAC808-93FA-4442-AD03-631CFBBDA12A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73" creationId="{98E00374-7AC4-4738-A137-00123987C16D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74" creationId="{2CFAD844-89DB-40FE-922C-AB111DA89EBC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76" creationId="{8DA42767-C274-48A7-9729-1AB6278F3E90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77" creationId="{852D6292-EDC3-46E4-BD1B-29D27CD493A5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83" creationId="{AA131B90-CDE2-414E-8E00-19B20F301A51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85" creationId="{D43CE6D7-DF52-4164-880C-16021D281F10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87" creationId="{16335EA1-1B43-4358-A8C0-2ABAC9C846B2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88" creationId="{9BC1C10E-0CB5-4EC3-B32B-F97F065205B7}"/>
          </ac:spMkLst>
        </pc:spChg>
        <pc:spChg chg="add mod">
          <ac:chgData name="Geoff Smith" userId="1646d3af-ca85-4954-8ccc-36d73e23c818" providerId="ADAL" clId="{C00311D4-A047-41F8-B092-86E77FDDD50B}" dt="2023-02-10T15:38:26.153" v="1813" actId="207"/>
          <ac:spMkLst>
            <pc:docMk/>
            <pc:sldMk cId="1382106727" sldId="263"/>
            <ac:spMk id="92" creationId="{14DDB0BE-CAF4-4266-8569-B00E66FC773C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93" creationId="{EAD13459-2B49-4990-98B2-B30094BC3202}"/>
          </ac:spMkLst>
        </pc:spChg>
        <pc:spChg chg="add mod">
          <ac:chgData name="Geoff Smith" userId="1646d3af-ca85-4954-8ccc-36d73e23c818" providerId="ADAL" clId="{C00311D4-A047-41F8-B092-86E77FDDD50B}" dt="2023-02-10T10:49:57.029" v="196" actId="164"/>
          <ac:spMkLst>
            <pc:docMk/>
            <pc:sldMk cId="1382106727" sldId="263"/>
            <ac:spMk id="95" creationId="{AA98C21F-4A63-4B3A-A09A-1A5A7720A994}"/>
          </ac:spMkLst>
        </pc:spChg>
        <pc:spChg chg="add mod">
          <ac:chgData name="Geoff Smith" userId="1646d3af-ca85-4954-8ccc-36d73e23c818" providerId="ADAL" clId="{C00311D4-A047-41F8-B092-86E77FDDD50B}" dt="2023-02-10T10:49:57.029" v="196" actId="164"/>
          <ac:spMkLst>
            <pc:docMk/>
            <pc:sldMk cId="1382106727" sldId="263"/>
            <ac:spMk id="96" creationId="{63B968B6-CE89-4546-A6CD-6F21F9A811EB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02" creationId="{052BB947-2333-4170-8EF2-37EA2DF8EA61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04" creationId="{E8EFBC0E-0B6C-47E1-A172-D1C7DB6CE189}"/>
          </ac:spMkLst>
        </pc:spChg>
        <pc:spChg chg="add mod">
          <ac:chgData name="Geoff Smith" userId="1646d3af-ca85-4954-8ccc-36d73e23c818" providerId="ADAL" clId="{C00311D4-A047-41F8-B092-86E77FDDD50B}" dt="2023-02-10T10:49:57.029" v="196" actId="164"/>
          <ac:spMkLst>
            <pc:docMk/>
            <pc:sldMk cId="1382106727" sldId="263"/>
            <ac:spMk id="106" creationId="{E5B56958-2382-4A15-B6EA-250B9EC72264}"/>
          </ac:spMkLst>
        </pc:spChg>
        <pc:spChg chg="add mod">
          <ac:chgData name="Geoff Smith" userId="1646d3af-ca85-4954-8ccc-36d73e23c818" providerId="ADAL" clId="{C00311D4-A047-41F8-B092-86E77FDDD50B}" dt="2023-02-10T10:49:57.029" v="196" actId="164"/>
          <ac:spMkLst>
            <pc:docMk/>
            <pc:sldMk cId="1382106727" sldId="263"/>
            <ac:spMk id="107" creationId="{5D07697B-786F-4171-BF29-14E664E7D9E8}"/>
          </ac:spMkLst>
        </pc:spChg>
        <pc:spChg chg="add mod">
          <ac:chgData name="Geoff Smith" userId="1646d3af-ca85-4954-8ccc-36d73e23c818" providerId="ADAL" clId="{C00311D4-A047-41F8-B092-86E77FDDD50B}" dt="2023-02-10T15:38:29.473" v="1814" actId="207"/>
          <ac:spMkLst>
            <pc:docMk/>
            <pc:sldMk cId="1382106727" sldId="263"/>
            <ac:spMk id="111" creationId="{FBEB5613-5F98-4064-9F0B-85BD82EDA755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12" creationId="{6B80ADA2-1815-475F-BB43-100B7036DD2D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14" creationId="{403F6919-E286-4303-8617-7A2D617B946B}"/>
          </ac:spMkLst>
        </pc:spChg>
        <pc:spChg chg="add mod">
          <ac:chgData name="Geoff Smith" userId="1646d3af-ca85-4954-8ccc-36d73e23c818" providerId="ADAL" clId="{C00311D4-A047-41F8-B092-86E77FDDD50B}" dt="2023-02-10T10:49:57.029" v="196" actId="164"/>
          <ac:spMkLst>
            <pc:docMk/>
            <pc:sldMk cId="1382106727" sldId="263"/>
            <ac:spMk id="115" creationId="{05762DAB-F2E0-4DF6-ACBF-C5DD8ADBC86B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16" creationId="{EBEC5E5F-5B07-4FCE-B040-3926028D9A10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17" creationId="{67256B74-B7FC-45B4-9991-CAA22DBB065B}"/>
          </ac:spMkLst>
        </pc:spChg>
        <pc:spChg chg="add del mod">
          <ac:chgData name="Geoff Smith" userId="1646d3af-ca85-4954-8ccc-36d73e23c818" providerId="ADAL" clId="{C00311D4-A047-41F8-B092-86E77FDDD50B}" dt="2023-02-10T10:48:29.547" v="187" actId="478"/>
          <ac:spMkLst>
            <pc:docMk/>
            <pc:sldMk cId="1382106727" sldId="263"/>
            <ac:spMk id="118" creationId="{F86997D5-8723-40E7-BFCF-1CBE841BFC7B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19" creationId="{C8F18084-77C8-4B6B-88CC-10438DF55B5A}"/>
          </ac:spMkLst>
        </pc:spChg>
        <pc:spChg chg="add mod">
          <ac:chgData name="Geoff Smith" userId="1646d3af-ca85-4954-8ccc-36d73e23c818" providerId="ADAL" clId="{C00311D4-A047-41F8-B092-86E77FDDD50B}" dt="2023-02-10T15:38:34.421" v="1815" actId="207"/>
          <ac:spMkLst>
            <pc:docMk/>
            <pc:sldMk cId="1382106727" sldId="263"/>
            <ac:spMk id="120" creationId="{7005178C-AEC9-409B-A7C7-867785EE3A7F}"/>
          </ac:spMkLst>
        </pc:spChg>
        <pc:spChg chg="add del mod">
          <ac:chgData name="Geoff Smith" userId="1646d3af-ca85-4954-8ccc-36d73e23c818" providerId="ADAL" clId="{C00311D4-A047-41F8-B092-86E77FDDD50B}" dt="2023-02-10T10:48:42.244" v="192" actId="478"/>
          <ac:spMkLst>
            <pc:docMk/>
            <pc:sldMk cId="1382106727" sldId="263"/>
            <ac:spMk id="121" creationId="{4FCE6A4D-970E-4088-ABA1-18140B3A9234}"/>
          </ac:spMkLst>
        </pc:spChg>
        <pc:spChg chg="add del mod">
          <ac:chgData name="Geoff Smith" userId="1646d3af-ca85-4954-8ccc-36d73e23c818" providerId="ADAL" clId="{C00311D4-A047-41F8-B092-86E77FDDD50B}" dt="2023-02-10T10:48:31.467" v="188" actId="478"/>
          <ac:spMkLst>
            <pc:docMk/>
            <pc:sldMk cId="1382106727" sldId="263"/>
            <ac:spMk id="123" creationId="{45E74859-7463-4F0D-AF54-AF9C1191A0E2}"/>
          </ac:spMkLst>
        </pc:spChg>
        <pc:spChg chg="add del mod">
          <ac:chgData name="Geoff Smith" userId="1646d3af-ca85-4954-8ccc-36d73e23c818" providerId="ADAL" clId="{C00311D4-A047-41F8-B092-86E77FDDD50B}" dt="2023-02-10T10:48:33.004" v="189" actId="478"/>
          <ac:spMkLst>
            <pc:docMk/>
            <pc:sldMk cId="1382106727" sldId="263"/>
            <ac:spMk id="124" creationId="{9702C11A-FAF7-4750-9039-2C6AB131EBB1}"/>
          </ac:spMkLst>
        </pc:spChg>
        <pc:spChg chg="add mod">
          <ac:chgData name="Geoff Smith" userId="1646d3af-ca85-4954-8ccc-36d73e23c818" providerId="ADAL" clId="{C00311D4-A047-41F8-B092-86E77FDDD50B}" dt="2023-02-10T10:55:49.729" v="325" actId="1037"/>
          <ac:spMkLst>
            <pc:docMk/>
            <pc:sldMk cId="1382106727" sldId="263"/>
            <ac:spMk id="125" creationId="{02ED0437-8967-4380-9B63-06AB6C10DABD}"/>
          </ac:spMkLst>
        </pc:spChg>
        <pc:spChg chg="add del mod">
          <ac:chgData name="Geoff Smith" userId="1646d3af-ca85-4954-8ccc-36d73e23c818" providerId="ADAL" clId="{C00311D4-A047-41F8-B092-86E77FDDD50B}" dt="2023-02-10T10:48:22.747" v="183" actId="478"/>
          <ac:spMkLst>
            <pc:docMk/>
            <pc:sldMk cId="1382106727" sldId="263"/>
            <ac:spMk id="127" creationId="{C26F8F0B-496B-49C7-A8FE-A0473F73BC27}"/>
          </ac:spMkLst>
        </pc:spChg>
        <pc:spChg chg="add del mod">
          <ac:chgData name="Geoff Smith" userId="1646d3af-ca85-4954-8ccc-36d73e23c818" providerId="ADAL" clId="{C00311D4-A047-41F8-B092-86E77FDDD50B}" dt="2023-02-10T10:48:35.755" v="190" actId="478"/>
          <ac:spMkLst>
            <pc:docMk/>
            <pc:sldMk cId="1382106727" sldId="263"/>
            <ac:spMk id="128" creationId="{7ACB9204-10AB-432E-A46F-71A56A4C474E}"/>
          </ac:spMkLst>
        </pc:spChg>
        <pc:spChg chg="add del mod">
          <ac:chgData name="Geoff Smith" userId="1646d3af-ca85-4954-8ccc-36d73e23c818" providerId="ADAL" clId="{C00311D4-A047-41F8-B092-86E77FDDD50B}" dt="2023-02-10T10:48:20.204" v="182" actId="478"/>
          <ac:spMkLst>
            <pc:docMk/>
            <pc:sldMk cId="1382106727" sldId="263"/>
            <ac:spMk id="130" creationId="{3940937C-F59E-4DC3-B94B-F5BB936122C5}"/>
          </ac:spMkLst>
        </pc:spChg>
        <pc:spChg chg="add del mod">
          <ac:chgData name="Geoff Smith" userId="1646d3af-ca85-4954-8ccc-36d73e23c818" providerId="ADAL" clId="{C00311D4-A047-41F8-B092-86E77FDDD50B}" dt="2023-02-10T10:48:38.331" v="191" actId="478"/>
          <ac:spMkLst>
            <pc:docMk/>
            <pc:sldMk cId="1382106727" sldId="263"/>
            <ac:spMk id="131" creationId="{5054BA4D-2DC6-4262-B96F-7384DD725D11}"/>
          </ac:spMkLst>
        </pc:spChg>
        <pc:spChg chg="add del mod">
          <ac:chgData name="Geoff Smith" userId="1646d3af-ca85-4954-8ccc-36d73e23c818" providerId="ADAL" clId="{C00311D4-A047-41F8-B092-86E77FDDD50B}" dt="2023-02-10T10:48:17.667" v="181" actId="478"/>
          <ac:spMkLst>
            <pc:docMk/>
            <pc:sldMk cId="1382106727" sldId="263"/>
            <ac:spMk id="133" creationId="{8EAF46E9-CC3F-4B2D-A40C-8514B74C835A}"/>
          </ac:spMkLst>
        </pc:spChg>
        <pc:grpChg chg="add mod">
          <ac:chgData name="Geoff Smith" userId="1646d3af-ca85-4954-8ccc-36d73e23c818" providerId="ADAL" clId="{C00311D4-A047-41F8-B092-86E77FDDD50B}" dt="2023-02-10T10:55:49.729" v="325" actId="1037"/>
          <ac:grpSpMkLst>
            <pc:docMk/>
            <pc:sldMk cId="1382106727" sldId="263"/>
            <ac:grpSpMk id="89" creationId="{16E47AC9-8019-4631-8CEC-9AC971FE5AD1}"/>
          </ac:grpSpMkLst>
        </pc:grpChg>
        <pc:grpChg chg="add mod">
          <ac:chgData name="Geoff Smith" userId="1646d3af-ca85-4954-8ccc-36d73e23c818" providerId="ADAL" clId="{C00311D4-A047-41F8-B092-86E77FDDD50B}" dt="2023-02-10T10:55:49.729" v="325" actId="1037"/>
          <ac:grpSpMkLst>
            <pc:docMk/>
            <pc:sldMk cId="1382106727" sldId="263"/>
            <ac:grpSpMk id="108" creationId="{D3DC5007-EF61-4896-AC81-62C1B66ABA1F}"/>
          </ac:grpSpMkLst>
        </pc:grpChg>
        <pc:grpChg chg="add mod">
          <ac:chgData name="Geoff Smith" userId="1646d3af-ca85-4954-8ccc-36d73e23c818" providerId="ADAL" clId="{C00311D4-A047-41F8-B092-86E77FDDD50B}" dt="2023-02-10T10:55:49.729" v="325" actId="1037"/>
          <ac:grpSpMkLst>
            <pc:docMk/>
            <pc:sldMk cId="1382106727" sldId="263"/>
            <ac:grpSpMk id="136" creationId="{2B9F266D-757C-4BEE-B46B-1AA6D21FD476}"/>
          </ac:grpSpMkLst>
        </pc:grpChg>
        <pc:picChg chg="add del mod">
          <ac:chgData name="Geoff Smith" userId="1646d3af-ca85-4954-8ccc-36d73e23c818" providerId="ADAL" clId="{C00311D4-A047-41F8-B092-86E77FDDD50B}" dt="2023-02-10T14:20:33.720" v="1782" actId="478"/>
          <ac:picMkLst>
            <pc:docMk/>
            <pc:sldMk cId="1382106727" sldId="263"/>
            <ac:picMk id="137" creationId="{F2821309-E491-452E-80B6-92F703405400}"/>
          </ac:picMkLst>
        </pc:picChg>
        <pc:cxnChg chg="mod">
          <ac:chgData name="Geoff Smith" userId="1646d3af-ca85-4954-8ccc-36d73e23c818" providerId="ADAL" clId="{C00311D4-A047-41F8-B092-86E77FDDD50B}" dt="2023-02-10T11:07:52.374" v="714" actId="1076"/>
          <ac:cxnSpMkLst>
            <pc:docMk/>
            <pc:sldMk cId="1382106727" sldId="263"/>
            <ac:cxnSpMk id="56" creationId="{0ECE87D3-BB50-431C-A480-626E6FDEF8A1}"/>
          </ac:cxnSpMkLst>
        </pc:cxnChg>
        <pc:cxnChg chg="mod">
          <ac:chgData name="Geoff Smith" userId="1646d3af-ca85-4954-8ccc-36d73e23c818" providerId="ADAL" clId="{C00311D4-A047-41F8-B092-86E77FDDD50B}" dt="2023-02-10T11:07:52.374" v="714" actId="1076"/>
          <ac:cxnSpMkLst>
            <pc:docMk/>
            <pc:sldMk cId="1382106727" sldId="263"/>
            <ac:cxnSpMk id="63" creationId="{F0225D36-AFD6-4E32-884B-64F81B92C108}"/>
          </ac:cxnSpMkLst>
        </pc:cxnChg>
        <pc:cxnChg chg="mod">
          <ac:chgData name="Geoff Smith" userId="1646d3af-ca85-4954-8ccc-36d73e23c818" providerId="ADAL" clId="{C00311D4-A047-41F8-B092-86E77FDDD50B}" dt="2023-02-10T11:07:52.374" v="714" actId="1076"/>
          <ac:cxnSpMkLst>
            <pc:docMk/>
            <pc:sldMk cId="1382106727" sldId="263"/>
            <ac:cxnSpMk id="66" creationId="{ABE9C401-01A7-4A1D-8486-B9219EB7F35B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75" creationId="{2331A403-8D14-436F-BD7B-B4D18EFE145D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78" creationId="{CCD6B7CE-57C7-4573-BF75-1E780B27538C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79" creationId="{8FECADD5-0BA7-45CA-85BA-CEA7FAD4EE20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80" creationId="{D0238CE1-FA23-48C5-A2B8-2CDD1BA1752F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81" creationId="{8490C162-2929-4BFE-A654-74EC5248C900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82" creationId="{512B654E-77CB-4FA3-919B-CE04362BDBA3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84" creationId="{A84FA084-3663-4D64-91B0-BF29E8BEBFBA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86" creationId="{266DD902-5997-4967-994C-4B97ABF314F5}"/>
          </ac:cxnSpMkLst>
        </pc:cxnChg>
        <pc:cxnChg chg="mod">
          <ac:chgData name="Geoff Smith" userId="1646d3af-ca85-4954-8ccc-36d73e23c818" providerId="ADAL" clId="{C00311D4-A047-41F8-B092-86E77FDDD50B}" dt="2023-02-10T10:48:09.067" v="179"/>
          <ac:cxnSpMkLst>
            <pc:docMk/>
            <pc:sldMk cId="1382106727" sldId="263"/>
            <ac:cxnSpMk id="90" creationId="{B7389F8E-66FF-4AA4-A268-B541DA9DBA51}"/>
          </ac:cxnSpMkLst>
        </pc:cxnChg>
        <pc:cxnChg chg="mod">
          <ac:chgData name="Geoff Smith" userId="1646d3af-ca85-4954-8ccc-36d73e23c818" providerId="ADAL" clId="{C00311D4-A047-41F8-B092-86E77FDDD50B}" dt="2023-02-10T10:48:09.067" v="179"/>
          <ac:cxnSpMkLst>
            <pc:docMk/>
            <pc:sldMk cId="1382106727" sldId="263"/>
            <ac:cxnSpMk id="91" creationId="{314F37B2-54ED-425C-9EBE-3A8180EB59A3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94" creationId="{6C088E36-4A26-4338-A7D8-8CB28C2FE6A5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97" creationId="{09F19221-F38D-4516-A4E7-83ABEF78BF10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98" creationId="{AE4F2C7F-28BD-4ECA-823C-D4C6F5B5D14E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99" creationId="{CFBD4066-43EB-4F01-90D7-BD9FADCC6000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100" creationId="{1C9DFAB0-3C45-48F7-BA7C-CC2D2E8E2C4B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101" creationId="{0E676915-E5FA-4CDA-B716-6A79FE099A65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103" creationId="{A9300B6F-2B9F-4DD1-A182-19912E61EB61}"/>
          </ac:cxnSpMkLst>
        </pc:cxnChg>
        <pc:cxnChg chg="add mod">
          <ac:chgData name="Geoff Smith" userId="1646d3af-ca85-4954-8ccc-36d73e23c818" providerId="ADAL" clId="{C00311D4-A047-41F8-B092-86E77FDDD50B}" dt="2023-02-10T10:55:49.729" v="325" actId="1037"/>
          <ac:cxnSpMkLst>
            <pc:docMk/>
            <pc:sldMk cId="1382106727" sldId="263"/>
            <ac:cxnSpMk id="105" creationId="{2D6F18CA-7C6F-48C3-A851-0F96F0244219}"/>
          </ac:cxnSpMkLst>
        </pc:cxnChg>
        <pc:cxnChg chg="mod">
          <ac:chgData name="Geoff Smith" userId="1646d3af-ca85-4954-8ccc-36d73e23c818" providerId="ADAL" clId="{C00311D4-A047-41F8-B092-86E77FDDD50B}" dt="2023-02-10T10:48:09.067" v="179"/>
          <ac:cxnSpMkLst>
            <pc:docMk/>
            <pc:sldMk cId="1382106727" sldId="263"/>
            <ac:cxnSpMk id="109" creationId="{B4B8EDCC-750F-4C96-80EB-923BF6DFAE2B}"/>
          </ac:cxnSpMkLst>
        </pc:cxnChg>
        <pc:cxnChg chg="mod">
          <ac:chgData name="Geoff Smith" userId="1646d3af-ca85-4954-8ccc-36d73e23c818" providerId="ADAL" clId="{C00311D4-A047-41F8-B092-86E77FDDD50B}" dt="2023-02-10T10:48:09.067" v="179"/>
          <ac:cxnSpMkLst>
            <pc:docMk/>
            <pc:sldMk cId="1382106727" sldId="263"/>
            <ac:cxnSpMk id="110" creationId="{D5851785-0137-4132-B188-07DE32C43461}"/>
          </ac:cxnSpMkLst>
        </pc:cxnChg>
        <pc:cxnChg chg="add del mod">
          <ac:chgData name="Geoff Smith" userId="1646d3af-ca85-4954-8ccc-36d73e23c818" providerId="ADAL" clId="{C00311D4-A047-41F8-B092-86E77FDDD50B}" dt="2023-02-10T10:49:26.859" v="193" actId="478"/>
          <ac:cxnSpMkLst>
            <pc:docMk/>
            <pc:sldMk cId="1382106727" sldId="263"/>
            <ac:cxnSpMk id="113" creationId="{ED444144-E919-439A-8CCB-402085DDE2AF}"/>
          </ac:cxnSpMkLst>
        </pc:cxnChg>
        <pc:cxnChg chg="add del mod">
          <ac:chgData name="Geoff Smith" userId="1646d3af-ca85-4954-8ccc-36d73e23c818" providerId="ADAL" clId="{C00311D4-A047-41F8-B092-86E77FDDD50B}" dt="2023-02-10T10:48:35.755" v="190" actId="478"/>
          <ac:cxnSpMkLst>
            <pc:docMk/>
            <pc:sldMk cId="1382106727" sldId="263"/>
            <ac:cxnSpMk id="122" creationId="{A54CA892-A3C3-4201-A008-7951E53BF586}"/>
          </ac:cxnSpMkLst>
        </pc:cxnChg>
        <pc:cxnChg chg="add del mod">
          <ac:chgData name="Geoff Smith" userId="1646d3af-ca85-4954-8ccc-36d73e23c818" providerId="ADAL" clId="{C00311D4-A047-41F8-B092-86E77FDDD50B}" dt="2023-02-10T10:48:23.956" v="184" actId="478"/>
          <ac:cxnSpMkLst>
            <pc:docMk/>
            <pc:sldMk cId="1382106727" sldId="263"/>
            <ac:cxnSpMk id="126" creationId="{FD97B0A9-953F-4D2E-928E-2E4FF9E34FFB}"/>
          </ac:cxnSpMkLst>
        </pc:cxnChg>
        <pc:cxnChg chg="add del mod">
          <ac:chgData name="Geoff Smith" userId="1646d3af-ca85-4954-8ccc-36d73e23c818" providerId="ADAL" clId="{C00311D4-A047-41F8-B092-86E77FDDD50B}" dt="2023-02-10T10:48:35.755" v="190" actId="478"/>
          <ac:cxnSpMkLst>
            <pc:docMk/>
            <pc:sldMk cId="1382106727" sldId="263"/>
            <ac:cxnSpMk id="129" creationId="{E7CF24F0-5933-419E-9D73-7C7408EEB2CE}"/>
          </ac:cxnSpMkLst>
        </pc:cxnChg>
        <pc:cxnChg chg="add del mod">
          <ac:chgData name="Geoff Smith" userId="1646d3af-ca85-4954-8ccc-36d73e23c818" providerId="ADAL" clId="{C00311D4-A047-41F8-B092-86E77FDDD50B}" dt="2023-02-10T10:48:35.755" v="190" actId="478"/>
          <ac:cxnSpMkLst>
            <pc:docMk/>
            <pc:sldMk cId="1382106727" sldId="263"/>
            <ac:cxnSpMk id="132" creationId="{DB07540C-7B0F-434B-BEA8-D39E440AA7AE}"/>
          </ac:cxnSpMkLst>
        </pc:cxnChg>
        <pc:cxnChg chg="add del mod">
          <ac:chgData name="Geoff Smith" userId="1646d3af-ca85-4954-8ccc-36d73e23c818" providerId="ADAL" clId="{C00311D4-A047-41F8-B092-86E77FDDD50B}" dt="2023-02-10T10:48:27.397" v="186" actId="478"/>
          <ac:cxnSpMkLst>
            <pc:docMk/>
            <pc:sldMk cId="1382106727" sldId="263"/>
            <ac:cxnSpMk id="134" creationId="{2DF6A6A8-5761-48FB-8F70-DDBF10C1E16C}"/>
          </ac:cxnSpMkLst>
        </pc:cxnChg>
        <pc:cxnChg chg="add del mod">
          <ac:chgData name="Geoff Smith" userId="1646d3af-ca85-4954-8ccc-36d73e23c818" providerId="ADAL" clId="{C00311D4-A047-41F8-B092-86E77FDDD50B}" dt="2023-02-10T10:48:25.347" v="185" actId="478"/>
          <ac:cxnSpMkLst>
            <pc:docMk/>
            <pc:sldMk cId="1382106727" sldId="263"/>
            <ac:cxnSpMk id="135" creationId="{EB83AC27-7FFD-4FB1-8C99-D14ABD8E8AD1}"/>
          </ac:cxnSpMkLst>
        </pc:cxnChg>
        <pc:cxnChg chg="add mod">
          <ac:chgData name="Geoff Smith" userId="1646d3af-ca85-4954-8ccc-36d73e23c818" providerId="ADAL" clId="{C00311D4-A047-41F8-B092-86E77FDDD50B}" dt="2023-02-10T15:39:04.287" v="1818" actId="208"/>
          <ac:cxnSpMkLst>
            <pc:docMk/>
            <pc:sldMk cId="1382106727" sldId="263"/>
            <ac:cxnSpMk id="139" creationId="{5D5722F1-663C-4796-A8AA-859C4B8316D2}"/>
          </ac:cxnSpMkLst>
        </pc:cxnChg>
      </pc:sldChg>
      <pc:sldChg chg="addSp delSp modSp new mod">
        <pc:chgData name="Geoff Smith" userId="1646d3af-ca85-4954-8ccc-36d73e23c818" providerId="ADAL" clId="{C00311D4-A047-41F8-B092-86E77FDDD50B}" dt="2023-02-10T11:12:15.748" v="771" actId="14100"/>
        <pc:sldMkLst>
          <pc:docMk/>
          <pc:sldMk cId="2770857788" sldId="264"/>
        </pc:sldMkLst>
        <pc:spChg chg="del">
          <ac:chgData name="Geoff Smith" userId="1646d3af-ca85-4954-8ccc-36d73e23c818" providerId="ADAL" clId="{C00311D4-A047-41F8-B092-86E77FDDD50B}" dt="2023-02-10T11:09:23.198" v="739" actId="478"/>
          <ac:spMkLst>
            <pc:docMk/>
            <pc:sldMk cId="2770857788" sldId="264"/>
            <ac:spMk id="2" creationId="{0D98A67A-A78A-4613-AF4E-DA335B7DA7F8}"/>
          </ac:spMkLst>
        </pc:spChg>
        <pc:spChg chg="del">
          <ac:chgData name="Geoff Smith" userId="1646d3af-ca85-4954-8ccc-36d73e23c818" providerId="ADAL" clId="{C00311D4-A047-41F8-B092-86E77FDDD50B}" dt="2023-02-10T11:09:22.119" v="738" actId="478"/>
          <ac:spMkLst>
            <pc:docMk/>
            <pc:sldMk cId="2770857788" sldId="264"/>
            <ac:spMk id="3" creationId="{3E93D945-ADB9-45D1-8320-DE8FD2ACD938}"/>
          </ac:spMkLst>
        </pc:spChg>
        <pc:spChg chg="add del mod">
          <ac:chgData name="Geoff Smith" userId="1646d3af-ca85-4954-8ccc-36d73e23c818" providerId="ADAL" clId="{C00311D4-A047-41F8-B092-86E77FDDD50B}" dt="2023-02-10T11:10:15.796" v="749" actId="21"/>
          <ac:spMkLst>
            <pc:docMk/>
            <pc:sldMk cId="2770857788" sldId="264"/>
            <ac:spMk id="4" creationId="{A4CC5D2D-252C-4847-84EE-AA135D82D53A}"/>
          </ac:spMkLst>
        </pc:spChg>
        <pc:spChg chg="add mod">
          <ac:chgData name="Geoff Smith" userId="1646d3af-ca85-4954-8ccc-36d73e23c818" providerId="ADAL" clId="{C00311D4-A047-41F8-B092-86E77FDDD50B}" dt="2023-02-10T11:09:40.727" v="741" actId="207"/>
          <ac:spMkLst>
            <pc:docMk/>
            <pc:sldMk cId="2770857788" sldId="264"/>
            <ac:spMk id="5" creationId="{499F2ABD-2564-43C0-90D4-966E71310A23}"/>
          </ac:spMkLst>
        </pc:spChg>
        <pc:spChg chg="add del mod">
          <ac:chgData name="Geoff Smith" userId="1646d3af-ca85-4954-8ccc-36d73e23c818" providerId="ADAL" clId="{C00311D4-A047-41F8-B092-86E77FDDD50B}" dt="2023-02-10T11:10:15.796" v="749" actId="21"/>
          <ac:spMkLst>
            <pc:docMk/>
            <pc:sldMk cId="2770857788" sldId="264"/>
            <ac:spMk id="7" creationId="{1F0933E9-FDC2-4A05-9E14-4A08FD86DE8E}"/>
          </ac:spMkLst>
        </pc:spChg>
        <pc:spChg chg="add del mod">
          <ac:chgData name="Geoff Smith" userId="1646d3af-ca85-4954-8ccc-36d73e23c818" providerId="ADAL" clId="{C00311D4-A047-41F8-B092-86E77FDDD50B}" dt="2023-02-10T11:10:15.796" v="749" actId="21"/>
          <ac:spMkLst>
            <pc:docMk/>
            <pc:sldMk cId="2770857788" sldId="264"/>
            <ac:spMk id="8" creationId="{234C0168-6341-4AB4-9E10-5A71509FE842}"/>
          </ac:spMkLst>
        </pc:spChg>
        <pc:spChg chg="add mod">
          <ac:chgData name="Geoff Smith" userId="1646d3af-ca85-4954-8ccc-36d73e23c818" providerId="ADAL" clId="{C00311D4-A047-41F8-B092-86E77FDDD50B}" dt="2023-02-10T11:12:09.064" v="769" actId="14100"/>
          <ac:spMkLst>
            <pc:docMk/>
            <pc:sldMk cId="2770857788" sldId="264"/>
            <ac:spMk id="10" creationId="{8898D725-B7FE-4BCB-972A-279A68DA86A9}"/>
          </ac:spMkLst>
        </pc:spChg>
        <pc:spChg chg="add mod">
          <ac:chgData name="Geoff Smith" userId="1646d3af-ca85-4954-8ccc-36d73e23c818" providerId="ADAL" clId="{C00311D4-A047-41F8-B092-86E77FDDD50B}" dt="2023-02-10T11:09:40.727" v="741" actId="207"/>
          <ac:spMkLst>
            <pc:docMk/>
            <pc:sldMk cId="2770857788" sldId="264"/>
            <ac:spMk id="11" creationId="{9C7F26BC-510B-40E3-8AFE-25DD667EEE65}"/>
          </ac:spMkLst>
        </pc:spChg>
        <pc:spChg chg="add mod">
          <ac:chgData name="Geoff Smith" userId="1646d3af-ca85-4954-8ccc-36d73e23c818" providerId="ADAL" clId="{C00311D4-A047-41F8-B092-86E77FDDD50B}" dt="2023-02-10T11:12:12.597" v="770" actId="14100"/>
          <ac:spMkLst>
            <pc:docMk/>
            <pc:sldMk cId="2770857788" sldId="264"/>
            <ac:spMk id="13" creationId="{D6B6C444-5493-4976-BB80-F3C616092F8C}"/>
          </ac:spMkLst>
        </pc:spChg>
        <pc:spChg chg="add mod">
          <ac:chgData name="Geoff Smith" userId="1646d3af-ca85-4954-8ccc-36d73e23c818" providerId="ADAL" clId="{C00311D4-A047-41F8-B092-86E77FDDD50B}" dt="2023-02-10T11:09:40.727" v="741" actId="207"/>
          <ac:spMkLst>
            <pc:docMk/>
            <pc:sldMk cId="2770857788" sldId="264"/>
            <ac:spMk id="14" creationId="{27D0F7A9-0147-41C0-A7EE-2F44C2A7C4AF}"/>
          </ac:spMkLst>
        </pc:spChg>
        <pc:spChg chg="add mod">
          <ac:chgData name="Geoff Smith" userId="1646d3af-ca85-4954-8ccc-36d73e23c818" providerId="ADAL" clId="{C00311D4-A047-41F8-B092-86E77FDDD50B}" dt="2023-02-10T11:12:15.748" v="771" actId="14100"/>
          <ac:spMkLst>
            <pc:docMk/>
            <pc:sldMk cId="2770857788" sldId="264"/>
            <ac:spMk id="16" creationId="{DE4FF1BC-4099-48C4-8980-5B5E8503A098}"/>
          </ac:spMkLst>
        </pc:spChg>
        <pc:grpChg chg="add mod">
          <ac:chgData name="Geoff Smith" userId="1646d3af-ca85-4954-8ccc-36d73e23c818" providerId="ADAL" clId="{C00311D4-A047-41F8-B092-86E77FDDD50B}" dt="2023-02-10T11:10:50.144" v="755" actId="164"/>
          <ac:grpSpMkLst>
            <pc:docMk/>
            <pc:sldMk cId="2770857788" sldId="264"/>
            <ac:grpSpMk id="19" creationId="{8BD78B2F-9974-4EB7-8BD0-8DB49A7A6DBE}"/>
          </ac:grpSpMkLst>
        </pc:grpChg>
        <pc:cxnChg chg="add mod">
          <ac:chgData name="Geoff Smith" userId="1646d3af-ca85-4954-8ccc-36d73e23c818" providerId="ADAL" clId="{C00311D4-A047-41F8-B092-86E77FDDD50B}" dt="2023-02-10T11:09:24.399" v="740"/>
          <ac:cxnSpMkLst>
            <pc:docMk/>
            <pc:sldMk cId="2770857788" sldId="264"/>
            <ac:cxnSpMk id="6" creationId="{4EAD52F0-86F6-448A-9664-2D67AAFA9B34}"/>
          </ac:cxnSpMkLst>
        </pc:cxnChg>
        <pc:cxnChg chg="add mod">
          <ac:chgData name="Geoff Smith" userId="1646d3af-ca85-4954-8ccc-36d73e23c818" providerId="ADAL" clId="{C00311D4-A047-41F8-B092-86E77FDDD50B}" dt="2023-02-10T11:10:50.144" v="755" actId="164"/>
          <ac:cxnSpMkLst>
            <pc:docMk/>
            <pc:sldMk cId="2770857788" sldId="264"/>
            <ac:cxnSpMk id="9" creationId="{7F3B5B4F-F2CB-4D10-9F8E-1BA5DFF4326A}"/>
          </ac:cxnSpMkLst>
        </pc:cxnChg>
        <pc:cxnChg chg="add mod">
          <ac:chgData name="Geoff Smith" userId="1646d3af-ca85-4954-8ccc-36d73e23c818" providerId="ADAL" clId="{C00311D4-A047-41F8-B092-86E77FDDD50B}" dt="2023-02-10T11:09:24.399" v="740"/>
          <ac:cxnSpMkLst>
            <pc:docMk/>
            <pc:sldMk cId="2770857788" sldId="264"/>
            <ac:cxnSpMk id="12" creationId="{DE862D27-2959-440D-A9DF-B807C19EA36E}"/>
          </ac:cxnSpMkLst>
        </pc:cxnChg>
        <pc:cxnChg chg="add mod">
          <ac:chgData name="Geoff Smith" userId="1646d3af-ca85-4954-8ccc-36d73e23c818" providerId="ADAL" clId="{C00311D4-A047-41F8-B092-86E77FDDD50B}" dt="2023-02-10T11:09:24.399" v="740"/>
          <ac:cxnSpMkLst>
            <pc:docMk/>
            <pc:sldMk cId="2770857788" sldId="264"/>
            <ac:cxnSpMk id="15" creationId="{12FCDA52-4BC7-4CB3-A872-0FA7B7824D29}"/>
          </ac:cxnSpMkLst>
        </pc:cxnChg>
        <pc:cxnChg chg="add mod">
          <ac:chgData name="Geoff Smith" userId="1646d3af-ca85-4954-8ccc-36d73e23c818" providerId="ADAL" clId="{C00311D4-A047-41F8-B092-86E77FDDD50B}" dt="2023-02-10T11:10:50.144" v="755" actId="164"/>
          <ac:cxnSpMkLst>
            <pc:docMk/>
            <pc:sldMk cId="2770857788" sldId="264"/>
            <ac:cxnSpMk id="17" creationId="{2DEB96D9-479E-4BD4-9F74-A52FEF43B37E}"/>
          </ac:cxnSpMkLst>
        </pc:cxnChg>
        <pc:cxnChg chg="add mod">
          <ac:chgData name="Geoff Smith" userId="1646d3af-ca85-4954-8ccc-36d73e23c818" providerId="ADAL" clId="{C00311D4-A047-41F8-B092-86E77FDDD50B}" dt="2023-02-10T11:10:50.144" v="755" actId="164"/>
          <ac:cxnSpMkLst>
            <pc:docMk/>
            <pc:sldMk cId="2770857788" sldId="264"/>
            <ac:cxnSpMk id="18" creationId="{DCE48384-24E3-4A80-A71B-FBB60ECB2D9A}"/>
          </ac:cxnSpMkLst>
        </pc:cxnChg>
      </pc:sldChg>
    </pc:docChg>
  </pc:docChgLst>
  <pc:docChgLst>
    <pc:chgData name="Geoff Smith" userId="1646d3af-ca85-4954-8ccc-36d73e23c818" providerId="ADAL" clId="{AA73D7E9-AE01-489E-99D3-AF423762C7F3}"/>
    <pc:docChg chg="custSel delSld modSld modSection">
      <pc:chgData name="Geoff Smith" userId="1646d3af-ca85-4954-8ccc-36d73e23c818" providerId="ADAL" clId="{AA73D7E9-AE01-489E-99D3-AF423762C7F3}" dt="2023-02-13T08:44:15.312" v="846" actId="208"/>
      <pc:docMkLst>
        <pc:docMk/>
      </pc:docMkLst>
      <pc:sldChg chg="addSp delSp modSp mod">
        <pc:chgData name="Geoff Smith" userId="1646d3af-ca85-4954-8ccc-36d73e23c818" providerId="ADAL" clId="{AA73D7E9-AE01-489E-99D3-AF423762C7F3}" dt="2023-02-13T08:43:52.909" v="845" actId="20577"/>
        <pc:sldMkLst>
          <pc:docMk/>
          <pc:sldMk cId="1803383542" sldId="261"/>
        </pc:sldMkLst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7" creationId="{CA4A9AD9-6517-4F9C-9605-3C0C47F29759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8" creationId="{5CA0AD6F-6ECA-4B8C-B279-F76B0DFA9AC7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9" creationId="{2E9266A6-BB58-4DE6-907A-36322128B45B}"/>
          </ac:spMkLst>
        </pc:spChg>
        <pc:spChg chg="mod">
          <ac:chgData name="Geoff Smith" userId="1646d3af-ca85-4954-8ccc-36d73e23c818" providerId="ADAL" clId="{AA73D7E9-AE01-489E-99D3-AF423762C7F3}" dt="2023-02-13T08:43:52.909" v="845" actId="20577"/>
          <ac:spMkLst>
            <pc:docMk/>
            <pc:sldMk cId="1803383542" sldId="261"/>
            <ac:spMk id="11" creationId="{BC7BF47F-D6A0-47D9-A7A9-FD1806E88591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12" creationId="{821EB702-8D58-4C48-BFE8-F0B114A6F374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13" creationId="{29C34CDB-8100-4F7F-99C0-E0B8B0FC27B8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14" creationId="{EF51CC5B-37B5-479A-A883-923B02E4EA47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15" creationId="{2FF59E1B-B77B-4A85-AD26-6FFFEE6BC636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16" creationId="{0B1DF650-CDEB-4FED-9527-75DD05241CE6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17" creationId="{7CC63BDA-1D5B-455E-BF52-218C0CA19B2A}"/>
          </ac:spMkLst>
        </pc:spChg>
        <pc:spChg chg="add mod">
          <ac:chgData name="Geoff Smith" userId="1646d3af-ca85-4954-8ccc-36d73e23c818" providerId="ADAL" clId="{AA73D7E9-AE01-489E-99D3-AF423762C7F3}" dt="2023-02-13T08:42:51.068" v="821" actId="1076"/>
          <ac:spMkLst>
            <pc:docMk/>
            <pc:sldMk cId="1803383542" sldId="261"/>
            <ac:spMk id="19" creationId="{9D742F9A-6579-42B5-9842-732000DDAB46}"/>
          </ac:spMkLst>
        </pc:spChg>
        <pc:spChg chg="add mod">
          <ac:chgData name="Geoff Smith" userId="1646d3af-ca85-4954-8ccc-36d73e23c818" providerId="ADAL" clId="{AA73D7E9-AE01-489E-99D3-AF423762C7F3}" dt="2023-02-13T08:42:57.034" v="823" actId="1076"/>
          <ac:spMkLst>
            <pc:docMk/>
            <pc:sldMk cId="1803383542" sldId="261"/>
            <ac:spMk id="20" creationId="{DAD10C23-7193-47F4-A8B2-39E1088210EA}"/>
          </ac:spMkLst>
        </pc:spChg>
        <pc:spChg chg="add mod">
          <ac:chgData name="Geoff Smith" userId="1646d3af-ca85-4954-8ccc-36d73e23c818" providerId="ADAL" clId="{AA73D7E9-AE01-489E-99D3-AF423762C7F3}" dt="2023-02-13T08:43:23.192" v="835" actId="14100"/>
          <ac:spMkLst>
            <pc:docMk/>
            <pc:sldMk cId="1803383542" sldId="261"/>
            <ac:spMk id="21" creationId="{EC036C21-D18F-4E1E-9B4C-04DE93E7B09D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22" creationId="{8191A42F-A149-45F1-8703-E1D55F5B5CC9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23" creationId="{D9EB36CC-D0F9-4DE8-88BC-92A102C63CF0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25" creationId="{78A3A946-7311-4F0F-A4C2-B8DEC1CE281A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26" creationId="{11683B95-95AD-4A12-B51D-F76B306D0612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27" creationId="{B5C7B41F-4B1C-463F-AB0D-517C5D20B337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31" creationId="{3D9AC8D1-C6C6-495D-93DB-33FCB75AF738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32" creationId="{E5676592-9ED9-4011-A42C-1498F295C570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33" creationId="{5818B256-E598-4721-9587-9FDC219DCCFB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38" creationId="{0CFA7EDA-ACF6-48A1-BD9A-F28175C3DC46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41" creationId="{C76344BE-F14A-47CA-84DE-94EC5B26B451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43" creationId="{E1BD4CD2-EECF-4E55-BF8D-ECFA38DCD5D4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44" creationId="{A41DCBE5-0345-4757-B1DA-B6427656028C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45" creationId="{D3A8A0C8-8547-4176-A37F-C44184D85E58}"/>
          </ac:spMkLst>
        </pc:spChg>
        <pc:spChg chg="mod">
          <ac:chgData name="Geoff Smith" userId="1646d3af-ca85-4954-8ccc-36d73e23c818" providerId="ADAL" clId="{AA73D7E9-AE01-489E-99D3-AF423762C7F3}" dt="2023-02-12T09:34:29.683" v="26" actId="1076"/>
          <ac:spMkLst>
            <pc:docMk/>
            <pc:sldMk cId="1803383542" sldId="261"/>
            <ac:spMk id="56" creationId="{735A85E6-AD48-46C0-8DC8-DF6371BC306C}"/>
          </ac:spMkLst>
        </pc:spChg>
        <pc:spChg chg="mod">
          <ac:chgData name="Geoff Smith" userId="1646d3af-ca85-4954-8ccc-36d73e23c818" providerId="ADAL" clId="{AA73D7E9-AE01-489E-99D3-AF423762C7F3}" dt="2023-02-12T09:34:29.683" v="26" actId="1076"/>
          <ac:spMkLst>
            <pc:docMk/>
            <pc:sldMk cId="1803383542" sldId="261"/>
            <ac:spMk id="57" creationId="{EB0C5C03-AA0F-4456-8AF5-14F84A4FD749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58" creationId="{D4936C4D-F820-48EB-A69D-1EEDFF6F17BB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59" creationId="{F5325C6D-078D-4872-87EE-2144D17745A0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60" creationId="{E46A40CF-7A12-4D64-A110-E19EBB44054E}"/>
          </ac:spMkLst>
        </pc:spChg>
        <pc:spChg chg="del mod">
          <ac:chgData name="Geoff Smith" userId="1646d3af-ca85-4954-8ccc-36d73e23c818" providerId="ADAL" clId="{AA73D7E9-AE01-489E-99D3-AF423762C7F3}" dt="2023-02-13T08:43:00.404" v="824" actId="478"/>
          <ac:spMkLst>
            <pc:docMk/>
            <pc:sldMk cId="1803383542" sldId="261"/>
            <ac:spMk id="61" creationId="{675C5339-33D0-4054-A58E-C88A761B480B}"/>
          </ac:spMkLst>
        </pc:spChg>
        <pc:spChg chg="del">
          <ac:chgData name="Geoff Smith" userId="1646d3af-ca85-4954-8ccc-36d73e23c818" providerId="ADAL" clId="{AA73D7E9-AE01-489E-99D3-AF423762C7F3}" dt="2023-02-12T09:34:19.897" v="24" actId="478"/>
          <ac:spMkLst>
            <pc:docMk/>
            <pc:sldMk cId="1803383542" sldId="261"/>
            <ac:spMk id="62" creationId="{62CCF675-27F5-4348-BC63-A37B1328D783}"/>
          </ac:spMkLst>
        </pc:spChg>
        <pc:spChg chg="mod">
          <ac:chgData name="Geoff Smith" userId="1646d3af-ca85-4954-8ccc-36d73e23c818" providerId="ADAL" clId="{AA73D7E9-AE01-489E-99D3-AF423762C7F3}" dt="2023-02-12T09:34:29.683" v="26" actId="1076"/>
          <ac:spMkLst>
            <pc:docMk/>
            <pc:sldMk cId="1803383542" sldId="261"/>
            <ac:spMk id="65" creationId="{A7E0D4BB-E09C-43A5-A5A4-38F28707D75B}"/>
          </ac:spMkLst>
        </pc:spChg>
        <pc:spChg chg="mod">
          <ac:chgData name="Geoff Smith" userId="1646d3af-ca85-4954-8ccc-36d73e23c818" providerId="ADAL" clId="{AA73D7E9-AE01-489E-99D3-AF423762C7F3}" dt="2023-02-12T09:34:29.683" v="26" actId="1076"/>
          <ac:spMkLst>
            <pc:docMk/>
            <pc:sldMk cId="1803383542" sldId="261"/>
            <ac:spMk id="66" creationId="{A5C44211-5993-4CD2-B26A-D23D736369F5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87" creationId="{23585750-B262-42F8-91C7-BE01F57C2381}"/>
          </ac:spMkLst>
        </pc:spChg>
        <pc:spChg chg="del">
          <ac:chgData name="Geoff Smith" userId="1646d3af-ca85-4954-8ccc-36d73e23c818" providerId="ADAL" clId="{AA73D7E9-AE01-489E-99D3-AF423762C7F3}" dt="2023-02-12T09:34:10.044" v="22" actId="478"/>
          <ac:spMkLst>
            <pc:docMk/>
            <pc:sldMk cId="1803383542" sldId="261"/>
            <ac:spMk id="88" creationId="{B2953480-4467-4AB9-B91A-E047D82024D9}"/>
          </ac:spMkLst>
        </pc:spChg>
        <pc:spChg chg="del">
          <ac:chgData name="Geoff Smith" userId="1646d3af-ca85-4954-8ccc-36d73e23c818" providerId="ADAL" clId="{AA73D7E9-AE01-489E-99D3-AF423762C7F3}" dt="2023-02-12T09:34:19.897" v="24" actId="478"/>
          <ac:spMkLst>
            <pc:docMk/>
            <pc:sldMk cId="1803383542" sldId="261"/>
            <ac:spMk id="90" creationId="{44C63168-66E7-4106-9F99-89D50705D825}"/>
          </ac:spMkLst>
        </pc:spChg>
        <pc:spChg chg="del">
          <ac:chgData name="Geoff Smith" userId="1646d3af-ca85-4954-8ccc-36d73e23c818" providerId="ADAL" clId="{AA73D7E9-AE01-489E-99D3-AF423762C7F3}" dt="2023-02-12T09:34:19.897" v="24" actId="478"/>
          <ac:spMkLst>
            <pc:docMk/>
            <pc:sldMk cId="1803383542" sldId="261"/>
            <ac:spMk id="91" creationId="{F71823B9-34E2-4C21-A208-912457CB61EA}"/>
          </ac:spMkLst>
        </pc:spChg>
        <pc:grpChg chg="del">
          <ac:chgData name="Geoff Smith" userId="1646d3af-ca85-4954-8ccc-36d73e23c818" providerId="ADAL" clId="{AA73D7E9-AE01-489E-99D3-AF423762C7F3}" dt="2023-02-12T09:34:10.044" v="22" actId="478"/>
          <ac:grpSpMkLst>
            <pc:docMk/>
            <pc:sldMk cId="1803383542" sldId="261"/>
            <ac:grpSpMk id="2" creationId="{8625D040-8306-4109-9224-68DC9E6ADFF8}"/>
          </ac:grpSpMkLst>
        </pc:grpChg>
        <pc:grpChg chg="del">
          <ac:chgData name="Geoff Smith" userId="1646d3af-ca85-4954-8ccc-36d73e23c818" providerId="ADAL" clId="{AA73D7E9-AE01-489E-99D3-AF423762C7F3}" dt="2023-02-12T09:34:10.044" v="22" actId="478"/>
          <ac:grpSpMkLst>
            <pc:docMk/>
            <pc:sldMk cId="1803383542" sldId="261"/>
            <ac:grpSpMk id="3" creationId="{5971A77D-44D4-4BA2-AB38-DADB390AB841}"/>
          </ac:grpSpMkLst>
        </pc:grpChg>
        <pc:grpChg chg="del">
          <ac:chgData name="Geoff Smith" userId="1646d3af-ca85-4954-8ccc-36d73e23c818" providerId="ADAL" clId="{AA73D7E9-AE01-489E-99D3-AF423762C7F3}" dt="2023-02-12T09:34:15.735" v="23" actId="478"/>
          <ac:grpSpMkLst>
            <pc:docMk/>
            <pc:sldMk cId="1803383542" sldId="261"/>
            <ac:grpSpMk id="6" creationId="{13D7AEDD-1A9B-49F9-88D0-052816837575}"/>
          </ac:grpSpMkLst>
        </pc:grpChg>
        <pc:grpChg chg="mod">
          <ac:chgData name="Geoff Smith" userId="1646d3af-ca85-4954-8ccc-36d73e23c818" providerId="ADAL" clId="{AA73D7E9-AE01-489E-99D3-AF423762C7F3}" dt="2023-02-12T09:34:29.683" v="26" actId="1076"/>
          <ac:grpSpMkLst>
            <pc:docMk/>
            <pc:sldMk cId="1803383542" sldId="261"/>
            <ac:grpSpMk id="74" creationId="{6060FC6D-C5BE-4ED5-8939-8BF130A9A861}"/>
          </ac:grpSpMkLst>
        </pc:grpChg>
        <pc:picChg chg="mod">
          <ac:chgData name="Geoff Smith" userId="1646d3af-ca85-4954-8ccc-36d73e23c818" providerId="ADAL" clId="{AA73D7E9-AE01-489E-99D3-AF423762C7F3}" dt="2023-02-12T09:34:33.372" v="27" actId="1076"/>
          <ac:picMkLst>
            <pc:docMk/>
            <pc:sldMk cId="1803383542" sldId="261"/>
            <ac:picMk id="64" creationId="{0136ED20-AE7C-458D-9A6F-3D639BF3D6F4}"/>
          </ac:picMkLst>
        </pc:picChg>
        <pc:cxnChg chg="del mod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18" creationId="{E7C2FF4C-3481-473A-92BF-2FAA3479CF8F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19" creationId="{207E310F-8797-4FE0-A365-4CB7C2A207FD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20" creationId="{7CB6BE77-A407-4949-A5E9-11E3583DAE4F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21" creationId="{1CCB131C-281C-42D0-B609-B2650583FE30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24" creationId="{A2EC4922-A625-44EC-9BE7-4E380C213655}"/>
          </ac:cxnSpMkLst>
        </pc:cxnChg>
        <pc:cxnChg chg="del mod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34" creationId="{4688061E-24D8-4804-96EF-ADC8D43CA221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35" creationId="{E783C786-ECB7-475E-8F34-F4A83A9F0C6B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36" creationId="{2921C394-E91B-4EDB-84DA-04BC9B903E8B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37" creationId="{E40A937E-1543-40A2-BFAB-D1AAB4CFA177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40" creationId="{55CC023F-63BD-43C4-8BAC-ED5D5706A7A3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42" creationId="{F3732A75-3C90-4114-878B-69A4B9E4EE00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46" creationId="{AA73E1A2-9A61-40D4-80F1-6D4D81CC9A0C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47" creationId="{B3556D6E-CC8E-4DEA-B5AB-25448B0B8851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48" creationId="{AA9DAF83-86C1-4327-9A68-77FF14F0E747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49" creationId="{CBA8EA3C-CDC9-47D3-9C22-33EA9BCFE66F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50" creationId="{00189A6E-99A5-4FF3-8C1B-032EAA33AAC3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51" creationId="{AD56ABC9-323C-4F93-A945-10F9B2CE79BB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52" creationId="{E61A790A-C603-4C08-BE1D-102A6DF138E8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53" creationId="{951B11F2-C3D1-4757-ACB8-4A875F976DDB}"/>
          </ac:cxnSpMkLst>
        </pc:cxnChg>
        <pc:cxnChg chg="del mod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54" creationId="{DCAC8705-52AB-49A3-9AA2-EBF8B708E56C}"/>
          </ac:cxnSpMkLst>
        </pc:cxnChg>
        <pc:cxnChg chg="del">
          <ac:chgData name="Geoff Smith" userId="1646d3af-ca85-4954-8ccc-36d73e23c818" providerId="ADAL" clId="{AA73D7E9-AE01-489E-99D3-AF423762C7F3}" dt="2023-02-12T09:34:10.044" v="22" actId="478"/>
          <ac:cxnSpMkLst>
            <pc:docMk/>
            <pc:sldMk cId="1803383542" sldId="261"/>
            <ac:cxnSpMk id="55" creationId="{137B7D1A-1AEE-4609-9559-67D39F090B12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63" creationId="{0A319CFA-54C5-4DEE-83C3-637E812E52D2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67" creationId="{60FB25D6-A80F-474B-99EF-C7742DDFDFF0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68" creationId="{2B4A0902-68CB-4F71-AA48-2ADCCEEB7AFD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69" creationId="{31D6AB2A-3972-448D-BDD1-B895F18DD7C2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70" creationId="{F57278CE-9D04-4CD6-B299-CD41E4F070D9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71" creationId="{53FCD527-2CA2-411E-B934-8BB63A134E04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72" creationId="{AC26B0C6-E7A5-4E12-A016-3F84DBABA913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73" creationId="{2BB88FA1-D458-4977-8B5E-D7B05DEA031E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89" creationId="{46C2CEED-1324-4509-A589-480E3DDA81AB}"/>
          </ac:cxnSpMkLst>
        </pc:cxnChg>
        <pc:cxnChg chg="del">
          <ac:chgData name="Geoff Smith" userId="1646d3af-ca85-4954-8ccc-36d73e23c818" providerId="ADAL" clId="{AA73D7E9-AE01-489E-99D3-AF423762C7F3}" dt="2023-02-12T09:34:19.897" v="24" actId="478"/>
          <ac:cxnSpMkLst>
            <pc:docMk/>
            <pc:sldMk cId="1803383542" sldId="261"/>
            <ac:cxnSpMk id="92" creationId="{1B7814A5-90C3-428B-88C7-2B11DBC96B45}"/>
          </ac:cxnSpMkLst>
        </pc:cxnChg>
      </pc:sldChg>
      <pc:sldChg chg="addSp delSp modSp mod">
        <pc:chgData name="Geoff Smith" userId="1646d3af-ca85-4954-8ccc-36d73e23c818" providerId="ADAL" clId="{AA73D7E9-AE01-489E-99D3-AF423762C7F3}" dt="2023-02-13T08:40:24.369" v="819" actId="20577"/>
        <pc:sldMkLst>
          <pc:docMk/>
          <pc:sldMk cId="2253401584" sldId="262"/>
        </pc:sldMkLst>
        <pc:spChg chg="mod">
          <ac:chgData name="Geoff Smith" userId="1646d3af-ca85-4954-8ccc-36d73e23c818" providerId="ADAL" clId="{AA73D7E9-AE01-489E-99D3-AF423762C7F3}" dt="2023-02-12T10:06:18.178" v="403" actId="20577"/>
          <ac:spMkLst>
            <pc:docMk/>
            <pc:sldMk cId="2253401584" sldId="262"/>
            <ac:spMk id="30" creationId="{17CF340C-D725-4C92-BAFD-0E06E8DEA206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31" creationId="{0FE86CA2-4E73-4532-BB45-5A802A9B0C03}"/>
          </ac:spMkLst>
        </pc:spChg>
        <pc:spChg chg="mod">
          <ac:chgData name="Geoff Smith" userId="1646d3af-ca85-4954-8ccc-36d73e23c818" providerId="ADAL" clId="{AA73D7E9-AE01-489E-99D3-AF423762C7F3}" dt="2023-02-13T08:33:28.295" v="579" actId="207"/>
          <ac:spMkLst>
            <pc:docMk/>
            <pc:sldMk cId="2253401584" sldId="262"/>
            <ac:spMk id="32" creationId="{3D7B5526-762C-430C-A063-39440D55031E}"/>
          </ac:spMkLst>
        </pc:spChg>
        <pc:spChg chg="mod">
          <ac:chgData name="Geoff Smith" userId="1646d3af-ca85-4954-8ccc-36d73e23c818" providerId="ADAL" clId="{AA73D7E9-AE01-489E-99D3-AF423762C7F3}" dt="2023-02-12T18:57:57.792" v="492" actId="20577"/>
          <ac:spMkLst>
            <pc:docMk/>
            <pc:sldMk cId="2253401584" sldId="262"/>
            <ac:spMk id="45" creationId="{06EC30BD-13F0-441C-9A85-86491B2F7020}"/>
          </ac:spMkLst>
        </pc:spChg>
        <pc:spChg chg="mod">
          <ac:chgData name="Geoff Smith" userId="1646d3af-ca85-4954-8ccc-36d73e23c818" providerId="ADAL" clId="{AA73D7E9-AE01-489E-99D3-AF423762C7F3}" dt="2023-02-12T18:57:00.198" v="488" actId="14100"/>
          <ac:spMkLst>
            <pc:docMk/>
            <pc:sldMk cId="2253401584" sldId="262"/>
            <ac:spMk id="46" creationId="{0CE6C231-50A5-4E56-A78A-9C4BA4D6B7B1}"/>
          </ac:spMkLst>
        </pc:spChg>
        <pc:spChg chg="mod">
          <ac:chgData name="Geoff Smith" userId="1646d3af-ca85-4954-8ccc-36d73e23c818" providerId="ADAL" clId="{AA73D7E9-AE01-489E-99D3-AF423762C7F3}" dt="2023-02-12T18:58:13.296" v="494" actId="1076"/>
          <ac:spMkLst>
            <pc:docMk/>
            <pc:sldMk cId="2253401584" sldId="262"/>
            <ac:spMk id="47" creationId="{B916106C-538A-4128-BA88-FA1518BD5323}"/>
          </ac:spMkLst>
        </pc:spChg>
        <pc:spChg chg="mod">
          <ac:chgData name="Geoff Smith" userId="1646d3af-ca85-4954-8ccc-36d73e23c818" providerId="ADAL" clId="{AA73D7E9-AE01-489E-99D3-AF423762C7F3}" dt="2023-02-13T08:33:00.759" v="573" actId="207"/>
          <ac:spMkLst>
            <pc:docMk/>
            <pc:sldMk cId="2253401584" sldId="262"/>
            <ac:spMk id="49" creationId="{B429AE55-6741-4005-BA0E-0A66EC1FAA06}"/>
          </ac:spMkLst>
        </pc:spChg>
        <pc:spChg chg="mod">
          <ac:chgData name="Geoff Smith" userId="1646d3af-ca85-4954-8ccc-36d73e23c818" providerId="ADAL" clId="{AA73D7E9-AE01-489E-99D3-AF423762C7F3}" dt="2023-02-12T10:04:20.193" v="385" actId="14100"/>
          <ac:spMkLst>
            <pc:docMk/>
            <pc:sldMk cId="2253401584" sldId="262"/>
            <ac:spMk id="107" creationId="{92EFE370-1FF3-47C4-80CF-22AC067365AE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122" creationId="{08F43660-14B3-417B-9D01-496E0CFD1270}"/>
          </ac:spMkLst>
        </pc:spChg>
        <pc:spChg chg="mod">
          <ac:chgData name="Geoff Smith" userId="1646d3af-ca85-4954-8ccc-36d73e23c818" providerId="ADAL" clId="{AA73D7E9-AE01-489E-99D3-AF423762C7F3}" dt="2023-02-12T10:02:23.176" v="292" actId="20577"/>
          <ac:spMkLst>
            <pc:docMk/>
            <pc:sldMk cId="2253401584" sldId="262"/>
            <ac:spMk id="123" creationId="{D9D7A4F6-FB92-4B2C-84D1-445B724A0F42}"/>
          </ac:spMkLst>
        </pc:spChg>
        <pc:spChg chg="mod">
          <ac:chgData name="Geoff Smith" userId="1646d3af-ca85-4954-8ccc-36d73e23c818" providerId="ADAL" clId="{AA73D7E9-AE01-489E-99D3-AF423762C7F3}" dt="2023-02-13T08:40:24.369" v="819" actId="20577"/>
          <ac:spMkLst>
            <pc:docMk/>
            <pc:sldMk cId="2253401584" sldId="262"/>
            <ac:spMk id="168" creationId="{972A8761-F0B1-40E4-869F-0A99D2EE6CD9}"/>
          </ac:spMkLst>
        </pc:spChg>
        <pc:spChg chg="mod">
          <ac:chgData name="Geoff Smith" userId="1646d3af-ca85-4954-8ccc-36d73e23c818" providerId="ADAL" clId="{AA73D7E9-AE01-489E-99D3-AF423762C7F3}" dt="2023-02-12T09:55:17.917" v="137" actId="20577"/>
          <ac:spMkLst>
            <pc:docMk/>
            <pc:sldMk cId="2253401584" sldId="262"/>
            <ac:spMk id="170" creationId="{B9146EBF-69E7-43F7-A25F-C73A59C22A73}"/>
          </ac:spMkLst>
        </pc:spChg>
        <pc:spChg chg="mod">
          <ac:chgData name="Geoff Smith" userId="1646d3af-ca85-4954-8ccc-36d73e23c818" providerId="ADAL" clId="{AA73D7E9-AE01-489E-99D3-AF423762C7F3}" dt="2023-02-13T08:35:18.082" v="694" actId="1038"/>
          <ac:spMkLst>
            <pc:docMk/>
            <pc:sldMk cId="2253401584" sldId="262"/>
            <ac:spMk id="171" creationId="{98898826-6EEF-4A11-BDD3-8CB7B1FACE24}"/>
          </ac:spMkLst>
        </pc:spChg>
        <pc:spChg chg="mod">
          <ac:chgData name="Geoff Smith" userId="1646d3af-ca85-4954-8ccc-36d73e23c818" providerId="ADAL" clId="{AA73D7E9-AE01-489E-99D3-AF423762C7F3}" dt="2023-02-12T09:34:52.590" v="54" actId="1036"/>
          <ac:spMkLst>
            <pc:docMk/>
            <pc:sldMk cId="2253401584" sldId="262"/>
            <ac:spMk id="178" creationId="{E1D99E17-C4B9-4BD3-BF17-A2AFD77658DD}"/>
          </ac:spMkLst>
        </pc:spChg>
        <pc:spChg chg="mod">
          <ac:chgData name="Geoff Smith" userId="1646d3af-ca85-4954-8ccc-36d73e23c818" providerId="ADAL" clId="{AA73D7E9-AE01-489E-99D3-AF423762C7F3}" dt="2023-02-12T09:34:52.590" v="54" actId="1036"/>
          <ac:spMkLst>
            <pc:docMk/>
            <pc:sldMk cId="2253401584" sldId="262"/>
            <ac:spMk id="183" creationId="{FC7AF809-DFE6-47D0-8892-5C1EA5A50493}"/>
          </ac:spMkLst>
        </pc:spChg>
        <pc:spChg chg="mod">
          <ac:chgData name="Geoff Smith" userId="1646d3af-ca85-4954-8ccc-36d73e23c818" providerId="ADAL" clId="{AA73D7E9-AE01-489E-99D3-AF423762C7F3}" dt="2023-02-13T08:35:24.894" v="695" actId="207"/>
          <ac:spMkLst>
            <pc:docMk/>
            <pc:sldMk cId="2253401584" sldId="262"/>
            <ac:spMk id="186" creationId="{1F0BB4C7-CAB2-4123-B4BC-F7736AA1EB76}"/>
          </ac:spMkLst>
        </pc:spChg>
        <pc:spChg chg="mod">
          <ac:chgData name="Geoff Smith" userId="1646d3af-ca85-4954-8ccc-36d73e23c818" providerId="ADAL" clId="{AA73D7E9-AE01-489E-99D3-AF423762C7F3}" dt="2023-02-12T09:34:52.590" v="54" actId="1036"/>
          <ac:spMkLst>
            <pc:docMk/>
            <pc:sldMk cId="2253401584" sldId="262"/>
            <ac:spMk id="190" creationId="{2360095F-81C2-40BA-AFEE-504B5672946E}"/>
          </ac:spMkLst>
        </pc:spChg>
        <pc:spChg chg="mod">
          <ac:chgData name="Geoff Smith" userId="1646d3af-ca85-4954-8ccc-36d73e23c818" providerId="ADAL" clId="{AA73D7E9-AE01-489E-99D3-AF423762C7F3}" dt="2023-02-12T09:34:52.590" v="54" actId="1036"/>
          <ac:spMkLst>
            <pc:docMk/>
            <pc:sldMk cId="2253401584" sldId="262"/>
            <ac:spMk id="233" creationId="{A1A60D39-E628-4249-8072-B96623D7542E}"/>
          </ac:spMkLst>
        </pc:spChg>
        <pc:spChg chg="mod">
          <ac:chgData name="Geoff Smith" userId="1646d3af-ca85-4954-8ccc-36d73e23c818" providerId="ADAL" clId="{AA73D7E9-AE01-489E-99D3-AF423762C7F3}" dt="2023-02-12T09:34:52.590" v="54" actId="1036"/>
          <ac:spMkLst>
            <pc:docMk/>
            <pc:sldMk cId="2253401584" sldId="262"/>
            <ac:spMk id="234" creationId="{09C9B631-BF93-47C0-B725-6800E41BC144}"/>
          </ac:spMkLst>
        </pc:spChg>
        <pc:spChg chg="mod">
          <ac:chgData name="Geoff Smith" userId="1646d3af-ca85-4954-8ccc-36d73e23c818" providerId="ADAL" clId="{AA73D7E9-AE01-489E-99D3-AF423762C7F3}" dt="2023-02-12T10:02:10.619" v="285" actId="20577"/>
          <ac:spMkLst>
            <pc:docMk/>
            <pc:sldMk cId="2253401584" sldId="262"/>
            <ac:spMk id="239" creationId="{FE1B69DF-934F-4DF7-BD7D-01E58017F663}"/>
          </ac:spMkLst>
        </pc:spChg>
        <pc:spChg chg="mod">
          <ac:chgData name="Geoff Smith" userId="1646d3af-ca85-4954-8ccc-36d73e23c818" providerId="ADAL" clId="{AA73D7E9-AE01-489E-99D3-AF423762C7F3}" dt="2023-02-13T08:35:11.463" v="672" actId="1038"/>
          <ac:spMkLst>
            <pc:docMk/>
            <pc:sldMk cId="2253401584" sldId="262"/>
            <ac:spMk id="240" creationId="{1F639347-5F29-43A6-87F4-3B0F9C9B3838}"/>
          </ac:spMkLst>
        </pc:spChg>
        <pc:spChg chg="mod">
          <ac:chgData name="Geoff Smith" userId="1646d3af-ca85-4954-8ccc-36d73e23c818" providerId="ADAL" clId="{AA73D7E9-AE01-489E-99D3-AF423762C7F3}" dt="2023-02-13T08:33:54.551" v="581" actId="207"/>
          <ac:spMkLst>
            <pc:docMk/>
            <pc:sldMk cId="2253401584" sldId="262"/>
            <ac:spMk id="241" creationId="{008A85B9-F5F4-4601-9E48-5701B4FE97A9}"/>
          </ac:spMkLst>
        </pc:spChg>
        <pc:spChg chg="add 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42" creationId="{C4B7F847-4723-4DF6-B21B-2478A4EE9321}"/>
          </ac:spMkLst>
        </pc:spChg>
        <pc:spChg chg="mod">
          <ac:chgData name="Geoff Smith" userId="1646d3af-ca85-4954-8ccc-36d73e23c818" providerId="ADAL" clId="{AA73D7E9-AE01-489E-99D3-AF423762C7F3}" dt="2023-02-12T10:05:15.927" v="395" actId="20577"/>
          <ac:spMkLst>
            <pc:docMk/>
            <pc:sldMk cId="2253401584" sldId="262"/>
            <ac:spMk id="243" creationId="{7E420343-FBB3-477A-AF6A-B463E3042D28}"/>
          </ac:spMkLst>
        </pc:spChg>
        <pc:spChg chg="mod">
          <ac:chgData name="Geoff Smith" userId="1646d3af-ca85-4954-8ccc-36d73e23c818" providerId="ADAL" clId="{AA73D7E9-AE01-489E-99D3-AF423762C7F3}" dt="2023-02-12T18:53:18.098" v="441" actId="1076"/>
          <ac:spMkLst>
            <pc:docMk/>
            <pc:sldMk cId="2253401584" sldId="262"/>
            <ac:spMk id="244" creationId="{654545F0-55C1-4FCB-90C2-CFF31005F2EB}"/>
          </ac:spMkLst>
        </pc:spChg>
        <pc:spChg chg="add 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45" creationId="{F833567D-9FB8-4E30-AFC0-580BEB3A34A8}"/>
          </ac:spMkLst>
        </pc:spChg>
        <pc:spChg chg="add 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46" creationId="{8D41A899-5A17-4067-88B7-3F1360D3089B}"/>
          </ac:spMkLst>
        </pc:spChg>
        <pc:spChg chg="add mod">
          <ac:chgData name="Geoff Smith" userId="1646d3af-ca85-4954-8ccc-36d73e23c818" providerId="ADAL" clId="{AA73D7E9-AE01-489E-99D3-AF423762C7F3}" dt="2023-02-12T10:08:53.920" v="430"/>
          <ac:spMkLst>
            <pc:docMk/>
            <pc:sldMk cId="2253401584" sldId="262"/>
            <ac:spMk id="247" creationId="{C31DC16F-B33E-4EDE-8AE8-EBA0ECEB8A2F}"/>
          </ac:spMkLst>
        </pc:spChg>
        <pc:spChg chg="add mod">
          <ac:chgData name="Geoff Smith" userId="1646d3af-ca85-4954-8ccc-36d73e23c818" providerId="ADAL" clId="{AA73D7E9-AE01-489E-99D3-AF423762C7F3}" dt="2023-02-12T18:58:22.262" v="496" actId="1076"/>
          <ac:spMkLst>
            <pc:docMk/>
            <pc:sldMk cId="2253401584" sldId="262"/>
            <ac:spMk id="248" creationId="{65FD1415-CE80-4F87-8112-9FADA50149F4}"/>
          </ac:spMkLst>
        </pc:spChg>
        <pc:spChg chg="add mod">
          <ac:chgData name="Geoff Smith" userId="1646d3af-ca85-4954-8ccc-36d73e23c818" providerId="ADAL" clId="{AA73D7E9-AE01-489E-99D3-AF423762C7F3}" dt="2023-02-13T08:33:11.515" v="577" actId="20577"/>
          <ac:spMkLst>
            <pc:docMk/>
            <pc:sldMk cId="2253401584" sldId="262"/>
            <ac:spMk id="249" creationId="{29621572-5F4F-4C5C-BCDF-39132B12D710}"/>
          </ac:spMkLst>
        </pc:spChg>
        <pc:spChg chg="add mod">
          <ac:chgData name="Geoff Smith" userId="1646d3af-ca85-4954-8ccc-36d73e23c818" providerId="ADAL" clId="{AA73D7E9-AE01-489E-99D3-AF423762C7F3}" dt="2023-02-13T08:29:25.876" v="536" actId="207"/>
          <ac:spMkLst>
            <pc:docMk/>
            <pc:sldMk cId="2253401584" sldId="262"/>
            <ac:spMk id="250" creationId="{85F90CFF-30F6-46C3-992D-89D94DB12CAA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60" creationId="{80A7794B-0FE0-4B7B-B0F5-FFE3B002EF44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61" creationId="{540221F3-512F-41D0-A7F0-5AEF5F2B46C4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62" creationId="{D722EBF9-86CD-4B07-9319-B2DD395017C1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67" creationId="{4C0AD8FA-8322-4105-A10E-F9D7E6FE3487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68" creationId="{566C64DC-3FB5-4A7F-BFEC-106C1B8A2FB6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69" creationId="{B45507DE-238A-44E4-A27C-F8FE6E9E708D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70" creationId="{13997803-7B1D-4769-911B-AA5495A8AD4E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72" creationId="{B23C607E-BCCC-4E22-98A8-318D48647B9C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74" creationId="{E7E67D70-6694-4C31-8D61-9CD537975A42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276" creationId="{612E000E-6CD8-4293-8B4D-46F9B619FEE4}"/>
          </ac:spMkLst>
        </pc:spChg>
        <pc:spChg chg="mod">
          <ac:chgData name="Geoff Smith" userId="1646d3af-ca85-4954-8ccc-36d73e23c818" providerId="ADAL" clId="{AA73D7E9-AE01-489E-99D3-AF423762C7F3}" dt="2023-02-13T08:30:32.247" v="540" actId="207"/>
          <ac:spMkLst>
            <pc:docMk/>
            <pc:sldMk cId="2253401584" sldId="262"/>
            <ac:spMk id="277" creationId="{C8BEE270-E1B5-4E30-91BC-B9BA100C6527}"/>
          </ac:spMkLst>
        </pc:spChg>
        <pc:spChg chg="mod">
          <ac:chgData name="Geoff Smith" userId="1646d3af-ca85-4954-8ccc-36d73e23c818" providerId="ADAL" clId="{AA73D7E9-AE01-489E-99D3-AF423762C7F3}" dt="2023-02-12T10:02:02.063" v="275" actId="20577"/>
          <ac:spMkLst>
            <pc:docMk/>
            <pc:sldMk cId="2253401584" sldId="262"/>
            <ac:spMk id="278" creationId="{BA0CCCA0-017D-4635-A08C-52D7E6A764A7}"/>
          </ac:spMkLst>
        </pc:spChg>
        <pc:spChg chg="mod">
          <ac:chgData name="Geoff Smith" userId="1646d3af-ca85-4954-8ccc-36d73e23c818" providerId="ADAL" clId="{AA73D7E9-AE01-489E-99D3-AF423762C7F3}" dt="2023-02-13T08:37:55.623" v="761" actId="20577"/>
          <ac:spMkLst>
            <pc:docMk/>
            <pc:sldMk cId="2253401584" sldId="262"/>
            <ac:spMk id="288" creationId="{34187588-744B-4B6E-844F-E2688C4A7DF7}"/>
          </ac:spMkLst>
        </pc:spChg>
        <pc:spChg chg="mod">
          <ac:chgData name="Geoff Smith" userId="1646d3af-ca85-4954-8ccc-36d73e23c818" providerId="ADAL" clId="{AA73D7E9-AE01-489E-99D3-AF423762C7F3}" dt="2023-02-12T10:03:28.607" v="380" actId="20577"/>
          <ac:spMkLst>
            <pc:docMk/>
            <pc:sldMk cId="2253401584" sldId="262"/>
            <ac:spMk id="306" creationId="{6726ACB2-0130-4324-8AA3-AF2B8023737C}"/>
          </ac:spMkLst>
        </pc:spChg>
        <pc:spChg chg="mod">
          <ac:chgData name="Geoff Smith" userId="1646d3af-ca85-4954-8ccc-36d73e23c818" providerId="ADAL" clId="{AA73D7E9-AE01-489E-99D3-AF423762C7F3}" dt="2023-02-12T09:59:59.832" v="231" actId="20577"/>
          <ac:spMkLst>
            <pc:docMk/>
            <pc:sldMk cId="2253401584" sldId="262"/>
            <ac:spMk id="309" creationId="{854EB98F-DC85-4FBA-83B9-D239888681CC}"/>
          </ac:spMkLst>
        </pc:spChg>
        <pc:spChg chg="mod">
          <ac:chgData name="Geoff Smith" userId="1646d3af-ca85-4954-8ccc-36d73e23c818" providerId="ADAL" clId="{AA73D7E9-AE01-489E-99D3-AF423762C7F3}" dt="2023-02-12T10:00:03.381" v="235" actId="20577"/>
          <ac:spMkLst>
            <pc:docMk/>
            <pc:sldMk cId="2253401584" sldId="262"/>
            <ac:spMk id="313" creationId="{ECD1A742-7D6B-4883-98EA-AD10A9052D50}"/>
          </ac:spMkLst>
        </pc:spChg>
        <pc:spChg chg="mod">
          <ac:chgData name="Geoff Smith" userId="1646d3af-ca85-4954-8ccc-36d73e23c818" providerId="ADAL" clId="{AA73D7E9-AE01-489E-99D3-AF423762C7F3}" dt="2023-02-13T08:38:20.229" v="788" actId="1035"/>
          <ac:spMkLst>
            <pc:docMk/>
            <pc:sldMk cId="2253401584" sldId="262"/>
            <ac:spMk id="314" creationId="{E3C19EBE-A46C-4499-A403-686056C4920B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315" creationId="{1D1373E5-6D10-4E1E-9241-42E3A157F3D9}"/>
          </ac:spMkLst>
        </pc:spChg>
        <pc:spChg chg="mod">
          <ac:chgData name="Geoff Smith" userId="1646d3af-ca85-4954-8ccc-36d73e23c818" providerId="ADAL" clId="{AA73D7E9-AE01-489E-99D3-AF423762C7F3}" dt="2023-02-13T08:38:12.732" v="774" actId="1038"/>
          <ac:spMkLst>
            <pc:docMk/>
            <pc:sldMk cId="2253401584" sldId="262"/>
            <ac:spMk id="316" creationId="{08AE2CD8-68AD-40C9-9BC6-CAB2AF37DDF5}"/>
          </ac:spMkLst>
        </pc:spChg>
        <pc:spChg chg="mod">
          <ac:chgData name="Geoff Smith" userId="1646d3af-ca85-4954-8ccc-36d73e23c818" providerId="ADAL" clId="{AA73D7E9-AE01-489E-99D3-AF423762C7F3}" dt="2023-02-12T09:35:05.628" v="114" actId="1036"/>
          <ac:spMkLst>
            <pc:docMk/>
            <pc:sldMk cId="2253401584" sldId="262"/>
            <ac:spMk id="318" creationId="{AD84930C-3EA1-4B3D-9464-D059A4361E2A}"/>
          </ac:spMkLst>
        </pc:spChg>
        <pc:spChg chg="mod">
          <ac:chgData name="Geoff Smith" userId="1646d3af-ca85-4954-8ccc-36d73e23c818" providerId="ADAL" clId="{AA73D7E9-AE01-489E-99D3-AF423762C7F3}" dt="2023-02-12T18:55:28.848" v="456" actId="20577"/>
          <ac:spMkLst>
            <pc:docMk/>
            <pc:sldMk cId="2253401584" sldId="262"/>
            <ac:spMk id="319" creationId="{FCE56D3D-B761-4083-94E2-9F22E44A4699}"/>
          </ac:spMkLst>
        </pc:spChg>
        <pc:spChg chg="mod">
          <ac:chgData name="Geoff Smith" userId="1646d3af-ca85-4954-8ccc-36d73e23c818" providerId="ADAL" clId="{AA73D7E9-AE01-489E-99D3-AF423762C7F3}" dt="2023-02-13T08:38:38.632" v="816" actId="1035"/>
          <ac:spMkLst>
            <pc:docMk/>
            <pc:sldMk cId="2253401584" sldId="262"/>
            <ac:spMk id="320" creationId="{A1F3F430-317B-498B-9B6E-05EB73EAD2AF}"/>
          </ac:spMkLst>
        </pc:s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4" creationId="{08D8578D-CBE5-4C42-9D7E-F553DC0EA2C3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5" creationId="{BA738A76-D0B7-4387-9E8F-5D7E90728EF7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6" creationId="{56C244EE-1B7B-4105-886B-8DCB3A6A14AD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7" creationId="{79A8B10E-762D-4718-91E3-455DBED7C147}"/>
          </ac:grpSpMkLst>
        </pc:grpChg>
        <pc:grpChg chg="mod">
          <ac:chgData name="Geoff Smith" userId="1646d3af-ca85-4954-8ccc-36d73e23c818" providerId="ADAL" clId="{AA73D7E9-AE01-489E-99D3-AF423762C7F3}" dt="2023-02-12T09:34:52.590" v="54" actId="1036"/>
          <ac:grpSpMkLst>
            <pc:docMk/>
            <pc:sldMk cId="2253401584" sldId="262"/>
            <ac:grpSpMk id="9" creationId="{48D129DA-AC25-4C8E-AABE-990C0B23FB13}"/>
          </ac:grpSpMkLst>
        </pc:grpChg>
        <pc:grpChg chg="mod">
          <ac:chgData name="Geoff Smith" userId="1646d3af-ca85-4954-8ccc-36d73e23c818" providerId="ADAL" clId="{AA73D7E9-AE01-489E-99D3-AF423762C7F3}" dt="2023-02-12T09:34:52.590" v="54" actId="1036"/>
          <ac:grpSpMkLst>
            <pc:docMk/>
            <pc:sldMk cId="2253401584" sldId="262"/>
            <ac:grpSpMk id="10" creationId="{3359CAD8-5E0F-4684-A5F6-9B0F4831264C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15" creationId="{1740748D-46D4-4316-B201-5D22522D6737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17" creationId="{BD0DB43C-C00A-4415-BAA3-78CA14B90320}"/>
          </ac:grpSpMkLst>
        </pc:grpChg>
        <pc:grpChg chg="mod">
          <ac:chgData name="Geoff Smith" userId="1646d3af-ca85-4954-8ccc-36d73e23c818" providerId="ADAL" clId="{AA73D7E9-AE01-489E-99D3-AF423762C7F3}" dt="2023-02-12T18:57:57.792" v="492" actId="20577"/>
          <ac:grpSpMkLst>
            <pc:docMk/>
            <pc:sldMk cId="2253401584" sldId="262"/>
            <ac:grpSpMk id="18" creationId="{7303EE1C-6F4D-47FE-B14B-6E919C941A80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21" creationId="{0A6ADF77-EC16-4FD5-981A-8BD2E635AE65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35" creationId="{7E6DCAA5-DBA7-42E4-A242-72191D242856}"/>
          </ac:grpSpMkLst>
        </pc:grpChg>
        <pc:grpChg chg="mod">
          <ac:chgData name="Geoff Smith" userId="1646d3af-ca85-4954-8ccc-36d73e23c818" providerId="ADAL" clId="{AA73D7E9-AE01-489E-99D3-AF423762C7F3}" dt="2023-02-12T18:57:57.792" v="492" actId="20577"/>
          <ac:grpSpMkLst>
            <pc:docMk/>
            <pc:sldMk cId="2253401584" sldId="262"/>
            <ac:grpSpMk id="50" creationId="{C86070E3-8078-4C96-BB37-29AA9EA8048C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60" creationId="{22A59D09-523F-434C-B40C-E2D8A3571E3C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61" creationId="{D304897F-C3FB-4E7E-934A-11DC43137DC5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63" creationId="{2F99B331-D2D6-4397-9EFD-FBA9C080544E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219" creationId="{AC7ABE23-A9C0-4E71-971D-5AE90A7642BA}"/>
          </ac:grpSpMkLst>
        </pc:grpChg>
        <pc:grpChg chg="mod">
          <ac:chgData name="Geoff Smith" userId="1646d3af-ca85-4954-8ccc-36d73e23c818" providerId="ADAL" clId="{AA73D7E9-AE01-489E-99D3-AF423762C7F3}" dt="2023-02-12T09:35:05.628" v="114" actId="1036"/>
          <ac:grpSpMkLst>
            <pc:docMk/>
            <pc:sldMk cId="2253401584" sldId="262"/>
            <ac:grpSpMk id="226" creationId="{3F25B4DF-0B94-4A77-BEF3-7ACB8F5542B3}"/>
          </ac:grpSpMkLst>
        </pc:grpChg>
        <pc:graphicFrameChg chg="mod">
          <ac:chgData name="Geoff Smith" userId="1646d3af-ca85-4954-8ccc-36d73e23c818" providerId="ADAL" clId="{AA73D7E9-AE01-489E-99D3-AF423762C7F3}" dt="2023-02-13T08:28:41.299" v="522" actId="167"/>
          <ac:graphicFrameMkLst>
            <pc:docMk/>
            <pc:sldMk cId="2253401584" sldId="262"/>
            <ac:graphicFrameMk id="20" creationId="{5AC80C6F-DEBF-4C58-8253-BB34B4A45CEE}"/>
          </ac:graphicFrameMkLst>
        </pc:graphicFrameChg>
        <pc:picChg chg="mod">
          <ac:chgData name="Geoff Smith" userId="1646d3af-ca85-4954-8ccc-36d73e23c818" providerId="ADAL" clId="{AA73D7E9-AE01-489E-99D3-AF423762C7F3}" dt="2023-02-12T09:35:05.628" v="114" actId="1036"/>
          <ac:picMkLst>
            <pc:docMk/>
            <pc:sldMk cId="2253401584" sldId="262"/>
            <ac:picMk id="66" creationId="{9AE5B871-0E0D-4FA6-9CE2-E134B6AA80AB}"/>
          </ac:picMkLst>
        </pc:picChg>
        <pc:picChg chg="del mod">
          <ac:chgData name="Geoff Smith" userId="1646d3af-ca85-4954-8ccc-36d73e23c818" providerId="ADAL" clId="{AA73D7E9-AE01-489E-99D3-AF423762C7F3}" dt="2023-02-12T09:33:53.760" v="21" actId="478"/>
          <ac:picMkLst>
            <pc:docMk/>
            <pc:sldMk cId="2253401584" sldId="262"/>
            <ac:picMk id="287" creationId="{63CB9F75-803C-43DB-8F7D-5566A7A0D922}"/>
          </ac:picMkLst>
        </pc:pic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33" creationId="{A52B4E26-DA29-4B94-AE14-0E37AF825050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34" creationId="{F1FC47C2-91FB-4B78-BF92-0E6CA7EFEC9A}"/>
          </ac:cxnSpMkLst>
        </pc:cxnChg>
        <pc:cxnChg chg="mod">
          <ac:chgData name="Geoff Smith" userId="1646d3af-ca85-4954-8ccc-36d73e23c818" providerId="ADAL" clId="{AA73D7E9-AE01-489E-99D3-AF423762C7F3}" dt="2023-02-12T18:57:57.792" v="492" actId="20577"/>
          <ac:cxnSpMkLst>
            <pc:docMk/>
            <pc:sldMk cId="2253401584" sldId="262"/>
            <ac:cxnSpMk id="39" creationId="{6DCDE8F2-B0DC-4749-81EA-9A7C48136002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54" creationId="{AD61243B-9BE1-4FB8-A2C4-E8CB61F88466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65" creationId="{C45806DE-EE29-4378-9244-68FFA4BBE812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131" creationId="{51908678-DCF3-4DEE-82F9-B4E84605EC9E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137" creationId="{A3C94858-3212-420E-BE82-ECD58859313A}"/>
          </ac:cxnSpMkLst>
        </pc:cxnChg>
        <pc:cxnChg chg="mod">
          <ac:chgData name="Geoff Smith" userId="1646d3af-ca85-4954-8ccc-36d73e23c818" providerId="ADAL" clId="{AA73D7E9-AE01-489E-99D3-AF423762C7F3}" dt="2023-02-12T09:34:52.590" v="54" actId="1036"/>
          <ac:cxnSpMkLst>
            <pc:docMk/>
            <pc:sldMk cId="2253401584" sldId="262"/>
            <ac:cxnSpMk id="182" creationId="{621FCA9A-1955-4D81-8C95-A61A34AA667A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264" creationId="{EFE27A74-1E00-48BD-B150-17E357CD4959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265" creationId="{EBF248EE-8D51-4297-BCC3-D248423D16C4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266" creationId="{8FD774A6-17C1-4F1B-8872-87AEEE44F2CC}"/>
          </ac:cxnSpMkLst>
        </pc:cxnChg>
        <pc:cxnChg chg="mod">
          <ac:chgData name="Geoff Smith" userId="1646d3af-ca85-4954-8ccc-36d73e23c818" providerId="ADAL" clId="{AA73D7E9-AE01-489E-99D3-AF423762C7F3}" dt="2023-02-12T09:57:48.369" v="207" actId="1035"/>
          <ac:cxnSpMkLst>
            <pc:docMk/>
            <pc:sldMk cId="2253401584" sldId="262"/>
            <ac:cxnSpMk id="271" creationId="{5D33C674-AAB2-4A2B-B571-8153065FDD7A}"/>
          </ac:cxnSpMkLst>
        </pc:cxnChg>
        <pc:cxnChg chg="mod">
          <ac:chgData name="Geoff Smith" userId="1646d3af-ca85-4954-8ccc-36d73e23c818" providerId="ADAL" clId="{AA73D7E9-AE01-489E-99D3-AF423762C7F3}" dt="2023-02-12T09:57:52.611" v="212" actId="1035"/>
          <ac:cxnSpMkLst>
            <pc:docMk/>
            <pc:sldMk cId="2253401584" sldId="262"/>
            <ac:cxnSpMk id="275" creationId="{D86D88A1-5DAA-4E05-9403-61715D35E896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305" creationId="{814D39B3-E820-488D-8268-D8F5C8138E06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307" creationId="{5A1CFD08-CD00-4C54-AA96-DE52F2C16C38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308" creationId="{DA8DC507-C79C-4A21-BB2F-FA74E00969A2}"/>
          </ac:cxnSpMkLst>
        </pc:cxnChg>
        <pc:cxnChg chg="mod">
          <ac:chgData name="Geoff Smith" userId="1646d3af-ca85-4954-8ccc-36d73e23c818" providerId="ADAL" clId="{AA73D7E9-AE01-489E-99D3-AF423762C7F3}" dt="2023-02-12T09:35:05.628" v="114" actId="1036"/>
          <ac:cxnSpMkLst>
            <pc:docMk/>
            <pc:sldMk cId="2253401584" sldId="262"/>
            <ac:cxnSpMk id="312" creationId="{C650967C-B784-4213-B229-87694E09B878}"/>
          </ac:cxnSpMkLst>
        </pc:cxnChg>
      </pc:sldChg>
      <pc:sldChg chg="modSp mod">
        <pc:chgData name="Geoff Smith" userId="1646d3af-ca85-4954-8ccc-36d73e23c818" providerId="ADAL" clId="{AA73D7E9-AE01-489E-99D3-AF423762C7F3}" dt="2023-02-13T08:44:15.312" v="846" actId="208"/>
        <pc:sldMkLst>
          <pc:docMk/>
          <pc:sldMk cId="1382106727" sldId="263"/>
        </pc:sldMkLst>
        <pc:cxnChg chg="mod">
          <ac:chgData name="Geoff Smith" userId="1646d3af-ca85-4954-8ccc-36d73e23c818" providerId="ADAL" clId="{AA73D7E9-AE01-489E-99D3-AF423762C7F3}" dt="2023-02-13T08:44:15.312" v="846" actId="208"/>
          <ac:cxnSpMkLst>
            <pc:docMk/>
            <pc:sldMk cId="1382106727" sldId="263"/>
            <ac:cxnSpMk id="139" creationId="{5D5722F1-663C-4796-A8AA-859C4B8316D2}"/>
          </ac:cxnSpMkLst>
        </pc:cxnChg>
      </pc:sldChg>
      <pc:sldChg chg="del">
        <pc:chgData name="Geoff Smith" userId="1646d3af-ca85-4954-8ccc-36d73e23c818" providerId="ADAL" clId="{AA73D7E9-AE01-489E-99D3-AF423762C7F3}" dt="2023-02-12T09:33:30.254" v="19" actId="2696"/>
        <pc:sldMkLst>
          <pc:docMk/>
          <pc:sldMk cId="2770857788" sldId="26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emontfortuniversity-my.sharepoint.com/personal/gsmith02_dmu_ac_uk/Documents/brecht%20phd/dry%20layer%20resistance%20model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emontfortuniversity-my.sharepoint.com/personal/gsmith02_dmu_ac_uk/Documents/brecht%20phd/dry%20layer%20resistance%20model%20v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708941633957313E-2"/>
          <c:y val="0.10151328675448061"/>
          <c:w val="0.84545128984232565"/>
          <c:h val="0.808892055947499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'[dry layer resistance model v2.xlsx]Sheet1'!$B$19:$B$219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xVal>
          <c:yVal>
            <c:numRef>
              <c:f>'[dry layer resistance model v2.xlsx]Sheet1'!$G$19:$G$219</c:f>
              <c:numCache>
                <c:formatCode>0.00E+00</c:formatCode>
                <c:ptCount val="201"/>
                <c:pt idx="0">
                  <c:v>1.5102965778560979</c:v>
                </c:pt>
                <c:pt idx="1">
                  <c:v>2.0188731716943233</c:v>
                </c:pt>
                <c:pt idx="2">
                  <c:v>2.4778940140318655</c:v>
                </c:pt>
                <c:pt idx="3">
                  <c:v>2.8942656913327656</c:v>
                </c:pt>
                <c:pt idx="4">
                  <c:v>3.273668338717084</c:v>
                </c:pt>
                <c:pt idx="5">
                  <c:v>3.6208163049648365</c:v>
                </c:pt>
                <c:pt idx="6">
                  <c:v>3.939655047387391</c:v>
                </c:pt>
                <c:pt idx="7">
                  <c:v>4.2335117446517208</c:v>
                </c:pt>
                <c:pt idx="8">
                  <c:v>4.5052118412826365</c:v>
                </c:pt>
                <c:pt idx="9">
                  <c:v>4.7571701877672412</c:v>
                </c:pt>
                <c:pt idx="10">
                  <c:v>4.9914630103753144</c:v>
                </c:pt>
                <c:pt idx="11">
                  <c:v>5.2098852556584445</c:v>
                </c:pt>
                <c:pt idx="12">
                  <c:v>5.4139966634625063</c:v>
                </c:pt>
                <c:pt idx="13">
                  <c:v>5.6051590712077068</c:v>
                </c:pt>
                <c:pt idx="14">
                  <c:v>5.7845668366095007</c:v>
                </c:pt>
                <c:pt idx="15">
                  <c:v>5.9532718156873354</c:v>
                </c:pt>
                <c:pt idx="16">
                  <c:v>6.1122039999717011</c:v>
                </c:pt>
                <c:pt idx="17">
                  <c:v>6.262188668229447</c:v>
                </c:pt>
                <c:pt idx="18">
                  <c:v>6.4039607206905274</c:v>
                </c:pt>
                <c:pt idx="19">
                  <c:v>6.5381767213527748</c:v>
                </c:pt>
                <c:pt idx="20">
                  <c:v>6.6654250648027444</c:v>
                </c:pt>
                <c:pt idx="21">
                  <c:v>6.7862345997029863</c:v>
                </c:pt>
                <c:pt idx="22">
                  <c:v>6.9010819755273705</c:v>
                </c:pt>
                <c:pt idx="23">
                  <c:v>7.0103979277683308</c:v>
                </c:pt>
                <c:pt idx="24">
                  <c:v>7.1145726763513775</c:v>
                </c:pt>
                <c:pt idx="25">
                  <c:v>7.213960579875792</c:v>
                </c:pt>
                <c:pt idx="26">
                  <c:v>7.3088841626756613</c:v>
                </c:pt>
                <c:pt idx="27">
                  <c:v>7.3996376111365665</c:v>
                </c:pt>
                <c:pt idx="28">
                  <c:v>7.4864898191212266</c:v>
                </c:pt>
                <c:pt idx="29">
                  <c:v>7.5696870489156547</c:v>
                </c:pt>
                <c:pt idx="30">
                  <c:v>7.6494552631586075</c:v>
                </c:pt>
                <c:pt idx="31">
                  <c:v>7.7260021742580918</c:v>
                </c:pt>
                <c:pt idx="32">
                  <c:v>7.7995190504353715</c:v>
                </c:pt>
                <c:pt idx="33">
                  <c:v>7.8701823114599661</c:v>
                </c:pt>
                <c:pt idx="34">
                  <c:v>7.938154942103206</c:v>
                </c:pt>
                <c:pt idx="35">
                  <c:v>8.0035877471489734</c:v>
                </c:pt>
                <c:pt idx="36">
                  <c:v>8.066620468302542</c:v>
                </c:pt>
                <c:pt idx="37">
                  <c:v>8.1273827804078511</c:v>
                </c:pt>
                <c:pt idx="38">
                  <c:v>8.1859951819193437</c:v>
                </c:pt>
                <c:pt idx="39">
                  <c:v>8.2425697924961483</c:v>
                </c:pt>
                <c:pt idx="40">
                  <c:v>8.2972110688272132</c:v>
                </c:pt>
                <c:pt idx="41">
                  <c:v>8.3500164483032737</c:v>
                </c:pt>
                <c:pt idx="42">
                  <c:v>8.4010769288803893</c:v>
                </c:pt>
                <c:pt idx="43">
                  <c:v>8.4504775923948205</c:v>
                </c:pt>
                <c:pt idx="44">
                  <c:v>8.4982980776600954</c:v>
                </c:pt>
                <c:pt idx="45">
                  <c:v>8.5446130088799155</c:v>
                </c:pt>
                <c:pt idx="46">
                  <c:v>8.5894923842243749</c:v>
                </c:pt>
                <c:pt idx="47">
                  <c:v>8.6330019288252426</c:v>
                </c:pt>
                <c:pt idx="48">
                  <c:v>8.6752034159342237</c:v>
                </c:pt>
                <c:pt idx="49">
                  <c:v>8.7161549595445624</c:v>
                </c:pt>
                <c:pt idx="50">
                  <c:v>8.7559112813910751</c:v>
                </c:pt>
                <c:pt idx="51">
                  <c:v>8.7945239549082448</c:v>
                </c:pt>
                <c:pt idx="52">
                  <c:v>8.8320416284334193</c:v>
                </c:pt>
                <c:pt idx="53">
                  <c:v>8.868510229686331</c:v>
                </c:pt>
                <c:pt idx="54">
                  <c:v>8.903973153332096</c:v>
                </c:pt>
                <c:pt idx="55">
                  <c:v>8.9384714332382664</c:v>
                </c:pt>
                <c:pt idx="56">
                  <c:v>8.9720439008635289</c:v>
                </c:pt>
                <c:pt idx="57">
                  <c:v>9.0047273310635134</c:v>
                </c:pt>
                <c:pt idx="58">
                  <c:v>9.0365565764645908</c:v>
                </c:pt>
                <c:pt idx="59">
                  <c:v>9.0675646914380064</c:v>
                </c:pt>
                <c:pt idx="60">
                  <c:v>9.0977830466013145</c:v>
                </c:pt>
                <c:pt idx="61">
                  <c:v>9.1272414346809772</c:v>
                </c:pt>
                <c:pt idx="62">
                  <c:v>9.1559681684870657</c:v>
                </c:pt>
                <c:pt idx="63">
                  <c:v>9.1839901716773653</c:v>
                </c:pt>
                <c:pt idx="64">
                  <c:v>9.2113330629224635</c:v>
                </c:pt>
                <c:pt idx="65">
                  <c:v>9.2380212340249095</c:v>
                </c:pt>
                <c:pt idx="66">
                  <c:v>9.2640779224931222</c:v>
                </c:pt>
                <c:pt idx="67">
                  <c:v>9.2895252790238843</c:v>
                </c:pt>
                <c:pt idx="68">
                  <c:v>9.3143844303053687</c:v>
                </c:pt>
                <c:pt idx="69">
                  <c:v>9.3386755375149111</c:v>
                </c:pt>
                <c:pt idx="70">
                  <c:v>9.3624178508519744</c:v>
                </c:pt>
                <c:pt idx="71">
                  <c:v>9.385629760416311</c:v>
                </c:pt>
                <c:pt idx="72">
                  <c:v>9.4083288437139334</c:v>
                </c:pt>
                <c:pt idx="73">
                  <c:v>9.4305319100488081</c:v>
                </c:pt>
                <c:pt idx="74">
                  <c:v>9.4522550420358691</c:v>
                </c:pt>
                <c:pt idx="75">
                  <c:v>9.4735136344508337</c:v>
                </c:pt>
                <c:pt idx="76">
                  <c:v>9.4943224306140213</c:v>
                </c:pt>
                <c:pt idx="77">
                  <c:v>9.5146955564888867</c:v>
                </c:pt>
                <c:pt idx="78">
                  <c:v>9.5346465526609823</c:v>
                </c:pt>
                <c:pt idx="79">
                  <c:v>9.5541884043495244</c:v>
                </c:pt>
                <c:pt idx="80">
                  <c:v>9.5733335695912949</c:v>
                </c:pt>
                <c:pt idx="81">
                  <c:v>9.5920940057254462</c:v>
                </c:pt>
                <c:pt idx="82">
                  <c:v>9.6104811942975434</c:v>
                </c:pt>
                <c:pt idx="83">
                  <c:v>9.6285061644917853</c:v>
                </c:pt>
                <c:pt idx="84">
                  <c:v>9.6461795151919478</c:v>
                </c:pt>
                <c:pt idx="85">
                  <c:v>9.6635114357637359</c:v>
                </c:pt>
                <c:pt idx="86">
                  <c:v>9.6805117256441786</c:v>
                </c:pt>
                <c:pt idx="87">
                  <c:v>9.697189812817216</c:v>
                </c:pt>
                <c:pt idx="88">
                  <c:v>9.713554771248635</c:v>
                </c:pt>
                <c:pt idx="89">
                  <c:v>9.7296153373481538</c:v>
                </c:pt>
                <c:pt idx="90">
                  <c:v>9.745379925521334</c:v>
                </c:pt>
                <c:pt idx="91">
                  <c:v>9.7608566428695678</c:v>
                </c:pt>
                <c:pt idx="92">
                  <c:v>9.7760533030920431</c:v>
                </c:pt>
                <c:pt idx="93">
                  <c:v>9.7909774396397875</c:v>
                </c:pt>
                <c:pt idx="94">
                  <c:v>9.805636318168327</c:v>
                </c:pt>
                <c:pt idx="95">
                  <c:v>9.8200369483322092</c:v>
                </c:pt>
                <c:pt idx="96">
                  <c:v>9.8341860949615931</c:v>
                </c:pt>
                <c:pt idx="97">
                  <c:v>9.848090288658387</c:v>
                </c:pt>
                <c:pt idx="98">
                  <c:v>9.8617558358467541</c:v>
                </c:pt>
                <c:pt idx="99">
                  <c:v>9.8751888283105362</c:v>
                </c:pt>
                <c:pt idx="100">
                  <c:v>9.8883951522478633</c:v>
                </c:pt>
                <c:pt idx="101">
                  <c:v>9.9013804968712353</c:v>
                </c:pt>
                <c:pt idx="102">
                  <c:v>9.9141503625794716</c:v>
                </c:pt>
                <c:pt idx="103">
                  <c:v>9.9267100687262015</c:v>
                </c:pt>
                <c:pt idx="104">
                  <c:v>9.9390647610079217</c:v>
                </c:pt>
                <c:pt idx="105">
                  <c:v>9.9512194184932135</c:v>
                </c:pt>
                <c:pt idx="106">
                  <c:v>9.9631788603132492</c:v>
                </c:pt>
                <c:pt idx="107">
                  <c:v>9.9749477520325147</c:v>
                </c:pt>
                <c:pt idx="108">
                  <c:v>9.9865306117174182</c:v>
                </c:pt>
                <c:pt idx="109">
                  <c:v>9.9979318157193759</c:v>
                </c:pt>
                <c:pt idx="110">
                  <c:v>10.009155604187921</c:v>
                </c:pt>
                <c:pt idx="111">
                  <c:v>10.020206086328431</c:v>
                </c:pt>
                <c:pt idx="112">
                  <c:v>10.031087245418172</c:v>
                </c:pt>
                <c:pt idx="113">
                  <c:v>10.04180294359351</c:v>
                </c:pt>
                <c:pt idx="114">
                  <c:v>10.052356926420387</c:v>
                </c:pt>
                <c:pt idx="115">
                  <c:v>10.062752827259427</c:v>
                </c:pt>
                <c:pt idx="116">
                  <c:v>10.072994171436344</c:v>
                </c:pt>
                <c:pt idx="117">
                  <c:v>10.083084380227731</c:v>
                </c:pt>
                <c:pt idx="118">
                  <c:v>10.09302677467166</c:v>
                </c:pt>
                <c:pt idx="119">
                  <c:v>10.102824579212058</c:v>
                </c:pt>
                <c:pt idx="120">
                  <c:v>10.112480925185208</c:v>
                </c:pt>
                <c:pt idx="121">
                  <c:v>10.121998854156347</c:v>
                </c:pt>
                <c:pt idx="122">
                  <c:v>10.131381321113771</c:v>
                </c:pt>
                <c:pt idx="123">
                  <c:v>10.140631197527551</c:v>
                </c:pt>
                <c:pt idx="124">
                  <c:v>10.149751274279472</c:v>
                </c:pt>
                <c:pt idx="125">
                  <c:v>10.158744264470492</c:v>
                </c:pt>
                <c:pt idx="126">
                  <c:v>10.167612806111638</c:v>
                </c:pt>
                <c:pt idx="127">
                  <c:v>10.176359464703975</c:v>
                </c:pt>
                <c:pt idx="128">
                  <c:v>10.184986735712915</c:v>
                </c:pt>
                <c:pt idx="129">
                  <c:v>10.193497046941895</c:v>
                </c:pt>
                <c:pt idx="130">
                  <c:v>10.201892760810175</c:v>
                </c:pt>
                <c:pt idx="131">
                  <c:v>10.210176176539221</c:v>
                </c:pt>
                <c:pt idx="132">
                  <c:v>10.218349532251949</c:v>
                </c:pt>
                <c:pt idx="133">
                  <c:v>10.226415006988834</c:v>
                </c:pt>
                <c:pt idx="134">
                  <c:v>10.234374722644727</c:v>
                </c:pt>
                <c:pt idx="135">
                  <c:v>10.242230745829957</c:v>
                </c:pt>
                <c:pt idx="136">
                  <c:v>10.249985089659189</c:v>
                </c:pt>
                <c:pt idx="137">
                  <c:v>10.257639715471246</c:v>
                </c:pt>
                <c:pt idx="138">
                  <c:v>10.265196534483046</c:v>
                </c:pt>
                <c:pt idx="139">
                  <c:v>10.272657409380484</c:v>
                </c:pt>
                <c:pt idx="140">
                  <c:v>10.280024155849162</c:v>
                </c:pt>
                <c:pt idx="141">
                  <c:v>10.287298544047504</c:v>
                </c:pt>
                <c:pt idx="142">
                  <c:v>10.294482300024818</c:v>
                </c:pt>
                <c:pt idx="143">
                  <c:v>10.301577107086702</c:v>
                </c:pt>
                <c:pt idx="144">
                  <c:v>10.308584607110028</c:v>
                </c:pt>
                <c:pt idx="145">
                  <c:v>10.315506401809662</c:v>
                </c:pt>
                <c:pt idx="146">
                  <c:v>10.322344053959023</c:v>
                </c:pt>
                <c:pt idx="147">
                  <c:v>10.329099088566375</c:v>
                </c:pt>
                <c:pt idx="148">
                  <c:v>10.335772994008739</c:v>
                </c:pt>
                <c:pt idx="149">
                  <c:v>10.342367223125201</c:v>
                </c:pt>
                <c:pt idx="150">
                  <c:v>10.34888319427129</c:v>
                </c:pt>
                <c:pt idx="151">
                  <c:v>10.355322292336041</c:v>
                </c:pt>
                <c:pt idx="152">
                  <c:v>10.361685869723265</c:v>
                </c:pt>
                <c:pt idx="153">
                  <c:v>10.367975247298512</c:v>
                </c:pt>
                <c:pt idx="154">
                  <c:v>10.374191715303068</c:v>
                </c:pt>
                <c:pt idx="155">
                  <c:v>10.380336534236394</c:v>
                </c:pt>
                <c:pt idx="156">
                  <c:v>10.386410935708181</c:v>
                </c:pt>
                <c:pt idx="157">
                  <c:v>10.39241612326132</c:v>
                </c:pt>
                <c:pt idx="158">
                  <c:v>10.398353273166864</c:v>
                </c:pt>
                <c:pt idx="159">
                  <c:v>10.404223535192154</c:v>
                </c:pt>
                <c:pt idx="160">
                  <c:v>10.410028033343099</c:v>
                </c:pt>
                <c:pt idx="161">
                  <c:v>10.415767866581676</c:v>
                </c:pt>
                <c:pt idx="162">
                  <c:v>10.421444109519568</c:v>
                </c:pt>
                <c:pt idx="163">
                  <c:v>10.427057813088867</c:v>
                </c:pt>
                <c:pt idx="164">
                  <c:v>10.432610005190744</c:v>
                </c:pt>
                <c:pt idx="165">
                  <c:v>10.438101691322922</c:v>
                </c:pt>
                <c:pt idx="166">
                  <c:v>10.443533855186711</c:v>
                </c:pt>
                <c:pt idx="167">
                  <c:v>10.448907459274437</c:v>
                </c:pt>
                <c:pt idx="168">
                  <c:v>10.454223445437984</c:v>
                </c:pt>
                <c:pt idx="169">
                  <c:v>10.459482735439117</c:v>
                </c:pt>
                <c:pt idx="170">
                  <c:v>10.464686231482302</c:v>
                </c:pt>
                <c:pt idx="171">
                  <c:v>10.469834816730673</c:v>
                </c:pt>
                <c:pt idx="172">
                  <c:v>10.474929355805731</c:v>
                </c:pt>
                <c:pt idx="173">
                  <c:v>10.479970695271396</c:v>
                </c:pt>
                <c:pt idx="174">
                  <c:v>10.484959664102968</c:v>
                </c:pt>
                <c:pt idx="175">
                  <c:v>10.489897074141565</c:v>
                </c:pt>
                <c:pt idx="176">
                  <c:v>10.494783720534526</c:v>
                </c:pt>
                <c:pt idx="177">
                  <c:v>10.4996203821623</c:v>
                </c:pt>
                <c:pt idx="178">
                  <c:v>10.504407822052325</c:v>
                </c:pt>
                <c:pt idx="179">
                  <c:v>10.509146787780299</c:v>
                </c:pt>
                <c:pt idx="180">
                  <c:v>10.51383801185936</c:v>
                </c:pt>
                <c:pt idx="181">
                  <c:v>10.518482212117533</c:v>
                </c:pt>
                <c:pt idx="182">
                  <c:v>10.5230800920639</c:v>
                </c:pt>
                <c:pt idx="183">
                  <c:v>10.527632341243867</c:v>
                </c:pt>
                <c:pt idx="184">
                  <c:v>10.532139635583903</c:v>
                </c:pt>
                <c:pt idx="185">
                  <c:v>10.536602637726105</c:v>
                </c:pt>
                <c:pt idx="186">
                  <c:v>10.541021997352976</c:v>
                </c:pt>
                <c:pt idx="187">
                  <c:v>10.545398351502689</c:v>
                </c:pt>
                <c:pt idx="188">
                  <c:v>10.549732324875217</c:v>
                </c:pt>
                <c:pt idx="189">
                  <c:v>10.554024530129601</c:v>
                </c:pt>
                <c:pt idx="190">
                  <c:v>10.558275568172661</c:v>
                </c:pt>
                <c:pt idx="191">
                  <c:v>10.562486028439453</c:v>
                </c:pt>
                <c:pt idx="192">
                  <c:v>10.566656489165716</c:v>
                </c:pt>
                <c:pt idx="193">
                  <c:v>10.570787517652601</c:v>
                </c:pt>
                <c:pt idx="194">
                  <c:v>10.574879670523938</c:v>
                </c:pt>
                <c:pt idx="195">
                  <c:v>10.578933493976237</c:v>
                </c:pt>
                <c:pt idx="196">
                  <c:v>10.582949524021741</c:v>
                </c:pt>
                <c:pt idx="197">
                  <c:v>10.586928286724676</c:v>
                </c:pt>
                <c:pt idx="198">
                  <c:v>10.590870298430987</c:v>
                </c:pt>
                <c:pt idx="199">
                  <c:v>10.594776065991708</c:v>
                </c:pt>
                <c:pt idx="200">
                  <c:v>10.598646086980214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2F6-499F-A141-B17D0EEFCED3}"/>
            </c:ext>
          </c:extLst>
        </c:ser>
        <c:ser>
          <c:idx val="1"/>
          <c:order val="1"/>
          <c:spPr>
            <a:ln w="952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'[dry layer resistance model v2.xlsx]Sheet1'!$B$19:$B$219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xVal>
          <c:yVal>
            <c:numRef>
              <c:f>'[dry layer resistance model v2.xlsx]Sheet1'!$E$19:$E$219</c:f>
              <c:numCache>
                <c:formatCode>0.00E+00</c:formatCode>
                <c:ptCount val="201"/>
                <c:pt idx="0">
                  <c:v>1.74</c:v>
                </c:pt>
                <c:pt idx="1">
                  <c:v>2.4514800000000001</c:v>
                </c:pt>
                <c:pt idx="2">
                  <c:v>3.16296</c:v>
                </c:pt>
                <c:pt idx="3">
                  <c:v>3.8744399999999999</c:v>
                </c:pt>
                <c:pt idx="4">
                  <c:v>4.5859199999999998</c:v>
                </c:pt>
                <c:pt idx="5">
                  <c:v>5.2973999999999997</c:v>
                </c:pt>
                <c:pt idx="6">
                  <c:v>6.0088799999999996</c:v>
                </c:pt>
                <c:pt idx="7">
                  <c:v>6.7203600000000003</c:v>
                </c:pt>
                <c:pt idx="8">
                  <c:v>7.4318399999999993</c:v>
                </c:pt>
                <c:pt idx="9">
                  <c:v>8.1433199999999992</c:v>
                </c:pt>
                <c:pt idx="10">
                  <c:v>8.8547999999999991</c:v>
                </c:pt>
                <c:pt idx="11">
                  <c:v>9.566279999999999</c:v>
                </c:pt>
                <c:pt idx="12">
                  <c:v>10.277759999999999</c:v>
                </c:pt>
                <c:pt idx="13">
                  <c:v>10.989239999999999</c:v>
                </c:pt>
                <c:pt idx="14">
                  <c:v>11.70072</c:v>
                </c:pt>
                <c:pt idx="15">
                  <c:v>12.412200000000002</c:v>
                </c:pt>
                <c:pt idx="16">
                  <c:v>13.123680000000002</c:v>
                </c:pt>
                <c:pt idx="17">
                  <c:v>13.83516</c:v>
                </c:pt>
                <c:pt idx="18">
                  <c:v>14.546640000000004</c:v>
                </c:pt>
                <c:pt idx="19">
                  <c:v>15.258120000000003</c:v>
                </c:pt>
                <c:pt idx="20">
                  <c:v>15.969600000000003</c:v>
                </c:pt>
                <c:pt idx="21">
                  <c:v>16.681080000000001</c:v>
                </c:pt>
                <c:pt idx="22">
                  <c:v>17.392560000000003</c:v>
                </c:pt>
                <c:pt idx="23">
                  <c:v>18.104040000000005</c:v>
                </c:pt>
                <c:pt idx="24">
                  <c:v>18.815520000000003</c:v>
                </c:pt>
                <c:pt idx="25">
                  <c:v>19.527000000000005</c:v>
                </c:pt>
                <c:pt idx="26">
                  <c:v>20.238480000000006</c:v>
                </c:pt>
                <c:pt idx="27">
                  <c:v>20.949960000000004</c:v>
                </c:pt>
                <c:pt idx="28">
                  <c:v>21.661440000000002</c:v>
                </c:pt>
                <c:pt idx="29">
                  <c:v>22.372920000000004</c:v>
                </c:pt>
                <c:pt idx="30">
                  <c:v>23.084400000000006</c:v>
                </c:pt>
                <c:pt idx="31">
                  <c:v>23.795880000000007</c:v>
                </c:pt>
                <c:pt idx="32">
                  <c:v>24.507360000000009</c:v>
                </c:pt>
                <c:pt idx="33">
                  <c:v>25.218840000000011</c:v>
                </c:pt>
                <c:pt idx="34">
                  <c:v>25.930320000000009</c:v>
                </c:pt>
                <c:pt idx="35">
                  <c:v>26.641800000000011</c:v>
                </c:pt>
                <c:pt idx="36">
                  <c:v>27.353280000000009</c:v>
                </c:pt>
                <c:pt idx="37">
                  <c:v>28.064760000000014</c:v>
                </c:pt>
                <c:pt idx="38">
                  <c:v>28.776240000000012</c:v>
                </c:pt>
                <c:pt idx="39">
                  <c:v>29.48772000000001</c:v>
                </c:pt>
                <c:pt idx="40">
                  <c:v>30.199200000000012</c:v>
                </c:pt>
                <c:pt idx="41">
                  <c:v>30.91068000000001</c:v>
                </c:pt>
                <c:pt idx="42">
                  <c:v>31.622160000000001</c:v>
                </c:pt>
                <c:pt idx="43">
                  <c:v>32.333640000000003</c:v>
                </c:pt>
                <c:pt idx="44">
                  <c:v>33.045120000000004</c:v>
                </c:pt>
                <c:pt idx="45">
                  <c:v>33.756599999999999</c:v>
                </c:pt>
                <c:pt idx="46">
                  <c:v>34.468079999999993</c:v>
                </c:pt>
                <c:pt idx="47">
                  <c:v>35.179559999999995</c:v>
                </c:pt>
                <c:pt idx="48">
                  <c:v>35.89103999999999</c:v>
                </c:pt>
                <c:pt idx="49">
                  <c:v>36.602519999999984</c:v>
                </c:pt>
                <c:pt idx="50">
                  <c:v>37.313999999999986</c:v>
                </c:pt>
                <c:pt idx="51">
                  <c:v>38.02547999999998</c:v>
                </c:pt>
                <c:pt idx="52">
                  <c:v>38.736959999999982</c:v>
                </c:pt>
                <c:pt idx="53">
                  <c:v>39.448439999999977</c:v>
                </c:pt>
                <c:pt idx="54">
                  <c:v>40.159919999999971</c:v>
                </c:pt>
                <c:pt idx="55">
                  <c:v>40.87139999999998</c:v>
                </c:pt>
                <c:pt idx="56">
                  <c:v>41.582879999999967</c:v>
                </c:pt>
                <c:pt idx="57">
                  <c:v>42.294359999999969</c:v>
                </c:pt>
                <c:pt idx="58">
                  <c:v>43.005839999999971</c:v>
                </c:pt>
                <c:pt idx="59">
                  <c:v>43.717319999999965</c:v>
                </c:pt>
                <c:pt idx="60">
                  <c:v>44.42879999999996</c:v>
                </c:pt>
                <c:pt idx="61">
                  <c:v>45.140279999999962</c:v>
                </c:pt>
                <c:pt idx="62">
                  <c:v>45.851759999999956</c:v>
                </c:pt>
                <c:pt idx="63">
                  <c:v>46.563239999999951</c:v>
                </c:pt>
                <c:pt idx="64">
                  <c:v>47.274719999999952</c:v>
                </c:pt>
                <c:pt idx="65">
                  <c:v>47.986199999999947</c:v>
                </c:pt>
                <c:pt idx="66">
                  <c:v>48.697679999999941</c:v>
                </c:pt>
                <c:pt idx="67">
                  <c:v>49.409159999999943</c:v>
                </c:pt>
                <c:pt idx="68">
                  <c:v>50.120639999999945</c:v>
                </c:pt>
                <c:pt idx="69">
                  <c:v>50.832119999999939</c:v>
                </c:pt>
                <c:pt idx="70">
                  <c:v>51.543599999999941</c:v>
                </c:pt>
                <c:pt idx="71">
                  <c:v>52.255079999999936</c:v>
                </c:pt>
                <c:pt idx="72">
                  <c:v>52.96655999999993</c:v>
                </c:pt>
                <c:pt idx="73">
                  <c:v>53.678039999999932</c:v>
                </c:pt>
                <c:pt idx="74">
                  <c:v>54.389519999999926</c:v>
                </c:pt>
                <c:pt idx="75">
                  <c:v>55.100999999999921</c:v>
                </c:pt>
                <c:pt idx="76">
                  <c:v>55.812479999999923</c:v>
                </c:pt>
                <c:pt idx="77">
                  <c:v>56.523959999999917</c:v>
                </c:pt>
                <c:pt idx="78">
                  <c:v>57.235439999999912</c:v>
                </c:pt>
                <c:pt idx="79">
                  <c:v>57.946919999999913</c:v>
                </c:pt>
                <c:pt idx="80">
                  <c:v>58.658399999999908</c:v>
                </c:pt>
                <c:pt idx="81">
                  <c:v>59.369879999999903</c:v>
                </c:pt>
                <c:pt idx="82">
                  <c:v>60.081359999999904</c:v>
                </c:pt>
                <c:pt idx="83">
                  <c:v>60.792839999999899</c:v>
                </c:pt>
                <c:pt idx="84">
                  <c:v>61.504319999999893</c:v>
                </c:pt>
                <c:pt idx="85">
                  <c:v>62.215799999999895</c:v>
                </c:pt>
                <c:pt idx="86">
                  <c:v>62.927279999999904</c:v>
                </c:pt>
                <c:pt idx="87">
                  <c:v>63.638759999999884</c:v>
                </c:pt>
                <c:pt idx="88">
                  <c:v>64.350239999999886</c:v>
                </c:pt>
                <c:pt idx="89">
                  <c:v>65.061719999999895</c:v>
                </c:pt>
                <c:pt idx="90">
                  <c:v>65.773199999999875</c:v>
                </c:pt>
                <c:pt idx="91">
                  <c:v>66.484679999999869</c:v>
                </c:pt>
                <c:pt idx="92">
                  <c:v>67.196159999999878</c:v>
                </c:pt>
                <c:pt idx="93">
                  <c:v>67.907639999999873</c:v>
                </c:pt>
                <c:pt idx="94">
                  <c:v>68.619119999999867</c:v>
                </c:pt>
                <c:pt idx="95">
                  <c:v>69.330599999999862</c:v>
                </c:pt>
                <c:pt idx="96">
                  <c:v>70.042079999999856</c:v>
                </c:pt>
                <c:pt idx="97">
                  <c:v>70.753559999999851</c:v>
                </c:pt>
                <c:pt idx="98">
                  <c:v>71.46503999999986</c:v>
                </c:pt>
                <c:pt idx="99">
                  <c:v>72.176519999999869</c:v>
                </c:pt>
                <c:pt idx="100">
                  <c:v>72.887999999999849</c:v>
                </c:pt>
                <c:pt idx="101">
                  <c:v>73.599479999999843</c:v>
                </c:pt>
                <c:pt idx="102">
                  <c:v>74.310959999999852</c:v>
                </c:pt>
                <c:pt idx="103">
                  <c:v>75.022439999999847</c:v>
                </c:pt>
                <c:pt idx="104">
                  <c:v>75.733919999999841</c:v>
                </c:pt>
                <c:pt idx="105">
                  <c:v>76.445399999999836</c:v>
                </c:pt>
                <c:pt idx="106">
                  <c:v>77.15687999999983</c:v>
                </c:pt>
                <c:pt idx="107">
                  <c:v>77.868359999999825</c:v>
                </c:pt>
                <c:pt idx="108">
                  <c:v>78.579839999999834</c:v>
                </c:pt>
                <c:pt idx="109">
                  <c:v>79.291319999999843</c:v>
                </c:pt>
                <c:pt idx="110">
                  <c:v>80.002799999999837</c:v>
                </c:pt>
                <c:pt idx="111">
                  <c:v>80.714279999999818</c:v>
                </c:pt>
                <c:pt idx="112">
                  <c:v>81.425759999999812</c:v>
                </c:pt>
                <c:pt idx="113">
                  <c:v>82.137239999999821</c:v>
                </c:pt>
                <c:pt idx="114">
                  <c:v>82.848719999999815</c:v>
                </c:pt>
                <c:pt idx="115">
                  <c:v>83.560199999999824</c:v>
                </c:pt>
                <c:pt idx="116">
                  <c:v>84.271679999999819</c:v>
                </c:pt>
                <c:pt idx="117">
                  <c:v>84.983159999999813</c:v>
                </c:pt>
                <c:pt idx="118">
                  <c:v>85.694639999999794</c:v>
                </c:pt>
                <c:pt idx="119">
                  <c:v>86.406119999999802</c:v>
                </c:pt>
                <c:pt idx="120">
                  <c:v>87.117599999999797</c:v>
                </c:pt>
                <c:pt idx="121">
                  <c:v>87.829079999999806</c:v>
                </c:pt>
                <c:pt idx="122">
                  <c:v>88.5405599999998</c:v>
                </c:pt>
                <c:pt idx="123">
                  <c:v>89.252039999999781</c:v>
                </c:pt>
                <c:pt idx="124">
                  <c:v>89.963519999999775</c:v>
                </c:pt>
                <c:pt idx="125">
                  <c:v>90.674999999999784</c:v>
                </c:pt>
                <c:pt idx="126">
                  <c:v>91.386479999999793</c:v>
                </c:pt>
                <c:pt idx="127">
                  <c:v>92.097959999999787</c:v>
                </c:pt>
                <c:pt idx="128">
                  <c:v>92.809439999999782</c:v>
                </c:pt>
                <c:pt idx="129">
                  <c:v>93.520919999999762</c:v>
                </c:pt>
                <c:pt idx="130">
                  <c:v>94.232399999999771</c:v>
                </c:pt>
                <c:pt idx="131">
                  <c:v>94.943879999999766</c:v>
                </c:pt>
                <c:pt idx="132">
                  <c:v>95.655359999999774</c:v>
                </c:pt>
                <c:pt idx="133">
                  <c:v>96.366839999999769</c:v>
                </c:pt>
                <c:pt idx="134">
                  <c:v>97.078319999999763</c:v>
                </c:pt>
                <c:pt idx="135">
                  <c:v>97.789799999999744</c:v>
                </c:pt>
                <c:pt idx="136">
                  <c:v>98.501279999999753</c:v>
                </c:pt>
                <c:pt idx="137">
                  <c:v>99.212759999999747</c:v>
                </c:pt>
                <c:pt idx="138">
                  <c:v>99.924239999999756</c:v>
                </c:pt>
                <c:pt idx="139">
                  <c:v>100.63571999999975</c:v>
                </c:pt>
                <c:pt idx="140">
                  <c:v>101.34719999999975</c:v>
                </c:pt>
                <c:pt idx="141">
                  <c:v>102.05867999999975</c:v>
                </c:pt>
                <c:pt idx="142">
                  <c:v>102.77015999999973</c:v>
                </c:pt>
                <c:pt idx="143">
                  <c:v>103.48163999999974</c:v>
                </c:pt>
                <c:pt idx="144">
                  <c:v>104.19311999999974</c:v>
                </c:pt>
                <c:pt idx="145">
                  <c:v>104.90459999999973</c:v>
                </c:pt>
                <c:pt idx="146">
                  <c:v>105.61607999999974</c:v>
                </c:pt>
                <c:pt idx="147">
                  <c:v>106.32755999999974</c:v>
                </c:pt>
                <c:pt idx="148">
                  <c:v>107.03903999999973</c:v>
                </c:pt>
                <c:pt idx="149">
                  <c:v>107.75051999999971</c:v>
                </c:pt>
                <c:pt idx="150">
                  <c:v>108.46199999999972</c:v>
                </c:pt>
                <c:pt idx="151">
                  <c:v>109.17347999999971</c:v>
                </c:pt>
                <c:pt idx="152">
                  <c:v>109.88495999999972</c:v>
                </c:pt>
                <c:pt idx="153">
                  <c:v>110.59643999999973</c:v>
                </c:pt>
                <c:pt idx="154">
                  <c:v>111.30791999999971</c:v>
                </c:pt>
                <c:pt idx="155">
                  <c:v>112.01939999999972</c:v>
                </c:pt>
                <c:pt idx="156">
                  <c:v>112.7308799999997</c:v>
                </c:pt>
                <c:pt idx="157">
                  <c:v>113.4423599999997</c:v>
                </c:pt>
                <c:pt idx="158">
                  <c:v>114.1538399999997</c:v>
                </c:pt>
                <c:pt idx="159">
                  <c:v>114.86531999999971</c:v>
                </c:pt>
                <c:pt idx="160">
                  <c:v>115.57679999999969</c:v>
                </c:pt>
                <c:pt idx="161">
                  <c:v>116.2882799999997</c:v>
                </c:pt>
                <c:pt idx="162">
                  <c:v>116.9997599999997</c:v>
                </c:pt>
                <c:pt idx="163">
                  <c:v>117.71123999999973</c:v>
                </c:pt>
                <c:pt idx="164">
                  <c:v>118.42271999999971</c:v>
                </c:pt>
                <c:pt idx="165">
                  <c:v>119.13419999999974</c:v>
                </c:pt>
                <c:pt idx="166">
                  <c:v>119.84567999999975</c:v>
                </c:pt>
                <c:pt idx="167">
                  <c:v>120.55715999999975</c:v>
                </c:pt>
                <c:pt idx="168">
                  <c:v>121.26863999999978</c:v>
                </c:pt>
                <c:pt idx="169">
                  <c:v>121.98011999999976</c:v>
                </c:pt>
                <c:pt idx="170">
                  <c:v>122.69159999999978</c:v>
                </c:pt>
                <c:pt idx="171">
                  <c:v>123.40307999999979</c:v>
                </c:pt>
                <c:pt idx="172">
                  <c:v>124.1145599999998</c:v>
                </c:pt>
                <c:pt idx="173">
                  <c:v>124.82603999999982</c:v>
                </c:pt>
                <c:pt idx="174">
                  <c:v>125.53751999999983</c:v>
                </c:pt>
                <c:pt idx="175">
                  <c:v>126.24899999999984</c:v>
                </c:pt>
                <c:pt idx="176">
                  <c:v>126.96047999999983</c:v>
                </c:pt>
                <c:pt idx="177">
                  <c:v>127.67195999999987</c:v>
                </c:pt>
                <c:pt idx="178">
                  <c:v>128.38343999999987</c:v>
                </c:pt>
                <c:pt idx="179">
                  <c:v>129.09491999999989</c:v>
                </c:pt>
                <c:pt idx="180">
                  <c:v>129.80639999999991</c:v>
                </c:pt>
                <c:pt idx="181">
                  <c:v>130.51787999999991</c:v>
                </c:pt>
                <c:pt idx="182">
                  <c:v>131.22935999999993</c:v>
                </c:pt>
                <c:pt idx="183">
                  <c:v>131.94083999999992</c:v>
                </c:pt>
                <c:pt idx="184">
                  <c:v>132.65231999999995</c:v>
                </c:pt>
                <c:pt idx="185">
                  <c:v>133.36379999999997</c:v>
                </c:pt>
                <c:pt idx="186">
                  <c:v>134.07527999999994</c:v>
                </c:pt>
                <c:pt idx="187">
                  <c:v>134.78675999999996</c:v>
                </c:pt>
                <c:pt idx="188">
                  <c:v>135.49823999999998</c:v>
                </c:pt>
                <c:pt idx="189">
                  <c:v>136.20971999999998</c:v>
                </c:pt>
                <c:pt idx="190">
                  <c:v>136.9212</c:v>
                </c:pt>
                <c:pt idx="191">
                  <c:v>137.63268000000002</c:v>
                </c:pt>
                <c:pt idx="192">
                  <c:v>138.34416000000002</c:v>
                </c:pt>
                <c:pt idx="193">
                  <c:v>139.05564000000001</c:v>
                </c:pt>
                <c:pt idx="194">
                  <c:v>139.76712000000006</c:v>
                </c:pt>
                <c:pt idx="195">
                  <c:v>140.47860000000006</c:v>
                </c:pt>
                <c:pt idx="196">
                  <c:v>141.19008000000005</c:v>
                </c:pt>
                <c:pt idx="197">
                  <c:v>141.90156000000007</c:v>
                </c:pt>
                <c:pt idx="198">
                  <c:v>142.61304000000007</c:v>
                </c:pt>
                <c:pt idx="199">
                  <c:v>143.32452000000009</c:v>
                </c:pt>
                <c:pt idx="200">
                  <c:v>144.03600000000012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2F6-499F-A141-B17D0EEFCED3}"/>
            </c:ext>
          </c:extLst>
        </c:ser>
        <c:ser>
          <c:idx val="2"/>
          <c:order val="2"/>
          <c:spPr>
            <a:ln w="952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'[dry layer resistance model v2.xlsx]Sheet1'!$B$19:$B$219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xVal>
          <c:yVal>
            <c:numRef>
              <c:f>'[dry layer resistance model v2.xlsx]Sheet1'!$F$19:$F$219</c:f>
              <c:numCache>
                <c:formatCode>0.00E+00</c:formatCode>
                <c:ptCount val="201"/>
                <c:pt idx="0">
                  <c:v>11.440474072795064</c:v>
                </c:pt>
                <c:pt idx="1">
                  <c:v>11.440474072795064</c:v>
                </c:pt>
                <c:pt idx="2">
                  <c:v>11.440474072795064</c:v>
                </c:pt>
                <c:pt idx="3">
                  <c:v>11.440474072795064</c:v>
                </c:pt>
                <c:pt idx="4">
                  <c:v>11.440474072795064</c:v>
                </c:pt>
                <c:pt idx="5">
                  <c:v>11.440474072795064</c:v>
                </c:pt>
                <c:pt idx="6">
                  <c:v>11.440474072795064</c:v>
                </c:pt>
                <c:pt idx="7">
                  <c:v>11.440474072795064</c:v>
                </c:pt>
                <c:pt idx="8">
                  <c:v>11.440474072795064</c:v>
                </c:pt>
                <c:pt idx="9">
                  <c:v>11.440474072795064</c:v>
                </c:pt>
                <c:pt idx="10">
                  <c:v>11.440474072795064</c:v>
                </c:pt>
                <c:pt idx="11">
                  <c:v>11.440474072795064</c:v>
                </c:pt>
                <c:pt idx="12">
                  <c:v>11.440474072795064</c:v>
                </c:pt>
                <c:pt idx="13">
                  <c:v>11.440474072795064</c:v>
                </c:pt>
                <c:pt idx="14">
                  <c:v>11.440474072795064</c:v>
                </c:pt>
                <c:pt idx="15">
                  <c:v>11.440474072795064</c:v>
                </c:pt>
                <c:pt idx="16">
                  <c:v>11.440474072795064</c:v>
                </c:pt>
                <c:pt idx="17">
                  <c:v>11.440474072795064</c:v>
                </c:pt>
                <c:pt idx="18">
                  <c:v>11.440474072795064</c:v>
                </c:pt>
                <c:pt idx="19">
                  <c:v>11.440474072795064</c:v>
                </c:pt>
                <c:pt idx="20">
                  <c:v>11.440474072795064</c:v>
                </c:pt>
                <c:pt idx="21">
                  <c:v>11.440474072795064</c:v>
                </c:pt>
                <c:pt idx="22">
                  <c:v>11.440474072795064</c:v>
                </c:pt>
                <c:pt idx="23">
                  <c:v>11.440474072795064</c:v>
                </c:pt>
                <c:pt idx="24">
                  <c:v>11.440474072795064</c:v>
                </c:pt>
                <c:pt idx="25">
                  <c:v>11.440474072795064</c:v>
                </c:pt>
                <c:pt idx="26">
                  <c:v>11.440474072795064</c:v>
                </c:pt>
                <c:pt idx="27">
                  <c:v>11.440474072795064</c:v>
                </c:pt>
                <c:pt idx="28">
                  <c:v>11.440474072795064</c:v>
                </c:pt>
                <c:pt idx="29">
                  <c:v>11.440474072795064</c:v>
                </c:pt>
                <c:pt idx="30">
                  <c:v>11.440474072795064</c:v>
                </c:pt>
                <c:pt idx="31">
                  <c:v>11.440474072795064</c:v>
                </c:pt>
                <c:pt idx="32">
                  <c:v>11.440474072795064</c:v>
                </c:pt>
                <c:pt idx="33">
                  <c:v>11.440474072795064</c:v>
                </c:pt>
                <c:pt idx="34">
                  <c:v>11.440474072795064</c:v>
                </c:pt>
                <c:pt idx="35">
                  <c:v>11.440474072795064</c:v>
                </c:pt>
                <c:pt idx="36">
                  <c:v>11.440474072795064</c:v>
                </c:pt>
                <c:pt idx="37">
                  <c:v>11.440474072795064</c:v>
                </c:pt>
                <c:pt idx="38">
                  <c:v>11.440474072795064</c:v>
                </c:pt>
                <c:pt idx="39">
                  <c:v>11.440474072795064</c:v>
                </c:pt>
                <c:pt idx="40">
                  <c:v>11.440474072795064</c:v>
                </c:pt>
                <c:pt idx="41">
                  <c:v>11.440474072795064</c:v>
                </c:pt>
                <c:pt idx="42">
                  <c:v>11.440474072795064</c:v>
                </c:pt>
                <c:pt idx="43">
                  <c:v>11.440474072795064</c:v>
                </c:pt>
                <c:pt idx="44">
                  <c:v>11.440474072795064</c:v>
                </c:pt>
                <c:pt idx="45">
                  <c:v>11.440474072795064</c:v>
                </c:pt>
                <c:pt idx="46">
                  <c:v>11.440474072795064</c:v>
                </c:pt>
                <c:pt idx="47">
                  <c:v>11.440474072795064</c:v>
                </c:pt>
                <c:pt idx="48">
                  <c:v>11.440474072795064</c:v>
                </c:pt>
                <c:pt idx="49">
                  <c:v>11.440474072795064</c:v>
                </c:pt>
                <c:pt idx="50">
                  <c:v>11.440474072795064</c:v>
                </c:pt>
                <c:pt idx="51">
                  <c:v>11.440474072795064</c:v>
                </c:pt>
                <c:pt idx="52">
                  <c:v>11.440474072795064</c:v>
                </c:pt>
                <c:pt idx="53">
                  <c:v>11.440474072795064</c:v>
                </c:pt>
                <c:pt idx="54">
                  <c:v>11.440474072795064</c:v>
                </c:pt>
                <c:pt idx="55">
                  <c:v>11.440474072795064</c:v>
                </c:pt>
                <c:pt idx="56">
                  <c:v>11.440474072795064</c:v>
                </c:pt>
                <c:pt idx="57">
                  <c:v>11.440474072795064</c:v>
                </c:pt>
                <c:pt idx="58">
                  <c:v>11.440474072795064</c:v>
                </c:pt>
                <c:pt idx="59">
                  <c:v>11.440474072795064</c:v>
                </c:pt>
                <c:pt idx="60">
                  <c:v>11.440474072795064</c:v>
                </c:pt>
                <c:pt idx="61">
                  <c:v>11.440474072795064</c:v>
                </c:pt>
                <c:pt idx="62">
                  <c:v>11.440474072795064</c:v>
                </c:pt>
                <c:pt idx="63">
                  <c:v>11.440474072795064</c:v>
                </c:pt>
                <c:pt idx="64">
                  <c:v>11.440474072795064</c:v>
                </c:pt>
                <c:pt idx="65">
                  <c:v>11.440474072795064</c:v>
                </c:pt>
                <c:pt idx="66">
                  <c:v>11.440474072795064</c:v>
                </c:pt>
                <c:pt idx="67">
                  <c:v>11.440474072795064</c:v>
                </c:pt>
                <c:pt idx="68">
                  <c:v>11.440474072795064</c:v>
                </c:pt>
                <c:pt idx="69">
                  <c:v>11.440474072795064</c:v>
                </c:pt>
                <c:pt idx="70">
                  <c:v>11.440474072795064</c:v>
                </c:pt>
                <c:pt idx="71">
                  <c:v>11.440474072795064</c:v>
                </c:pt>
                <c:pt idx="72">
                  <c:v>11.440474072795064</c:v>
                </c:pt>
                <c:pt idx="73">
                  <c:v>11.440474072795064</c:v>
                </c:pt>
                <c:pt idx="74">
                  <c:v>11.440474072795064</c:v>
                </c:pt>
                <c:pt idx="75">
                  <c:v>11.440474072795064</c:v>
                </c:pt>
                <c:pt idx="76">
                  <c:v>11.440474072795064</c:v>
                </c:pt>
                <c:pt idx="77">
                  <c:v>11.440474072795064</c:v>
                </c:pt>
                <c:pt idx="78">
                  <c:v>11.440474072795064</c:v>
                </c:pt>
                <c:pt idx="79">
                  <c:v>11.440474072795064</c:v>
                </c:pt>
                <c:pt idx="80">
                  <c:v>11.440474072795064</c:v>
                </c:pt>
                <c:pt idx="81">
                  <c:v>11.440474072795064</c:v>
                </c:pt>
                <c:pt idx="82">
                  <c:v>11.440474072795064</c:v>
                </c:pt>
                <c:pt idx="83">
                  <c:v>11.440474072795064</c:v>
                </c:pt>
                <c:pt idx="84">
                  <c:v>11.440474072795064</c:v>
                </c:pt>
                <c:pt idx="85">
                  <c:v>11.440474072795064</c:v>
                </c:pt>
                <c:pt idx="86">
                  <c:v>11.440474072795064</c:v>
                </c:pt>
                <c:pt idx="87">
                  <c:v>11.440474072795064</c:v>
                </c:pt>
                <c:pt idx="88">
                  <c:v>11.440474072795064</c:v>
                </c:pt>
                <c:pt idx="89">
                  <c:v>11.440474072795064</c:v>
                </c:pt>
                <c:pt idx="90">
                  <c:v>11.440474072795064</c:v>
                </c:pt>
                <c:pt idx="91">
                  <c:v>11.440474072795064</c:v>
                </c:pt>
                <c:pt idx="92">
                  <c:v>11.440474072795064</c:v>
                </c:pt>
                <c:pt idx="93">
                  <c:v>11.440474072795064</c:v>
                </c:pt>
                <c:pt idx="94">
                  <c:v>11.440474072795064</c:v>
                </c:pt>
                <c:pt idx="95">
                  <c:v>11.440474072795064</c:v>
                </c:pt>
                <c:pt idx="96">
                  <c:v>11.440474072795064</c:v>
                </c:pt>
                <c:pt idx="97">
                  <c:v>11.440474072795064</c:v>
                </c:pt>
                <c:pt idx="98">
                  <c:v>11.440474072795064</c:v>
                </c:pt>
                <c:pt idx="99">
                  <c:v>11.440474072795064</c:v>
                </c:pt>
                <c:pt idx="100">
                  <c:v>11.440474072795064</c:v>
                </c:pt>
                <c:pt idx="101">
                  <c:v>11.440474072795064</c:v>
                </c:pt>
                <c:pt idx="102">
                  <c:v>11.440474072795064</c:v>
                </c:pt>
                <c:pt idx="103">
                  <c:v>11.440474072795064</c:v>
                </c:pt>
                <c:pt idx="104">
                  <c:v>11.440474072795064</c:v>
                </c:pt>
                <c:pt idx="105">
                  <c:v>11.440474072795064</c:v>
                </c:pt>
                <c:pt idx="106">
                  <c:v>11.440474072795064</c:v>
                </c:pt>
                <c:pt idx="107">
                  <c:v>11.440474072795064</c:v>
                </c:pt>
                <c:pt idx="108">
                  <c:v>11.440474072795064</c:v>
                </c:pt>
                <c:pt idx="109">
                  <c:v>11.440474072795064</c:v>
                </c:pt>
                <c:pt idx="110">
                  <c:v>11.440474072795064</c:v>
                </c:pt>
                <c:pt idx="111">
                  <c:v>11.440474072795064</c:v>
                </c:pt>
                <c:pt idx="112">
                  <c:v>11.440474072795064</c:v>
                </c:pt>
                <c:pt idx="113">
                  <c:v>11.440474072795064</c:v>
                </c:pt>
                <c:pt idx="114">
                  <c:v>11.440474072795064</c:v>
                </c:pt>
                <c:pt idx="115">
                  <c:v>11.440474072795064</c:v>
                </c:pt>
                <c:pt idx="116">
                  <c:v>11.440474072795064</c:v>
                </c:pt>
                <c:pt idx="117">
                  <c:v>11.440474072795064</c:v>
                </c:pt>
                <c:pt idx="118">
                  <c:v>11.440474072795064</c:v>
                </c:pt>
                <c:pt idx="119">
                  <c:v>11.440474072795064</c:v>
                </c:pt>
                <c:pt idx="120">
                  <c:v>11.440474072795064</c:v>
                </c:pt>
                <c:pt idx="121">
                  <c:v>11.440474072795064</c:v>
                </c:pt>
                <c:pt idx="122">
                  <c:v>11.440474072795064</c:v>
                </c:pt>
                <c:pt idx="123">
                  <c:v>11.440474072795064</c:v>
                </c:pt>
                <c:pt idx="124">
                  <c:v>11.440474072795064</c:v>
                </c:pt>
                <c:pt idx="125">
                  <c:v>11.440474072795064</c:v>
                </c:pt>
                <c:pt idx="126">
                  <c:v>11.440474072795064</c:v>
                </c:pt>
                <c:pt idx="127">
                  <c:v>11.440474072795064</c:v>
                </c:pt>
                <c:pt idx="128">
                  <c:v>11.440474072795064</c:v>
                </c:pt>
                <c:pt idx="129">
                  <c:v>11.440474072795064</c:v>
                </c:pt>
                <c:pt idx="130">
                  <c:v>11.440474072795064</c:v>
                </c:pt>
                <c:pt idx="131">
                  <c:v>11.440474072795064</c:v>
                </c:pt>
                <c:pt idx="132">
                  <c:v>11.440474072795064</c:v>
                </c:pt>
                <c:pt idx="133">
                  <c:v>11.440474072795064</c:v>
                </c:pt>
                <c:pt idx="134">
                  <c:v>11.440474072795064</c:v>
                </c:pt>
                <c:pt idx="135">
                  <c:v>11.440474072795064</c:v>
                </c:pt>
                <c:pt idx="136">
                  <c:v>11.440474072795064</c:v>
                </c:pt>
                <c:pt idx="137">
                  <c:v>11.440474072795064</c:v>
                </c:pt>
                <c:pt idx="138">
                  <c:v>11.440474072795064</c:v>
                </c:pt>
                <c:pt idx="139">
                  <c:v>11.440474072795064</c:v>
                </c:pt>
                <c:pt idx="140">
                  <c:v>11.440474072795064</c:v>
                </c:pt>
                <c:pt idx="141">
                  <c:v>11.440474072795064</c:v>
                </c:pt>
                <c:pt idx="142">
                  <c:v>11.440474072795064</c:v>
                </c:pt>
                <c:pt idx="143">
                  <c:v>11.440474072795064</c:v>
                </c:pt>
                <c:pt idx="144">
                  <c:v>11.440474072795064</c:v>
                </c:pt>
                <c:pt idx="145">
                  <c:v>11.440474072795064</c:v>
                </c:pt>
                <c:pt idx="146">
                  <c:v>11.440474072795064</c:v>
                </c:pt>
                <c:pt idx="147">
                  <c:v>11.440474072795064</c:v>
                </c:pt>
                <c:pt idx="148">
                  <c:v>11.440474072795064</c:v>
                </c:pt>
                <c:pt idx="149">
                  <c:v>11.440474072795064</c:v>
                </c:pt>
                <c:pt idx="150">
                  <c:v>11.440474072795064</c:v>
                </c:pt>
                <c:pt idx="151">
                  <c:v>11.440474072795064</c:v>
                </c:pt>
                <c:pt idx="152">
                  <c:v>11.440474072795064</c:v>
                </c:pt>
                <c:pt idx="153">
                  <c:v>11.440474072795064</c:v>
                </c:pt>
                <c:pt idx="154">
                  <c:v>11.440474072795064</c:v>
                </c:pt>
                <c:pt idx="155">
                  <c:v>11.440474072795064</c:v>
                </c:pt>
                <c:pt idx="156">
                  <c:v>11.440474072795064</c:v>
                </c:pt>
                <c:pt idx="157">
                  <c:v>11.440474072795064</c:v>
                </c:pt>
                <c:pt idx="158">
                  <c:v>11.440474072795064</c:v>
                </c:pt>
                <c:pt idx="159">
                  <c:v>11.440474072795064</c:v>
                </c:pt>
                <c:pt idx="160">
                  <c:v>11.440474072795064</c:v>
                </c:pt>
                <c:pt idx="161">
                  <c:v>11.440474072795064</c:v>
                </c:pt>
                <c:pt idx="162">
                  <c:v>11.440474072795064</c:v>
                </c:pt>
                <c:pt idx="163">
                  <c:v>11.440474072795064</c:v>
                </c:pt>
                <c:pt idx="164">
                  <c:v>11.440474072795064</c:v>
                </c:pt>
                <c:pt idx="165">
                  <c:v>11.440474072795064</c:v>
                </c:pt>
                <c:pt idx="166">
                  <c:v>11.440474072795064</c:v>
                </c:pt>
                <c:pt idx="167">
                  <c:v>11.440474072795064</c:v>
                </c:pt>
                <c:pt idx="168">
                  <c:v>11.440474072795064</c:v>
                </c:pt>
                <c:pt idx="169">
                  <c:v>11.440474072795064</c:v>
                </c:pt>
                <c:pt idx="170">
                  <c:v>11.440474072795064</c:v>
                </c:pt>
                <c:pt idx="171">
                  <c:v>11.440474072795064</c:v>
                </c:pt>
                <c:pt idx="172">
                  <c:v>11.440474072795064</c:v>
                </c:pt>
                <c:pt idx="173">
                  <c:v>11.440474072795064</c:v>
                </c:pt>
                <c:pt idx="174">
                  <c:v>11.440474072795064</c:v>
                </c:pt>
                <c:pt idx="175">
                  <c:v>11.440474072795064</c:v>
                </c:pt>
                <c:pt idx="176">
                  <c:v>11.440474072795064</c:v>
                </c:pt>
                <c:pt idx="177">
                  <c:v>11.440474072795064</c:v>
                </c:pt>
                <c:pt idx="178">
                  <c:v>11.440474072795064</c:v>
                </c:pt>
                <c:pt idx="179">
                  <c:v>11.440474072795064</c:v>
                </c:pt>
                <c:pt idx="180">
                  <c:v>11.440474072795064</c:v>
                </c:pt>
                <c:pt idx="181">
                  <c:v>11.440474072795064</c:v>
                </c:pt>
                <c:pt idx="182">
                  <c:v>11.440474072795064</c:v>
                </c:pt>
                <c:pt idx="183">
                  <c:v>11.440474072795064</c:v>
                </c:pt>
                <c:pt idx="184">
                  <c:v>11.440474072795064</c:v>
                </c:pt>
                <c:pt idx="185">
                  <c:v>11.440474072795064</c:v>
                </c:pt>
                <c:pt idx="186">
                  <c:v>11.440474072795064</c:v>
                </c:pt>
                <c:pt idx="187">
                  <c:v>11.440474072795064</c:v>
                </c:pt>
                <c:pt idx="188">
                  <c:v>11.440474072795064</c:v>
                </c:pt>
                <c:pt idx="189">
                  <c:v>11.440474072795064</c:v>
                </c:pt>
                <c:pt idx="190">
                  <c:v>11.440474072795064</c:v>
                </c:pt>
                <c:pt idx="191">
                  <c:v>11.440474072795064</c:v>
                </c:pt>
                <c:pt idx="192">
                  <c:v>11.440474072795064</c:v>
                </c:pt>
                <c:pt idx="193">
                  <c:v>11.440474072795064</c:v>
                </c:pt>
                <c:pt idx="194">
                  <c:v>11.440474072795064</c:v>
                </c:pt>
                <c:pt idx="195">
                  <c:v>11.440474072795064</c:v>
                </c:pt>
                <c:pt idx="196">
                  <c:v>11.440474072795064</c:v>
                </c:pt>
                <c:pt idx="197">
                  <c:v>11.440474072795064</c:v>
                </c:pt>
                <c:pt idx="198">
                  <c:v>11.440474072795064</c:v>
                </c:pt>
                <c:pt idx="199">
                  <c:v>11.440474072795064</c:v>
                </c:pt>
                <c:pt idx="200">
                  <c:v>11.440474072795064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2F6-499F-A141-B17D0EEFC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609631"/>
        <c:axId val="1973367983"/>
      </c:scatterChart>
      <c:valAx>
        <c:axId val="2131609631"/>
        <c:scaling>
          <c:orientation val="minMax"/>
          <c:max val="7"/>
        </c:scaling>
        <c:delete val="1"/>
        <c:axPos val="b"/>
        <c:numFmt formatCode="General" sourceLinked="1"/>
        <c:majorTickMark val="none"/>
        <c:minorTickMark val="none"/>
        <c:tickLblPos val="nextTo"/>
        <c:crossAx val="1973367983"/>
        <c:crosses val="autoZero"/>
        <c:crossBetween val="midCat"/>
      </c:valAx>
      <c:valAx>
        <c:axId val="1973367983"/>
        <c:scaling>
          <c:orientation val="minMax"/>
          <c:max val="15"/>
          <c:min val="0"/>
        </c:scaling>
        <c:delete val="1"/>
        <c:axPos val="l"/>
        <c:numFmt formatCode="#,##0" sourceLinked="0"/>
        <c:majorTickMark val="none"/>
        <c:minorTickMark val="none"/>
        <c:tickLblPos val="nextTo"/>
        <c:crossAx val="2131609631"/>
        <c:crosses val="autoZero"/>
        <c:crossBetween val="midCat"/>
        <c:majorUnit val="5"/>
      </c:valAx>
      <c:spPr>
        <a:noFill/>
        <a:ln w="317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708941633957313E-2"/>
          <c:y val="0.10151328675448061"/>
          <c:w val="0.84545128984232565"/>
          <c:h val="0.808892055947499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'[dry layer resistance model v2.xlsx]Sheet1'!$B$19:$B$219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xVal>
          <c:yVal>
            <c:numRef>
              <c:f>'[dry layer resistance model v2.xlsx]Sheet1'!$G$19:$G$219</c:f>
              <c:numCache>
                <c:formatCode>0.00E+00</c:formatCode>
                <c:ptCount val="201"/>
                <c:pt idx="0">
                  <c:v>1.5102965778560979</c:v>
                </c:pt>
                <c:pt idx="1">
                  <c:v>2.0188731716943233</c:v>
                </c:pt>
                <c:pt idx="2">
                  <c:v>2.4778940140318655</c:v>
                </c:pt>
                <c:pt idx="3">
                  <c:v>2.8942656913327656</c:v>
                </c:pt>
                <c:pt idx="4">
                  <c:v>3.273668338717084</c:v>
                </c:pt>
                <c:pt idx="5">
                  <c:v>3.6208163049648365</c:v>
                </c:pt>
                <c:pt idx="6">
                  <c:v>3.939655047387391</c:v>
                </c:pt>
                <c:pt idx="7">
                  <c:v>4.2335117446517208</c:v>
                </c:pt>
                <c:pt idx="8">
                  <c:v>4.5052118412826365</c:v>
                </c:pt>
                <c:pt idx="9">
                  <c:v>4.7571701877672412</c:v>
                </c:pt>
                <c:pt idx="10">
                  <c:v>4.9914630103753144</c:v>
                </c:pt>
                <c:pt idx="11">
                  <c:v>5.2098852556584445</c:v>
                </c:pt>
                <c:pt idx="12">
                  <c:v>5.4139966634625063</c:v>
                </c:pt>
                <c:pt idx="13">
                  <c:v>5.6051590712077068</c:v>
                </c:pt>
                <c:pt idx="14">
                  <c:v>5.7845668366095007</c:v>
                </c:pt>
                <c:pt idx="15">
                  <c:v>5.9532718156873354</c:v>
                </c:pt>
                <c:pt idx="16">
                  <c:v>6.1122039999717011</c:v>
                </c:pt>
                <c:pt idx="17">
                  <c:v>6.262188668229447</c:v>
                </c:pt>
                <c:pt idx="18">
                  <c:v>6.4039607206905274</c:v>
                </c:pt>
                <c:pt idx="19">
                  <c:v>6.5381767213527748</c:v>
                </c:pt>
                <c:pt idx="20">
                  <c:v>6.6654250648027444</c:v>
                </c:pt>
                <c:pt idx="21">
                  <c:v>6.7862345997029863</c:v>
                </c:pt>
                <c:pt idx="22">
                  <c:v>6.9010819755273705</c:v>
                </c:pt>
                <c:pt idx="23">
                  <c:v>7.0103979277683308</c:v>
                </c:pt>
                <c:pt idx="24">
                  <c:v>7.1145726763513775</c:v>
                </c:pt>
                <c:pt idx="25">
                  <c:v>7.213960579875792</c:v>
                </c:pt>
                <c:pt idx="26">
                  <c:v>7.3088841626756613</c:v>
                </c:pt>
                <c:pt idx="27">
                  <c:v>7.3996376111365665</c:v>
                </c:pt>
                <c:pt idx="28">
                  <c:v>7.4864898191212266</c:v>
                </c:pt>
                <c:pt idx="29">
                  <c:v>7.5696870489156547</c:v>
                </c:pt>
                <c:pt idx="30">
                  <c:v>7.6494552631586075</c:v>
                </c:pt>
                <c:pt idx="31">
                  <c:v>7.7260021742580918</c:v>
                </c:pt>
                <c:pt idx="32">
                  <c:v>7.7995190504353715</c:v>
                </c:pt>
                <c:pt idx="33">
                  <c:v>7.8701823114599661</c:v>
                </c:pt>
                <c:pt idx="34">
                  <c:v>7.938154942103206</c:v>
                </c:pt>
                <c:pt idx="35">
                  <c:v>8.0035877471489734</c:v>
                </c:pt>
                <c:pt idx="36">
                  <c:v>8.066620468302542</c:v>
                </c:pt>
                <c:pt idx="37">
                  <c:v>8.1273827804078511</c:v>
                </c:pt>
                <c:pt idx="38">
                  <c:v>8.1859951819193437</c:v>
                </c:pt>
                <c:pt idx="39">
                  <c:v>8.2425697924961483</c:v>
                </c:pt>
                <c:pt idx="40">
                  <c:v>8.2972110688272132</c:v>
                </c:pt>
                <c:pt idx="41">
                  <c:v>8.3500164483032737</c:v>
                </c:pt>
                <c:pt idx="42">
                  <c:v>8.4010769288803893</c:v>
                </c:pt>
                <c:pt idx="43">
                  <c:v>8.4504775923948205</c:v>
                </c:pt>
                <c:pt idx="44">
                  <c:v>8.4982980776600954</c:v>
                </c:pt>
                <c:pt idx="45">
                  <c:v>8.5446130088799155</c:v>
                </c:pt>
                <c:pt idx="46">
                  <c:v>8.5894923842243749</c:v>
                </c:pt>
                <c:pt idx="47">
                  <c:v>8.6330019288252426</c:v>
                </c:pt>
                <c:pt idx="48">
                  <c:v>8.6752034159342237</c:v>
                </c:pt>
                <c:pt idx="49">
                  <c:v>8.7161549595445624</c:v>
                </c:pt>
                <c:pt idx="50">
                  <c:v>8.7559112813910751</c:v>
                </c:pt>
                <c:pt idx="51">
                  <c:v>8.7945239549082448</c:v>
                </c:pt>
                <c:pt idx="52">
                  <c:v>8.8320416284334193</c:v>
                </c:pt>
                <c:pt idx="53">
                  <c:v>8.868510229686331</c:v>
                </c:pt>
                <c:pt idx="54">
                  <c:v>8.903973153332096</c:v>
                </c:pt>
                <c:pt idx="55">
                  <c:v>8.9384714332382664</c:v>
                </c:pt>
                <c:pt idx="56">
                  <c:v>8.9720439008635289</c:v>
                </c:pt>
                <c:pt idx="57">
                  <c:v>9.0047273310635134</c:v>
                </c:pt>
                <c:pt idx="58">
                  <c:v>9.0365565764645908</c:v>
                </c:pt>
                <c:pt idx="59">
                  <c:v>9.0675646914380064</c:v>
                </c:pt>
                <c:pt idx="60">
                  <c:v>9.0977830466013145</c:v>
                </c:pt>
                <c:pt idx="61">
                  <c:v>9.1272414346809772</c:v>
                </c:pt>
                <c:pt idx="62">
                  <c:v>9.1559681684870657</c:v>
                </c:pt>
                <c:pt idx="63">
                  <c:v>9.1839901716773653</c:v>
                </c:pt>
                <c:pt idx="64">
                  <c:v>9.2113330629224635</c:v>
                </c:pt>
                <c:pt idx="65">
                  <c:v>9.2380212340249095</c:v>
                </c:pt>
                <c:pt idx="66">
                  <c:v>9.2640779224931222</c:v>
                </c:pt>
                <c:pt idx="67">
                  <c:v>9.2895252790238843</c:v>
                </c:pt>
                <c:pt idx="68">
                  <c:v>9.3143844303053687</c:v>
                </c:pt>
                <c:pt idx="69">
                  <c:v>9.3386755375149111</c:v>
                </c:pt>
                <c:pt idx="70">
                  <c:v>9.3624178508519744</c:v>
                </c:pt>
                <c:pt idx="71">
                  <c:v>9.385629760416311</c:v>
                </c:pt>
                <c:pt idx="72">
                  <c:v>9.4083288437139334</c:v>
                </c:pt>
                <c:pt idx="73">
                  <c:v>9.4305319100488081</c:v>
                </c:pt>
                <c:pt idx="74">
                  <c:v>9.4522550420358691</c:v>
                </c:pt>
                <c:pt idx="75">
                  <c:v>9.4735136344508337</c:v>
                </c:pt>
                <c:pt idx="76">
                  <c:v>9.4943224306140213</c:v>
                </c:pt>
                <c:pt idx="77">
                  <c:v>9.5146955564888867</c:v>
                </c:pt>
                <c:pt idx="78">
                  <c:v>9.5346465526609823</c:v>
                </c:pt>
                <c:pt idx="79">
                  <c:v>9.5541884043495244</c:v>
                </c:pt>
                <c:pt idx="80">
                  <c:v>9.5733335695912949</c:v>
                </c:pt>
                <c:pt idx="81">
                  <c:v>9.5920940057254462</c:v>
                </c:pt>
                <c:pt idx="82">
                  <c:v>9.6104811942975434</c:v>
                </c:pt>
                <c:pt idx="83">
                  <c:v>9.6285061644917853</c:v>
                </c:pt>
                <c:pt idx="84">
                  <c:v>9.6461795151919478</c:v>
                </c:pt>
                <c:pt idx="85">
                  <c:v>9.6635114357637359</c:v>
                </c:pt>
                <c:pt idx="86">
                  <c:v>9.6805117256441786</c:v>
                </c:pt>
                <c:pt idx="87">
                  <c:v>9.697189812817216</c:v>
                </c:pt>
                <c:pt idx="88">
                  <c:v>9.713554771248635</c:v>
                </c:pt>
                <c:pt idx="89">
                  <c:v>9.7296153373481538</c:v>
                </c:pt>
                <c:pt idx="90">
                  <c:v>9.745379925521334</c:v>
                </c:pt>
                <c:pt idx="91">
                  <c:v>9.7608566428695678</c:v>
                </c:pt>
                <c:pt idx="92">
                  <c:v>9.7760533030920431</c:v>
                </c:pt>
                <c:pt idx="93">
                  <c:v>9.7909774396397875</c:v>
                </c:pt>
                <c:pt idx="94">
                  <c:v>9.805636318168327</c:v>
                </c:pt>
                <c:pt idx="95">
                  <c:v>9.8200369483322092</c:v>
                </c:pt>
                <c:pt idx="96">
                  <c:v>9.8341860949615931</c:v>
                </c:pt>
                <c:pt idx="97">
                  <c:v>9.848090288658387</c:v>
                </c:pt>
                <c:pt idx="98">
                  <c:v>9.8617558358467541</c:v>
                </c:pt>
                <c:pt idx="99">
                  <c:v>9.8751888283105362</c:v>
                </c:pt>
                <c:pt idx="100">
                  <c:v>9.8883951522478633</c:v>
                </c:pt>
                <c:pt idx="101">
                  <c:v>9.9013804968712353</c:v>
                </c:pt>
                <c:pt idx="102">
                  <c:v>9.9141503625794716</c:v>
                </c:pt>
                <c:pt idx="103">
                  <c:v>9.9267100687262015</c:v>
                </c:pt>
                <c:pt idx="104">
                  <c:v>9.9390647610079217</c:v>
                </c:pt>
                <c:pt idx="105">
                  <c:v>9.9512194184932135</c:v>
                </c:pt>
                <c:pt idx="106">
                  <c:v>9.9631788603132492</c:v>
                </c:pt>
                <c:pt idx="107">
                  <c:v>9.9749477520325147</c:v>
                </c:pt>
                <c:pt idx="108">
                  <c:v>9.9865306117174182</c:v>
                </c:pt>
                <c:pt idx="109">
                  <c:v>9.9979318157193759</c:v>
                </c:pt>
                <c:pt idx="110">
                  <c:v>10.009155604187921</c:v>
                </c:pt>
                <c:pt idx="111">
                  <c:v>10.020206086328431</c:v>
                </c:pt>
                <c:pt idx="112">
                  <c:v>10.031087245418172</c:v>
                </c:pt>
                <c:pt idx="113">
                  <c:v>10.04180294359351</c:v>
                </c:pt>
                <c:pt idx="114">
                  <c:v>10.052356926420387</c:v>
                </c:pt>
                <c:pt idx="115">
                  <c:v>10.062752827259427</c:v>
                </c:pt>
                <c:pt idx="116">
                  <c:v>10.072994171436344</c:v>
                </c:pt>
                <c:pt idx="117">
                  <c:v>10.083084380227731</c:v>
                </c:pt>
                <c:pt idx="118">
                  <c:v>10.09302677467166</c:v>
                </c:pt>
                <c:pt idx="119">
                  <c:v>10.102824579212058</c:v>
                </c:pt>
                <c:pt idx="120">
                  <c:v>10.112480925185208</c:v>
                </c:pt>
                <c:pt idx="121">
                  <c:v>10.121998854156347</c:v>
                </c:pt>
                <c:pt idx="122">
                  <c:v>10.131381321113771</c:v>
                </c:pt>
                <c:pt idx="123">
                  <c:v>10.140631197527551</c:v>
                </c:pt>
                <c:pt idx="124">
                  <c:v>10.149751274279472</c:v>
                </c:pt>
                <c:pt idx="125">
                  <c:v>10.158744264470492</c:v>
                </c:pt>
                <c:pt idx="126">
                  <c:v>10.167612806111638</c:v>
                </c:pt>
                <c:pt idx="127">
                  <c:v>10.176359464703975</c:v>
                </c:pt>
                <c:pt idx="128">
                  <c:v>10.184986735712915</c:v>
                </c:pt>
                <c:pt idx="129">
                  <c:v>10.193497046941895</c:v>
                </c:pt>
                <c:pt idx="130">
                  <c:v>10.201892760810175</c:v>
                </c:pt>
                <c:pt idx="131">
                  <c:v>10.210176176539221</c:v>
                </c:pt>
                <c:pt idx="132">
                  <c:v>10.218349532251949</c:v>
                </c:pt>
                <c:pt idx="133">
                  <c:v>10.226415006988834</c:v>
                </c:pt>
                <c:pt idx="134">
                  <c:v>10.234374722644727</c:v>
                </c:pt>
                <c:pt idx="135">
                  <c:v>10.242230745829957</c:v>
                </c:pt>
                <c:pt idx="136">
                  <c:v>10.249985089659189</c:v>
                </c:pt>
                <c:pt idx="137">
                  <c:v>10.257639715471246</c:v>
                </c:pt>
                <c:pt idx="138">
                  <c:v>10.265196534483046</c:v>
                </c:pt>
                <c:pt idx="139">
                  <c:v>10.272657409380484</c:v>
                </c:pt>
                <c:pt idx="140">
                  <c:v>10.280024155849162</c:v>
                </c:pt>
                <c:pt idx="141">
                  <c:v>10.287298544047504</c:v>
                </c:pt>
                <c:pt idx="142">
                  <c:v>10.294482300024818</c:v>
                </c:pt>
                <c:pt idx="143">
                  <c:v>10.301577107086702</c:v>
                </c:pt>
                <c:pt idx="144">
                  <c:v>10.308584607110028</c:v>
                </c:pt>
                <c:pt idx="145">
                  <c:v>10.315506401809662</c:v>
                </c:pt>
                <c:pt idx="146">
                  <c:v>10.322344053959023</c:v>
                </c:pt>
                <c:pt idx="147">
                  <c:v>10.329099088566375</c:v>
                </c:pt>
                <c:pt idx="148">
                  <c:v>10.335772994008739</c:v>
                </c:pt>
                <c:pt idx="149">
                  <c:v>10.342367223125201</c:v>
                </c:pt>
                <c:pt idx="150">
                  <c:v>10.34888319427129</c:v>
                </c:pt>
                <c:pt idx="151">
                  <c:v>10.355322292336041</c:v>
                </c:pt>
                <c:pt idx="152">
                  <c:v>10.361685869723265</c:v>
                </c:pt>
                <c:pt idx="153">
                  <c:v>10.367975247298512</c:v>
                </c:pt>
                <c:pt idx="154">
                  <c:v>10.374191715303068</c:v>
                </c:pt>
                <c:pt idx="155">
                  <c:v>10.380336534236394</c:v>
                </c:pt>
                <c:pt idx="156">
                  <c:v>10.386410935708181</c:v>
                </c:pt>
                <c:pt idx="157">
                  <c:v>10.39241612326132</c:v>
                </c:pt>
                <c:pt idx="158">
                  <c:v>10.398353273166864</c:v>
                </c:pt>
                <c:pt idx="159">
                  <c:v>10.404223535192154</c:v>
                </c:pt>
                <c:pt idx="160">
                  <c:v>10.410028033343099</c:v>
                </c:pt>
                <c:pt idx="161">
                  <c:v>10.415767866581676</c:v>
                </c:pt>
                <c:pt idx="162">
                  <c:v>10.421444109519568</c:v>
                </c:pt>
                <c:pt idx="163">
                  <c:v>10.427057813088867</c:v>
                </c:pt>
                <c:pt idx="164">
                  <c:v>10.432610005190744</c:v>
                </c:pt>
                <c:pt idx="165">
                  <c:v>10.438101691322922</c:v>
                </c:pt>
                <c:pt idx="166">
                  <c:v>10.443533855186711</c:v>
                </c:pt>
                <c:pt idx="167">
                  <c:v>10.448907459274437</c:v>
                </c:pt>
                <c:pt idx="168">
                  <c:v>10.454223445437984</c:v>
                </c:pt>
                <c:pt idx="169">
                  <c:v>10.459482735439117</c:v>
                </c:pt>
                <c:pt idx="170">
                  <c:v>10.464686231482302</c:v>
                </c:pt>
                <c:pt idx="171">
                  <c:v>10.469834816730673</c:v>
                </c:pt>
                <c:pt idx="172">
                  <c:v>10.474929355805731</c:v>
                </c:pt>
                <c:pt idx="173">
                  <c:v>10.479970695271396</c:v>
                </c:pt>
                <c:pt idx="174">
                  <c:v>10.484959664102968</c:v>
                </c:pt>
                <c:pt idx="175">
                  <c:v>10.489897074141565</c:v>
                </c:pt>
                <c:pt idx="176">
                  <c:v>10.494783720534526</c:v>
                </c:pt>
                <c:pt idx="177">
                  <c:v>10.4996203821623</c:v>
                </c:pt>
                <c:pt idx="178">
                  <c:v>10.504407822052325</c:v>
                </c:pt>
                <c:pt idx="179">
                  <c:v>10.509146787780299</c:v>
                </c:pt>
                <c:pt idx="180">
                  <c:v>10.51383801185936</c:v>
                </c:pt>
                <c:pt idx="181">
                  <c:v>10.518482212117533</c:v>
                </c:pt>
                <c:pt idx="182">
                  <c:v>10.5230800920639</c:v>
                </c:pt>
                <c:pt idx="183">
                  <c:v>10.527632341243867</c:v>
                </c:pt>
                <c:pt idx="184">
                  <c:v>10.532139635583903</c:v>
                </c:pt>
                <c:pt idx="185">
                  <c:v>10.536602637726105</c:v>
                </c:pt>
                <c:pt idx="186">
                  <c:v>10.541021997352976</c:v>
                </c:pt>
                <c:pt idx="187">
                  <c:v>10.545398351502689</c:v>
                </c:pt>
                <c:pt idx="188">
                  <c:v>10.549732324875217</c:v>
                </c:pt>
                <c:pt idx="189">
                  <c:v>10.554024530129601</c:v>
                </c:pt>
                <c:pt idx="190">
                  <c:v>10.558275568172661</c:v>
                </c:pt>
                <c:pt idx="191">
                  <c:v>10.562486028439453</c:v>
                </c:pt>
                <c:pt idx="192">
                  <c:v>10.566656489165716</c:v>
                </c:pt>
                <c:pt idx="193">
                  <c:v>10.570787517652601</c:v>
                </c:pt>
                <c:pt idx="194">
                  <c:v>10.574879670523938</c:v>
                </c:pt>
                <c:pt idx="195">
                  <c:v>10.578933493976237</c:v>
                </c:pt>
                <c:pt idx="196">
                  <c:v>10.582949524021741</c:v>
                </c:pt>
                <c:pt idx="197">
                  <c:v>10.586928286724676</c:v>
                </c:pt>
                <c:pt idx="198">
                  <c:v>10.590870298430987</c:v>
                </c:pt>
                <c:pt idx="199">
                  <c:v>10.594776065991708</c:v>
                </c:pt>
                <c:pt idx="200">
                  <c:v>10.598646086980214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2F6-499F-A141-B17D0EEFCED3}"/>
            </c:ext>
          </c:extLst>
        </c:ser>
        <c:ser>
          <c:idx val="1"/>
          <c:order val="1"/>
          <c:spPr>
            <a:ln w="9525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'[dry layer resistance model v2.xlsx]Sheet1'!$B$19:$B$219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xVal>
          <c:yVal>
            <c:numRef>
              <c:f>'[dry layer resistance model v2.xlsx]Sheet1'!$E$19:$E$219</c:f>
              <c:numCache>
                <c:formatCode>0.00E+00</c:formatCode>
                <c:ptCount val="201"/>
                <c:pt idx="0">
                  <c:v>1.74</c:v>
                </c:pt>
                <c:pt idx="1">
                  <c:v>2.4514800000000001</c:v>
                </c:pt>
                <c:pt idx="2">
                  <c:v>3.16296</c:v>
                </c:pt>
                <c:pt idx="3">
                  <c:v>3.8744399999999999</c:v>
                </c:pt>
                <c:pt idx="4">
                  <c:v>4.5859199999999998</c:v>
                </c:pt>
                <c:pt idx="5">
                  <c:v>5.2973999999999997</c:v>
                </c:pt>
                <c:pt idx="6">
                  <c:v>6.0088799999999996</c:v>
                </c:pt>
                <c:pt idx="7">
                  <c:v>6.7203600000000003</c:v>
                </c:pt>
                <c:pt idx="8">
                  <c:v>7.4318399999999993</c:v>
                </c:pt>
                <c:pt idx="9">
                  <c:v>8.1433199999999992</c:v>
                </c:pt>
                <c:pt idx="10">
                  <c:v>8.8547999999999991</c:v>
                </c:pt>
                <c:pt idx="11">
                  <c:v>9.566279999999999</c:v>
                </c:pt>
                <c:pt idx="12">
                  <c:v>10.277759999999999</c:v>
                </c:pt>
                <c:pt idx="13">
                  <c:v>10.989239999999999</c:v>
                </c:pt>
                <c:pt idx="14">
                  <c:v>11.70072</c:v>
                </c:pt>
                <c:pt idx="15">
                  <c:v>12.412200000000002</c:v>
                </c:pt>
                <c:pt idx="16">
                  <c:v>13.123680000000002</c:v>
                </c:pt>
                <c:pt idx="17">
                  <c:v>13.83516</c:v>
                </c:pt>
                <c:pt idx="18">
                  <c:v>14.546640000000004</c:v>
                </c:pt>
                <c:pt idx="19">
                  <c:v>15.258120000000003</c:v>
                </c:pt>
                <c:pt idx="20">
                  <c:v>15.969600000000003</c:v>
                </c:pt>
                <c:pt idx="21">
                  <c:v>16.681080000000001</c:v>
                </c:pt>
                <c:pt idx="22">
                  <c:v>17.392560000000003</c:v>
                </c:pt>
                <c:pt idx="23">
                  <c:v>18.104040000000005</c:v>
                </c:pt>
                <c:pt idx="24">
                  <c:v>18.815520000000003</c:v>
                </c:pt>
                <c:pt idx="25">
                  <c:v>19.527000000000005</c:v>
                </c:pt>
                <c:pt idx="26">
                  <c:v>20.238480000000006</c:v>
                </c:pt>
                <c:pt idx="27">
                  <c:v>20.949960000000004</c:v>
                </c:pt>
                <c:pt idx="28">
                  <c:v>21.661440000000002</c:v>
                </c:pt>
                <c:pt idx="29">
                  <c:v>22.372920000000004</c:v>
                </c:pt>
                <c:pt idx="30">
                  <c:v>23.084400000000006</c:v>
                </c:pt>
                <c:pt idx="31">
                  <c:v>23.795880000000007</c:v>
                </c:pt>
                <c:pt idx="32">
                  <c:v>24.507360000000009</c:v>
                </c:pt>
                <c:pt idx="33">
                  <c:v>25.218840000000011</c:v>
                </c:pt>
                <c:pt idx="34">
                  <c:v>25.930320000000009</c:v>
                </c:pt>
                <c:pt idx="35">
                  <c:v>26.641800000000011</c:v>
                </c:pt>
                <c:pt idx="36">
                  <c:v>27.353280000000009</c:v>
                </c:pt>
                <c:pt idx="37">
                  <c:v>28.064760000000014</c:v>
                </c:pt>
                <c:pt idx="38">
                  <c:v>28.776240000000012</c:v>
                </c:pt>
                <c:pt idx="39">
                  <c:v>29.48772000000001</c:v>
                </c:pt>
                <c:pt idx="40">
                  <c:v>30.199200000000012</c:v>
                </c:pt>
                <c:pt idx="41">
                  <c:v>30.91068000000001</c:v>
                </c:pt>
                <c:pt idx="42">
                  <c:v>31.622160000000001</c:v>
                </c:pt>
                <c:pt idx="43">
                  <c:v>32.333640000000003</c:v>
                </c:pt>
                <c:pt idx="44">
                  <c:v>33.045120000000004</c:v>
                </c:pt>
                <c:pt idx="45">
                  <c:v>33.756599999999999</c:v>
                </c:pt>
                <c:pt idx="46">
                  <c:v>34.468079999999993</c:v>
                </c:pt>
                <c:pt idx="47">
                  <c:v>35.179559999999995</c:v>
                </c:pt>
                <c:pt idx="48">
                  <c:v>35.89103999999999</c:v>
                </c:pt>
                <c:pt idx="49">
                  <c:v>36.602519999999984</c:v>
                </c:pt>
                <c:pt idx="50">
                  <c:v>37.313999999999986</c:v>
                </c:pt>
                <c:pt idx="51">
                  <c:v>38.02547999999998</c:v>
                </c:pt>
                <c:pt idx="52">
                  <c:v>38.736959999999982</c:v>
                </c:pt>
                <c:pt idx="53">
                  <c:v>39.448439999999977</c:v>
                </c:pt>
                <c:pt idx="54">
                  <c:v>40.159919999999971</c:v>
                </c:pt>
                <c:pt idx="55">
                  <c:v>40.87139999999998</c:v>
                </c:pt>
                <c:pt idx="56">
                  <c:v>41.582879999999967</c:v>
                </c:pt>
                <c:pt idx="57">
                  <c:v>42.294359999999969</c:v>
                </c:pt>
                <c:pt idx="58">
                  <c:v>43.005839999999971</c:v>
                </c:pt>
                <c:pt idx="59">
                  <c:v>43.717319999999965</c:v>
                </c:pt>
                <c:pt idx="60">
                  <c:v>44.42879999999996</c:v>
                </c:pt>
                <c:pt idx="61">
                  <c:v>45.140279999999962</c:v>
                </c:pt>
                <c:pt idx="62">
                  <c:v>45.851759999999956</c:v>
                </c:pt>
                <c:pt idx="63">
                  <c:v>46.563239999999951</c:v>
                </c:pt>
                <c:pt idx="64">
                  <c:v>47.274719999999952</c:v>
                </c:pt>
                <c:pt idx="65">
                  <c:v>47.986199999999947</c:v>
                </c:pt>
                <c:pt idx="66">
                  <c:v>48.697679999999941</c:v>
                </c:pt>
                <c:pt idx="67">
                  <c:v>49.409159999999943</c:v>
                </c:pt>
                <c:pt idx="68">
                  <c:v>50.120639999999945</c:v>
                </c:pt>
                <c:pt idx="69">
                  <c:v>50.832119999999939</c:v>
                </c:pt>
                <c:pt idx="70">
                  <c:v>51.543599999999941</c:v>
                </c:pt>
                <c:pt idx="71">
                  <c:v>52.255079999999936</c:v>
                </c:pt>
                <c:pt idx="72">
                  <c:v>52.96655999999993</c:v>
                </c:pt>
                <c:pt idx="73">
                  <c:v>53.678039999999932</c:v>
                </c:pt>
                <c:pt idx="74">
                  <c:v>54.389519999999926</c:v>
                </c:pt>
                <c:pt idx="75">
                  <c:v>55.100999999999921</c:v>
                </c:pt>
                <c:pt idx="76">
                  <c:v>55.812479999999923</c:v>
                </c:pt>
                <c:pt idx="77">
                  <c:v>56.523959999999917</c:v>
                </c:pt>
                <c:pt idx="78">
                  <c:v>57.235439999999912</c:v>
                </c:pt>
                <c:pt idx="79">
                  <c:v>57.946919999999913</c:v>
                </c:pt>
                <c:pt idx="80">
                  <c:v>58.658399999999908</c:v>
                </c:pt>
                <c:pt idx="81">
                  <c:v>59.369879999999903</c:v>
                </c:pt>
                <c:pt idx="82">
                  <c:v>60.081359999999904</c:v>
                </c:pt>
                <c:pt idx="83">
                  <c:v>60.792839999999899</c:v>
                </c:pt>
                <c:pt idx="84">
                  <c:v>61.504319999999893</c:v>
                </c:pt>
                <c:pt idx="85">
                  <c:v>62.215799999999895</c:v>
                </c:pt>
                <c:pt idx="86">
                  <c:v>62.927279999999904</c:v>
                </c:pt>
                <c:pt idx="87">
                  <c:v>63.638759999999884</c:v>
                </c:pt>
                <c:pt idx="88">
                  <c:v>64.350239999999886</c:v>
                </c:pt>
                <c:pt idx="89">
                  <c:v>65.061719999999895</c:v>
                </c:pt>
                <c:pt idx="90">
                  <c:v>65.773199999999875</c:v>
                </c:pt>
                <c:pt idx="91">
                  <c:v>66.484679999999869</c:v>
                </c:pt>
                <c:pt idx="92">
                  <c:v>67.196159999999878</c:v>
                </c:pt>
                <c:pt idx="93">
                  <c:v>67.907639999999873</c:v>
                </c:pt>
                <c:pt idx="94">
                  <c:v>68.619119999999867</c:v>
                </c:pt>
                <c:pt idx="95">
                  <c:v>69.330599999999862</c:v>
                </c:pt>
                <c:pt idx="96">
                  <c:v>70.042079999999856</c:v>
                </c:pt>
                <c:pt idx="97">
                  <c:v>70.753559999999851</c:v>
                </c:pt>
                <c:pt idx="98">
                  <c:v>71.46503999999986</c:v>
                </c:pt>
                <c:pt idx="99">
                  <c:v>72.176519999999869</c:v>
                </c:pt>
                <c:pt idx="100">
                  <c:v>72.887999999999849</c:v>
                </c:pt>
                <c:pt idx="101">
                  <c:v>73.599479999999843</c:v>
                </c:pt>
                <c:pt idx="102">
                  <c:v>74.310959999999852</c:v>
                </c:pt>
                <c:pt idx="103">
                  <c:v>75.022439999999847</c:v>
                </c:pt>
                <c:pt idx="104">
                  <c:v>75.733919999999841</c:v>
                </c:pt>
                <c:pt idx="105">
                  <c:v>76.445399999999836</c:v>
                </c:pt>
                <c:pt idx="106">
                  <c:v>77.15687999999983</c:v>
                </c:pt>
                <c:pt idx="107">
                  <c:v>77.868359999999825</c:v>
                </c:pt>
                <c:pt idx="108">
                  <c:v>78.579839999999834</c:v>
                </c:pt>
                <c:pt idx="109">
                  <c:v>79.291319999999843</c:v>
                </c:pt>
                <c:pt idx="110">
                  <c:v>80.002799999999837</c:v>
                </c:pt>
                <c:pt idx="111">
                  <c:v>80.714279999999818</c:v>
                </c:pt>
                <c:pt idx="112">
                  <c:v>81.425759999999812</c:v>
                </c:pt>
                <c:pt idx="113">
                  <c:v>82.137239999999821</c:v>
                </c:pt>
                <c:pt idx="114">
                  <c:v>82.848719999999815</c:v>
                </c:pt>
                <c:pt idx="115">
                  <c:v>83.560199999999824</c:v>
                </c:pt>
                <c:pt idx="116">
                  <c:v>84.271679999999819</c:v>
                </c:pt>
                <c:pt idx="117">
                  <c:v>84.983159999999813</c:v>
                </c:pt>
                <c:pt idx="118">
                  <c:v>85.694639999999794</c:v>
                </c:pt>
                <c:pt idx="119">
                  <c:v>86.406119999999802</c:v>
                </c:pt>
                <c:pt idx="120">
                  <c:v>87.117599999999797</c:v>
                </c:pt>
                <c:pt idx="121">
                  <c:v>87.829079999999806</c:v>
                </c:pt>
                <c:pt idx="122">
                  <c:v>88.5405599999998</c:v>
                </c:pt>
                <c:pt idx="123">
                  <c:v>89.252039999999781</c:v>
                </c:pt>
                <c:pt idx="124">
                  <c:v>89.963519999999775</c:v>
                </c:pt>
                <c:pt idx="125">
                  <c:v>90.674999999999784</c:v>
                </c:pt>
                <c:pt idx="126">
                  <c:v>91.386479999999793</c:v>
                </c:pt>
                <c:pt idx="127">
                  <c:v>92.097959999999787</c:v>
                </c:pt>
                <c:pt idx="128">
                  <c:v>92.809439999999782</c:v>
                </c:pt>
                <c:pt idx="129">
                  <c:v>93.520919999999762</c:v>
                </c:pt>
                <c:pt idx="130">
                  <c:v>94.232399999999771</c:v>
                </c:pt>
                <c:pt idx="131">
                  <c:v>94.943879999999766</c:v>
                </c:pt>
                <c:pt idx="132">
                  <c:v>95.655359999999774</c:v>
                </c:pt>
                <c:pt idx="133">
                  <c:v>96.366839999999769</c:v>
                </c:pt>
                <c:pt idx="134">
                  <c:v>97.078319999999763</c:v>
                </c:pt>
                <c:pt idx="135">
                  <c:v>97.789799999999744</c:v>
                </c:pt>
                <c:pt idx="136">
                  <c:v>98.501279999999753</c:v>
                </c:pt>
                <c:pt idx="137">
                  <c:v>99.212759999999747</c:v>
                </c:pt>
                <c:pt idx="138">
                  <c:v>99.924239999999756</c:v>
                </c:pt>
                <c:pt idx="139">
                  <c:v>100.63571999999975</c:v>
                </c:pt>
                <c:pt idx="140">
                  <c:v>101.34719999999975</c:v>
                </c:pt>
                <c:pt idx="141">
                  <c:v>102.05867999999975</c:v>
                </c:pt>
                <c:pt idx="142">
                  <c:v>102.77015999999973</c:v>
                </c:pt>
                <c:pt idx="143">
                  <c:v>103.48163999999974</c:v>
                </c:pt>
                <c:pt idx="144">
                  <c:v>104.19311999999974</c:v>
                </c:pt>
                <c:pt idx="145">
                  <c:v>104.90459999999973</c:v>
                </c:pt>
                <c:pt idx="146">
                  <c:v>105.61607999999974</c:v>
                </c:pt>
                <c:pt idx="147">
                  <c:v>106.32755999999974</c:v>
                </c:pt>
                <c:pt idx="148">
                  <c:v>107.03903999999973</c:v>
                </c:pt>
                <c:pt idx="149">
                  <c:v>107.75051999999971</c:v>
                </c:pt>
                <c:pt idx="150">
                  <c:v>108.46199999999972</c:v>
                </c:pt>
                <c:pt idx="151">
                  <c:v>109.17347999999971</c:v>
                </c:pt>
                <c:pt idx="152">
                  <c:v>109.88495999999972</c:v>
                </c:pt>
                <c:pt idx="153">
                  <c:v>110.59643999999973</c:v>
                </c:pt>
                <c:pt idx="154">
                  <c:v>111.30791999999971</c:v>
                </c:pt>
                <c:pt idx="155">
                  <c:v>112.01939999999972</c:v>
                </c:pt>
                <c:pt idx="156">
                  <c:v>112.7308799999997</c:v>
                </c:pt>
                <c:pt idx="157">
                  <c:v>113.4423599999997</c:v>
                </c:pt>
                <c:pt idx="158">
                  <c:v>114.1538399999997</c:v>
                </c:pt>
                <c:pt idx="159">
                  <c:v>114.86531999999971</c:v>
                </c:pt>
                <c:pt idx="160">
                  <c:v>115.57679999999969</c:v>
                </c:pt>
                <c:pt idx="161">
                  <c:v>116.2882799999997</c:v>
                </c:pt>
                <c:pt idx="162">
                  <c:v>116.9997599999997</c:v>
                </c:pt>
                <c:pt idx="163">
                  <c:v>117.71123999999973</c:v>
                </c:pt>
                <c:pt idx="164">
                  <c:v>118.42271999999971</c:v>
                </c:pt>
                <c:pt idx="165">
                  <c:v>119.13419999999974</c:v>
                </c:pt>
                <c:pt idx="166">
                  <c:v>119.84567999999975</c:v>
                </c:pt>
                <c:pt idx="167">
                  <c:v>120.55715999999975</c:v>
                </c:pt>
                <c:pt idx="168">
                  <c:v>121.26863999999978</c:v>
                </c:pt>
                <c:pt idx="169">
                  <c:v>121.98011999999976</c:v>
                </c:pt>
                <c:pt idx="170">
                  <c:v>122.69159999999978</c:v>
                </c:pt>
                <c:pt idx="171">
                  <c:v>123.40307999999979</c:v>
                </c:pt>
                <c:pt idx="172">
                  <c:v>124.1145599999998</c:v>
                </c:pt>
                <c:pt idx="173">
                  <c:v>124.82603999999982</c:v>
                </c:pt>
                <c:pt idx="174">
                  <c:v>125.53751999999983</c:v>
                </c:pt>
                <c:pt idx="175">
                  <c:v>126.24899999999984</c:v>
                </c:pt>
                <c:pt idx="176">
                  <c:v>126.96047999999983</c:v>
                </c:pt>
                <c:pt idx="177">
                  <c:v>127.67195999999987</c:v>
                </c:pt>
                <c:pt idx="178">
                  <c:v>128.38343999999987</c:v>
                </c:pt>
                <c:pt idx="179">
                  <c:v>129.09491999999989</c:v>
                </c:pt>
                <c:pt idx="180">
                  <c:v>129.80639999999991</c:v>
                </c:pt>
                <c:pt idx="181">
                  <c:v>130.51787999999991</c:v>
                </c:pt>
                <c:pt idx="182">
                  <c:v>131.22935999999993</c:v>
                </c:pt>
                <c:pt idx="183">
                  <c:v>131.94083999999992</c:v>
                </c:pt>
                <c:pt idx="184">
                  <c:v>132.65231999999995</c:v>
                </c:pt>
                <c:pt idx="185">
                  <c:v>133.36379999999997</c:v>
                </c:pt>
                <c:pt idx="186">
                  <c:v>134.07527999999994</c:v>
                </c:pt>
                <c:pt idx="187">
                  <c:v>134.78675999999996</c:v>
                </c:pt>
                <c:pt idx="188">
                  <c:v>135.49823999999998</c:v>
                </c:pt>
                <c:pt idx="189">
                  <c:v>136.20971999999998</c:v>
                </c:pt>
                <c:pt idx="190">
                  <c:v>136.9212</c:v>
                </c:pt>
                <c:pt idx="191">
                  <c:v>137.63268000000002</c:v>
                </c:pt>
                <c:pt idx="192">
                  <c:v>138.34416000000002</c:v>
                </c:pt>
                <c:pt idx="193">
                  <c:v>139.05564000000001</c:v>
                </c:pt>
                <c:pt idx="194">
                  <c:v>139.76712000000006</c:v>
                </c:pt>
                <c:pt idx="195">
                  <c:v>140.47860000000006</c:v>
                </c:pt>
                <c:pt idx="196">
                  <c:v>141.19008000000005</c:v>
                </c:pt>
                <c:pt idx="197">
                  <c:v>141.90156000000007</c:v>
                </c:pt>
                <c:pt idx="198">
                  <c:v>142.61304000000007</c:v>
                </c:pt>
                <c:pt idx="199">
                  <c:v>143.32452000000009</c:v>
                </c:pt>
                <c:pt idx="200">
                  <c:v>144.03600000000012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2F6-499F-A141-B17D0EEFCED3}"/>
            </c:ext>
          </c:extLst>
        </c:ser>
        <c:ser>
          <c:idx val="2"/>
          <c:order val="2"/>
          <c:spPr>
            <a:ln w="9525" cap="rnd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'[dry layer resistance model v2.xlsx]Sheet1'!$B$19:$B$219</c:f>
              <c:numCache>
                <c:formatCode>General</c:formatCode>
                <c:ptCount val="20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</c:numCache>
            </c:numRef>
          </c:xVal>
          <c:yVal>
            <c:numRef>
              <c:f>'[dry layer resistance model v2.xlsx]Sheet1'!$F$19:$F$219</c:f>
              <c:numCache>
                <c:formatCode>0.00E+00</c:formatCode>
                <c:ptCount val="201"/>
                <c:pt idx="0">
                  <c:v>11.440474072795064</c:v>
                </c:pt>
                <c:pt idx="1">
                  <c:v>11.440474072795064</c:v>
                </c:pt>
                <c:pt idx="2">
                  <c:v>11.440474072795064</c:v>
                </c:pt>
                <c:pt idx="3">
                  <c:v>11.440474072795064</c:v>
                </c:pt>
                <c:pt idx="4">
                  <c:v>11.440474072795064</c:v>
                </c:pt>
                <c:pt idx="5">
                  <c:v>11.440474072795064</c:v>
                </c:pt>
                <c:pt idx="6">
                  <c:v>11.440474072795064</c:v>
                </c:pt>
                <c:pt idx="7">
                  <c:v>11.440474072795064</c:v>
                </c:pt>
                <c:pt idx="8">
                  <c:v>11.440474072795064</c:v>
                </c:pt>
                <c:pt idx="9">
                  <c:v>11.440474072795064</c:v>
                </c:pt>
                <c:pt idx="10">
                  <c:v>11.440474072795064</c:v>
                </c:pt>
                <c:pt idx="11">
                  <c:v>11.440474072795064</c:v>
                </c:pt>
                <c:pt idx="12">
                  <c:v>11.440474072795064</c:v>
                </c:pt>
                <c:pt idx="13">
                  <c:v>11.440474072795064</c:v>
                </c:pt>
                <c:pt idx="14">
                  <c:v>11.440474072795064</c:v>
                </c:pt>
                <c:pt idx="15">
                  <c:v>11.440474072795064</c:v>
                </c:pt>
                <c:pt idx="16">
                  <c:v>11.440474072795064</c:v>
                </c:pt>
                <c:pt idx="17">
                  <c:v>11.440474072795064</c:v>
                </c:pt>
                <c:pt idx="18">
                  <c:v>11.440474072795064</c:v>
                </c:pt>
                <c:pt idx="19">
                  <c:v>11.440474072795064</c:v>
                </c:pt>
                <c:pt idx="20">
                  <c:v>11.440474072795064</c:v>
                </c:pt>
                <c:pt idx="21">
                  <c:v>11.440474072795064</c:v>
                </c:pt>
                <c:pt idx="22">
                  <c:v>11.440474072795064</c:v>
                </c:pt>
                <c:pt idx="23">
                  <c:v>11.440474072795064</c:v>
                </c:pt>
                <c:pt idx="24">
                  <c:v>11.440474072795064</c:v>
                </c:pt>
                <c:pt idx="25">
                  <c:v>11.440474072795064</c:v>
                </c:pt>
                <c:pt idx="26">
                  <c:v>11.440474072795064</c:v>
                </c:pt>
                <c:pt idx="27">
                  <c:v>11.440474072795064</c:v>
                </c:pt>
                <c:pt idx="28">
                  <c:v>11.440474072795064</c:v>
                </c:pt>
                <c:pt idx="29">
                  <c:v>11.440474072795064</c:v>
                </c:pt>
                <c:pt idx="30">
                  <c:v>11.440474072795064</c:v>
                </c:pt>
                <c:pt idx="31">
                  <c:v>11.440474072795064</c:v>
                </c:pt>
                <c:pt idx="32">
                  <c:v>11.440474072795064</c:v>
                </c:pt>
                <c:pt idx="33">
                  <c:v>11.440474072795064</c:v>
                </c:pt>
                <c:pt idx="34">
                  <c:v>11.440474072795064</c:v>
                </c:pt>
                <c:pt idx="35">
                  <c:v>11.440474072795064</c:v>
                </c:pt>
                <c:pt idx="36">
                  <c:v>11.440474072795064</c:v>
                </c:pt>
                <c:pt idx="37">
                  <c:v>11.440474072795064</c:v>
                </c:pt>
                <c:pt idx="38">
                  <c:v>11.440474072795064</c:v>
                </c:pt>
                <c:pt idx="39">
                  <c:v>11.440474072795064</c:v>
                </c:pt>
                <c:pt idx="40">
                  <c:v>11.440474072795064</c:v>
                </c:pt>
                <c:pt idx="41">
                  <c:v>11.440474072795064</c:v>
                </c:pt>
                <c:pt idx="42">
                  <c:v>11.440474072795064</c:v>
                </c:pt>
                <c:pt idx="43">
                  <c:v>11.440474072795064</c:v>
                </c:pt>
                <c:pt idx="44">
                  <c:v>11.440474072795064</c:v>
                </c:pt>
                <c:pt idx="45">
                  <c:v>11.440474072795064</c:v>
                </c:pt>
                <c:pt idx="46">
                  <c:v>11.440474072795064</c:v>
                </c:pt>
                <c:pt idx="47">
                  <c:v>11.440474072795064</c:v>
                </c:pt>
                <c:pt idx="48">
                  <c:v>11.440474072795064</c:v>
                </c:pt>
                <c:pt idx="49">
                  <c:v>11.440474072795064</c:v>
                </c:pt>
                <c:pt idx="50">
                  <c:v>11.440474072795064</c:v>
                </c:pt>
                <c:pt idx="51">
                  <c:v>11.440474072795064</c:v>
                </c:pt>
                <c:pt idx="52">
                  <c:v>11.440474072795064</c:v>
                </c:pt>
                <c:pt idx="53">
                  <c:v>11.440474072795064</c:v>
                </c:pt>
                <c:pt idx="54">
                  <c:v>11.440474072795064</c:v>
                </c:pt>
                <c:pt idx="55">
                  <c:v>11.440474072795064</c:v>
                </c:pt>
                <c:pt idx="56">
                  <c:v>11.440474072795064</c:v>
                </c:pt>
                <c:pt idx="57">
                  <c:v>11.440474072795064</c:v>
                </c:pt>
                <c:pt idx="58">
                  <c:v>11.440474072795064</c:v>
                </c:pt>
                <c:pt idx="59">
                  <c:v>11.440474072795064</c:v>
                </c:pt>
                <c:pt idx="60">
                  <c:v>11.440474072795064</c:v>
                </c:pt>
                <c:pt idx="61">
                  <c:v>11.440474072795064</c:v>
                </c:pt>
                <c:pt idx="62">
                  <c:v>11.440474072795064</c:v>
                </c:pt>
                <c:pt idx="63">
                  <c:v>11.440474072795064</c:v>
                </c:pt>
                <c:pt idx="64">
                  <c:v>11.440474072795064</c:v>
                </c:pt>
                <c:pt idx="65">
                  <c:v>11.440474072795064</c:v>
                </c:pt>
                <c:pt idx="66">
                  <c:v>11.440474072795064</c:v>
                </c:pt>
                <c:pt idx="67">
                  <c:v>11.440474072795064</c:v>
                </c:pt>
                <c:pt idx="68">
                  <c:v>11.440474072795064</c:v>
                </c:pt>
                <c:pt idx="69">
                  <c:v>11.440474072795064</c:v>
                </c:pt>
                <c:pt idx="70">
                  <c:v>11.440474072795064</c:v>
                </c:pt>
                <c:pt idx="71">
                  <c:v>11.440474072795064</c:v>
                </c:pt>
                <c:pt idx="72">
                  <c:v>11.440474072795064</c:v>
                </c:pt>
                <c:pt idx="73">
                  <c:v>11.440474072795064</c:v>
                </c:pt>
                <c:pt idx="74">
                  <c:v>11.440474072795064</c:v>
                </c:pt>
                <c:pt idx="75">
                  <c:v>11.440474072795064</c:v>
                </c:pt>
                <c:pt idx="76">
                  <c:v>11.440474072795064</c:v>
                </c:pt>
                <c:pt idx="77">
                  <c:v>11.440474072795064</c:v>
                </c:pt>
                <c:pt idx="78">
                  <c:v>11.440474072795064</c:v>
                </c:pt>
                <c:pt idx="79">
                  <c:v>11.440474072795064</c:v>
                </c:pt>
                <c:pt idx="80">
                  <c:v>11.440474072795064</c:v>
                </c:pt>
                <c:pt idx="81">
                  <c:v>11.440474072795064</c:v>
                </c:pt>
                <c:pt idx="82">
                  <c:v>11.440474072795064</c:v>
                </c:pt>
                <c:pt idx="83">
                  <c:v>11.440474072795064</c:v>
                </c:pt>
                <c:pt idx="84">
                  <c:v>11.440474072795064</c:v>
                </c:pt>
                <c:pt idx="85">
                  <c:v>11.440474072795064</c:v>
                </c:pt>
                <c:pt idx="86">
                  <c:v>11.440474072795064</c:v>
                </c:pt>
                <c:pt idx="87">
                  <c:v>11.440474072795064</c:v>
                </c:pt>
                <c:pt idx="88">
                  <c:v>11.440474072795064</c:v>
                </c:pt>
                <c:pt idx="89">
                  <c:v>11.440474072795064</c:v>
                </c:pt>
                <c:pt idx="90">
                  <c:v>11.440474072795064</c:v>
                </c:pt>
                <c:pt idx="91">
                  <c:v>11.440474072795064</c:v>
                </c:pt>
                <c:pt idx="92">
                  <c:v>11.440474072795064</c:v>
                </c:pt>
                <c:pt idx="93">
                  <c:v>11.440474072795064</c:v>
                </c:pt>
                <c:pt idx="94">
                  <c:v>11.440474072795064</c:v>
                </c:pt>
                <c:pt idx="95">
                  <c:v>11.440474072795064</c:v>
                </c:pt>
                <c:pt idx="96">
                  <c:v>11.440474072795064</c:v>
                </c:pt>
                <c:pt idx="97">
                  <c:v>11.440474072795064</c:v>
                </c:pt>
                <c:pt idx="98">
                  <c:v>11.440474072795064</c:v>
                </c:pt>
                <c:pt idx="99">
                  <c:v>11.440474072795064</c:v>
                </c:pt>
                <c:pt idx="100">
                  <c:v>11.440474072795064</c:v>
                </c:pt>
                <c:pt idx="101">
                  <c:v>11.440474072795064</c:v>
                </c:pt>
                <c:pt idx="102">
                  <c:v>11.440474072795064</c:v>
                </c:pt>
                <c:pt idx="103">
                  <c:v>11.440474072795064</c:v>
                </c:pt>
                <c:pt idx="104">
                  <c:v>11.440474072795064</c:v>
                </c:pt>
                <c:pt idx="105">
                  <c:v>11.440474072795064</c:v>
                </c:pt>
                <c:pt idx="106">
                  <c:v>11.440474072795064</c:v>
                </c:pt>
                <c:pt idx="107">
                  <c:v>11.440474072795064</c:v>
                </c:pt>
                <c:pt idx="108">
                  <c:v>11.440474072795064</c:v>
                </c:pt>
                <c:pt idx="109">
                  <c:v>11.440474072795064</c:v>
                </c:pt>
                <c:pt idx="110">
                  <c:v>11.440474072795064</c:v>
                </c:pt>
                <c:pt idx="111">
                  <c:v>11.440474072795064</c:v>
                </c:pt>
                <c:pt idx="112">
                  <c:v>11.440474072795064</c:v>
                </c:pt>
                <c:pt idx="113">
                  <c:v>11.440474072795064</c:v>
                </c:pt>
                <c:pt idx="114">
                  <c:v>11.440474072795064</c:v>
                </c:pt>
                <c:pt idx="115">
                  <c:v>11.440474072795064</c:v>
                </c:pt>
                <c:pt idx="116">
                  <c:v>11.440474072795064</c:v>
                </c:pt>
                <c:pt idx="117">
                  <c:v>11.440474072795064</c:v>
                </c:pt>
                <c:pt idx="118">
                  <c:v>11.440474072795064</c:v>
                </c:pt>
                <c:pt idx="119">
                  <c:v>11.440474072795064</c:v>
                </c:pt>
                <c:pt idx="120">
                  <c:v>11.440474072795064</c:v>
                </c:pt>
                <c:pt idx="121">
                  <c:v>11.440474072795064</c:v>
                </c:pt>
                <c:pt idx="122">
                  <c:v>11.440474072795064</c:v>
                </c:pt>
                <c:pt idx="123">
                  <c:v>11.440474072795064</c:v>
                </c:pt>
                <c:pt idx="124">
                  <c:v>11.440474072795064</c:v>
                </c:pt>
                <c:pt idx="125">
                  <c:v>11.440474072795064</c:v>
                </c:pt>
                <c:pt idx="126">
                  <c:v>11.440474072795064</c:v>
                </c:pt>
                <c:pt idx="127">
                  <c:v>11.440474072795064</c:v>
                </c:pt>
                <c:pt idx="128">
                  <c:v>11.440474072795064</c:v>
                </c:pt>
                <c:pt idx="129">
                  <c:v>11.440474072795064</c:v>
                </c:pt>
                <c:pt idx="130">
                  <c:v>11.440474072795064</c:v>
                </c:pt>
                <c:pt idx="131">
                  <c:v>11.440474072795064</c:v>
                </c:pt>
                <c:pt idx="132">
                  <c:v>11.440474072795064</c:v>
                </c:pt>
                <c:pt idx="133">
                  <c:v>11.440474072795064</c:v>
                </c:pt>
                <c:pt idx="134">
                  <c:v>11.440474072795064</c:v>
                </c:pt>
                <c:pt idx="135">
                  <c:v>11.440474072795064</c:v>
                </c:pt>
                <c:pt idx="136">
                  <c:v>11.440474072795064</c:v>
                </c:pt>
                <c:pt idx="137">
                  <c:v>11.440474072795064</c:v>
                </c:pt>
                <c:pt idx="138">
                  <c:v>11.440474072795064</c:v>
                </c:pt>
                <c:pt idx="139">
                  <c:v>11.440474072795064</c:v>
                </c:pt>
                <c:pt idx="140">
                  <c:v>11.440474072795064</c:v>
                </c:pt>
                <c:pt idx="141">
                  <c:v>11.440474072795064</c:v>
                </c:pt>
                <c:pt idx="142">
                  <c:v>11.440474072795064</c:v>
                </c:pt>
                <c:pt idx="143">
                  <c:v>11.440474072795064</c:v>
                </c:pt>
                <c:pt idx="144">
                  <c:v>11.440474072795064</c:v>
                </c:pt>
                <c:pt idx="145">
                  <c:v>11.440474072795064</c:v>
                </c:pt>
                <c:pt idx="146">
                  <c:v>11.440474072795064</c:v>
                </c:pt>
                <c:pt idx="147">
                  <c:v>11.440474072795064</c:v>
                </c:pt>
                <c:pt idx="148">
                  <c:v>11.440474072795064</c:v>
                </c:pt>
                <c:pt idx="149">
                  <c:v>11.440474072795064</c:v>
                </c:pt>
                <c:pt idx="150">
                  <c:v>11.440474072795064</c:v>
                </c:pt>
                <c:pt idx="151">
                  <c:v>11.440474072795064</c:v>
                </c:pt>
                <c:pt idx="152">
                  <c:v>11.440474072795064</c:v>
                </c:pt>
                <c:pt idx="153">
                  <c:v>11.440474072795064</c:v>
                </c:pt>
                <c:pt idx="154">
                  <c:v>11.440474072795064</c:v>
                </c:pt>
                <c:pt idx="155">
                  <c:v>11.440474072795064</c:v>
                </c:pt>
                <c:pt idx="156">
                  <c:v>11.440474072795064</c:v>
                </c:pt>
                <c:pt idx="157">
                  <c:v>11.440474072795064</c:v>
                </c:pt>
                <c:pt idx="158">
                  <c:v>11.440474072795064</c:v>
                </c:pt>
                <c:pt idx="159">
                  <c:v>11.440474072795064</c:v>
                </c:pt>
                <c:pt idx="160">
                  <c:v>11.440474072795064</c:v>
                </c:pt>
                <c:pt idx="161">
                  <c:v>11.440474072795064</c:v>
                </c:pt>
                <c:pt idx="162">
                  <c:v>11.440474072795064</c:v>
                </c:pt>
                <c:pt idx="163">
                  <c:v>11.440474072795064</c:v>
                </c:pt>
                <c:pt idx="164">
                  <c:v>11.440474072795064</c:v>
                </c:pt>
                <c:pt idx="165">
                  <c:v>11.440474072795064</c:v>
                </c:pt>
                <c:pt idx="166">
                  <c:v>11.440474072795064</c:v>
                </c:pt>
                <c:pt idx="167">
                  <c:v>11.440474072795064</c:v>
                </c:pt>
                <c:pt idx="168">
                  <c:v>11.440474072795064</c:v>
                </c:pt>
                <c:pt idx="169">
                  <c:v>11.440474072795064</c:v>
                </c:pt>
                <c:pt idx="170">
                  <c:v>11.440474072795064</c:v>
                </c:pt>
                <c:pt idx="171">
                  <c:v>11.440474072795064</c:v>
                </c:pt>
                <c:pt idx="172">
                  <c:v>11.440474072795064</c:v>
                </c:pt>
                <c:pt idx="173">
                  <c:v>11.440474072795064</c:v>
                </c:pt>
                <c:pt idx="174">
                  <c:v>11.440474072795064</c:v>
                </c:pt>
                <c:pt idx="175">
                  <c:v>11.440474072795064</c:v>
                </c:pt>
                <c:pt idx="176">
                  <c:v>11.440474072795064</c:v>
                </c:pt>
                <c:pt idx="177">
                  <c:v>11.440474072795064</c:v>
                </c:pt>
                <c:pt idx="178">
                  <c:v>11.440474072795064</c:v>
                </c:pt>
                <c:pt idx="179">
                  <c:v>11.440474072795064</c:v>
                </c:pt>
                <c:pt idx="180">
                  <c:v>11.440474072795064</c:v>
                </c:pt>
                <c:pt idx="181">
                  <c:v>11.440474072795064</c:v>
                </c:pt>
                <c:pt idx="182">
                  <c:v>11.440474072795064</c:v>
                </c:pt>
                <c:pt idx="183">
                  <c:v>11.440474072795064</c:v>
                </c:pt>
                <c:pt idx="184">
                  <c:v>11.440474072795064</c:v>
                </c:pt>
                <c:pt idx="185">
                  <c:v>11.440474072795064</c:v>
                </c:pt>
                <c:pt idx="186">
                  <c:v>11.440474072795064</c:v>
                </c:pt>
                <c:pt idx="187">
                  <c:v>11.440474072795064</c:v>
                </c:pt>
                <c:pt idx="188">
                  <c:v>11.440474072795064</c:v>
                </c:pt>
                <c:pt idx="189">
                  <c:v>11.440474072795064</c:v>
                </c:pt>
                <c:pt idx="190">
                  <c:v>11.440474072795064</c:v>
                </c:pt>
                <c:pt idx="191">
                  <c:v>11.440474072795064</c:v>
                </c:pt>
                <c:pt idx="192">
                  <c:v>11.440474072795064</c:v>
                </c:pt>
                <c:pt idx="193">
                  <c:v>11.440474072795064</c:v>
                </c:pt>
                <c:pt idx="194">
                  <c:v>11.440474072795064</c:v>
                </c:pt>
                <c:pt idx="195">
                  <c:v>11.440474072795064</c:v>
                </c:pt>
                <c:pt idx="196">
                  <c:v>11.440474072795064</c:v>
                </c:pt>
                <c:pt idx="197">
                  <c:v>11.440474072795064</c:v>
                </c:pt>
                <c:pt idx="198">
                  <c:v>11.440474072795064</c:v>
                </c:pt>
                <c:pt idx="199">
                  <c:v>11.440474072795064</c:v>
                </c:pt>
                <c:pt idx="200">
                  <c:v>11.440474072795064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2F6-499F-A141-B17D0EEFC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609631"/>
        <c:axId val="1973367983"/>
      </c:scatterChart>
      <c:valAx>
        <c:axId val="2131609631"/>
        <c:scaling>
          <c:orientation val="minMax"/>
          <c:max val="7"/>
        </c:scaling>
        <c:delete val="1"/>
        <c:axPos val="b"/>
        <c:numFmt formatCode="General" sourceLinked="1"/>
        <c:majorTickMark val="none"/>
        <c:minorTickMark val="none"/>
        <c:tickLblPos val="nextTo"/>
        <c:crossAx val="1973367983"/>
        <c:crosses val="autoZero"/>
        <c:crossBetween val="midCat"/>
      </c:valAx>
      <c:valAx>
        <c:axId val="1973367983"/>
        <c:scaling>
          <c:orientation val="minMax"/>
          <c:max val="15"/>
          <c:min val="0"/>
        </c:scaling>
        <c:delete val="1"/>
        <c:axPos val="l"/>
        <c:numFmt formatCode="#,##0" sourceLinked="0"/>
        <c:majorTickMark val="none"/>
        <c:minorTickMark val="none"/>
        <c:tickLblPos val="nextTo"/>
        <c:crossAx val="2131609631"/>
        <c:crosses val="autoZero"/>
        <c:crossBetween val="midCat"/>
        <c:majorUnit val="5"/>
      </c:valAx>
      <c:spPr>
        <a:noFill/>
        <a:ln w="3175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20B09-F0A1-488D-B621-7F6DCB420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7BA82-3C0C-4B0C-992B-BE0B615BA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3B4BF-F6BE-4931-B1DA-57678BB8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7090B-B3C0-42ED-8AD1-43D1E870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9135F-24AA-4868-840C-5365E8F0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4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A824-63B4-4ADB-9BC5-7E66F8BE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3A27-4549-4E4D-B7F9-26738CB8B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5C72E-49CA-4887-BE27-E386AF1D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5C62F-AEC3-4B60-8B00-1236CA6E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1CCB-8E80-4D8F-A2EF-392F5910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3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E8379B-E51F-419F-989A-A2F4DDB3F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02CDC-3BA4-4D66-B582-5F1D7FB81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BB09B-3244-47B9-B43D-9208EA7B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260CC-B97D-4593-AB94-F767A54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DB932-77E8-4488-8C45-52A09746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3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AFDE-D361-42F4-8A6E-6D7D2E26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11C76-608D-4F66-B5CC-169134D73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CB7D-A45E-4875-859A-01FE4C8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63530-D90F-4922-A601-BF712687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18F7F-E23C-42E2-841B-22040A01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38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9461-CA2E-440F-BF4A-611E4F687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2FC5F-69CD-4777-8E51-3050B56D1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D90C2-7CE8-4C9F-9969-85B88E86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D5C00-CE4C-4018-9EB1-BDBC81B1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F1C72-D34C-49A6-8CFE-6BD5001F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0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0119-5463-49FF-9C47-F11AF567B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0C1D2-DECC-4509-AC30-CAE653B58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ACD61-962E-4E29-A733-BAC671341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B27DF-F162-4D66-9D19-96F52E62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D2030-E943-4C7E-8D13-E322A9BB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130C3-F0FB-46AF-9704-4B30BB124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2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B28F-5E76-441E-B9E0-0EF3A460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27D84-878A-4BE0-BBE6-05ADD3FAA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EC6AA-A522-4628-B9F2-EFD45123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5775B-8ADD-462E-B794-9A5B932BB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57408-D924-4C5B-85AA-D8433EDF0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8D16D-AD43-4E6E-B08F-90650D36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2FD36-DB70-48B2-8F28-F57E9B4E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EE01F-C8B9-488D-B61A-6D12D7FA7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29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D7F5-1F26-49C7-BAD3-E8841B155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FA12D-F52D-49A1-B689-A32621C5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E1D55-0060-4BB2-94BD-24F01AF6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373F4-3097-4C19-B12F-7CBBC178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80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76B18-A11F-412C-B4FA-AA9F1AAA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45C05-3CA7-4914-B9DD-6B7B81CB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500D0-1F4C-4E07-BC6E-A7150DBE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3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09DCF-035F-43EE-9ABC-C480C9B8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31E5-DA9E-4862-9372-C94728CCF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ED0A5-6940-48C3-ABBB-1C4C8854B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C78F8-5E05-4616-B213-F9B7D163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159E8-1B4F-4C88-950B-DBD8F527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7EAB3-CA20-49D7-A36A-BB00B54B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7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918C-BEBD-4BC1-A3F5-AA4BF02A1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3F7200-37EA-4F04-B9EA-4B4379DC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E6466-E9C8-4BDE-90BC-6E0368C37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852B3-E743-4418-BF33-051F2FC5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12E71-8B27-48F1-A881-2D678F53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C231C-9F63-4E73-B32F-9B308E6B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2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F3DD6-A1DD-4E4B-8D5F-B9EC92EC3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B85F7-F86B-4AD5-84F2-D7C8C1995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31A5F-836B-4723-96D7-72699CCD8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C7AF1-D7DB-4372-8423-87BD3C0D9D0B}" type="datetimeFigureOut">
              <a:rPr lang="en-GB" smtClean="0"/>
              <a:t>16/02/2023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C047B-5E90-4C51-8896-8FA76300C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A61CF-B1E4-4FF0-9B64-56BEDDC2B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659A-BF36-4D27-8E50-C7E4E117F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4.png"/><Relationship Id="rId39" Type="http://schemas.openxmlformats.org/officeDocument/2006/relationships/image" Target="../media/image36.png"/><Relationship Id="rId21" Type="http://schemas.openxmlformats.org/officeDocument/2006/relationships/image" Target="../media/image18.png"/><Relationship Id="rId34" Type="http://schemas.openxmlformats.org/officeDocument/2006/relationships/image" Target="../media/image3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3.png"/><Relationship Id="rId33" Type="http://schemas.openxmlformats.org/officeDocument/2006/relationships/image" Target="../media/image30.png"/><Relationship Id="rId38" Type="http://schemas.openxmlformats.org/officeDocument/2006/relationships/image" Target="../media/image35.png"/><Relationship Id="rId2" Type="http://schemas.openxmlformats.org/officeDocument/2006/relationships/chart" Target="../charts/char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2.png"/><Relationship Id="rId32" Type="http://schemas.openxmlformats.org/officeDocument/2006/relationships/image" Target="../media/image29.png"/><Relationship Id="rId37" Type="http://schemas.openxmlformats.org/officeDocument/2006/relationships/image" Target="../media/image34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6.png"/><Relationship Id="rId36" Type="http://schemas.openxmlformats.org/officeDocument/2006/relationships/image" Target="../media/image33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5.png"/><Relationship Id="rId30" Type="http://schemas.openxmlformats.org/officeDocument/2006/relationships/image" Target="../media/image21.png"/><Relationship Id="rId35" Type="http://schemas.openxmlformats.org/officeDocument/2006/relationships/image" Target="../media/image32.png"/><Relationship Id="rId8" Type="http://schemas.openxmlformats.org/officeDocument/2006/relationships/image" Target="../media/image5.png"/><Relationship Id="rId3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DF4D7A5-46D7-492D-B783-6D35D335D8CB}"/>
              </a:ext>
            </a:extLst>
          </p:cNvPr>
          <p:cNvGrpSpPr/>
          <p:nvPr/>
        </p:nvGrpSpPr>
        <p:grpSpPr>
          <a:xfrm>
            <a:off x="1888366" y="654702"/>
            <a:ext cx="4818247" cy="5199441"/>
            <a:chOff x="1888366" y="654702"/>
            <a:chExt cx="4818247" cy="5199441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0" name="Chart 19">
                  <a:extLst>
                    <a:ext uri="{FF2B5EF4-FFF2-40B4-BE49-F238E27FC236}">
                      <a16:creationId xmlns:a16="http://schemas.microsoft.com/office/drawing/2014/main" id="{5AC80C6F-DEBF-4C58-8253-BB34B4A45CEE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542352718"/>
                    </p:ext>
                  </p:extLst>
                </p:nvPr>
              </p:nvGraphicFramePr>
              <p:xfrm>
                <a:off x="1888366" y="724774"/>
                <a:ext cx="2823097" cy="204456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20" name="Chart 19">
                  <a:extLst>
                    <a:ext uri="{FF2B5EF4-FFF2-40B4-BE49-F238E27FC236}">
                      <a16:creationId xmlns:a16="http://schemas.microsoft.com/office/drawing/2014/main" id="{5AC80C6F-DEBF-4C58-8253-BB34B4A45CEE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542352718"/>
                    </p:ext>
                  </p:extLst>
                </p:nvPr>
              </p:nvGraphicFramePr>
              <p:xfrm>
                <a:off x="1888366" y="724774"/>
                <a:ext cx="2823097" cy="2044563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AE5B871-0E0D-4FA6-9CE2-E134B6AA8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81200" y="3139080"/>
              <a:ext cx="789064" cy="1699200"/>
            </a:xfrm>
            <a:prstGeom prst="rect">
              <a:avLst/>
            </a:prstGeom>
          </p:spPr>
        </p:pic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612E000E-6CD8-4293-8B4D-46F9B619FE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2072" y="2780453"/>
              <a:ext cx="792000" cy="19129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A738A76-D0B7-4387-9E8F-5D7E90728EF7}"/>
                </a:ext>
              </a:extLst>
            </p:cNvPr>
            <p:cNvGrpSpPr/>
            <p:nvPr/>
          </p:nvGrpSpPr>
          <p:grpSpPr>
            <a:xfrm>
              <a:off x="5101293" y="3329140"/>
              <a:ext cx="792000" cy="191292"/>
              <a:chOff x="5105632" y="3273633"/>
              <a:chExt cx="792000" cy="191292"/>
            </a:xfrm>
          </p:grpSpPr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8E55C0F5-A1B5-4CF9-B46F-562368C0AE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05632" y="3273633"/>
                <a:ext cx="792000" cy="191292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accent2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8" name="Oval 237">
                <a:extLst>
                  <a:ext uri="{FF2B5EF4-FFF2-40B4-BE49-F238E27FC236}">
                    <a16:creationId xmlns:a16="http://schemas.microsoft.com/office/drawing/2014/main" id="{1BFC0EAE-76A8-4050-BDF1-3A5F467920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29009" y="3279279"/>
                <a:ext cx="745247" cy="1800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3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FE1B69DF-934F-4DF7-BD7D-01E58017F663}"/>
                </a:ext>
              </a:extLst>
            </p:cNvPr>
            <p:cNvSpPr txBox="1"/>
            <p:nvPr/>
          </p:nvSpPr>
          <p:spPr>
            <a:xfrm>
              <a:off x="4344559" y="3309370"/>
              <a:ext cx="79220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core skin (cs)</a:t>
              </a:r>
              <a:endPara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B9146EBF-69E7-43F7-A25F-C73A59C22A73}"/>
                    </a:ext>
                  </a:extLst>
                </p:cNvPr>
                <p:cNvSpPr txBox="1"/>
                <p:nvPr/>
              </p:nvSpPr>
              <p:spPr>
                <a:xfrm>
                  <a:off x="6000073" y="3293981"/>
                  <a:ext cx="647458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cs</m:t>
                            </m:r>
                          </m:sub>
                        </m:sSub>
                      </m:oMath>
                    </m:oMathPara>
                  </a14:m>
                  <a:endParaRPr lang="en-GB" sz="900" dirty="0"/>
                </a:p>
              </p:txBody>
            </p:sp>
          </mc:Choice>
          <mc:Fallback xmlns="">
            <p:sp>
              <p:nvSpPr>
                <p:cNvPr id="170" name="TextBox 169">
                  <a:extLst>
                    <a:ext uri="{FF2B5EF4-FFF2-40B4-BE49-F238E27FC236}">
                      <a16:creationId xmlns:a16="http://schemas.microsoft.com/office/drawing/2014/main" id="{B9146EBF-69E7-43F7-A25F-C73A59C22A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0073" y="3293981"/>
                  <a:ext cx="647458" cy="230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6C244EE-1B7B-4105-886B-8DCB3A6A14AD}"/>
                </a:ext>
              </a:extLst>
            </p:cNvPr>
            <p:cNvGrpSpPr/>
            <p:nvPr/>
          </p:nvGrpSpPr>
          <p:grpSpPr>
            <a:xfrm>
              <a:off x="5101293" y="3068527"/>
              <a:ext cx="792000" cy="191292"/>
              <a:chOff x="5101293" y="3614987"/>
              <a:chExt cx="792000" cy="191292"/>
            </a:xfrm>
          </p:grpSpPr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60641EAF-A9F9-4AD6-8218-1666A8A1E6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01293" y="3614987"/>
                <a:ext cx="792000" cy="191292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63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860E59AF-BC1A-4EA5-9588-A6E7B2FAD6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137293" y="3623682"/>
                <a:ext cx="720000" cy="173902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1F639347-5F29-43A6-87F4-3B0F9C9B3838}"/>
                </a:ext>
              </a:extLst>
            </p:cNvPr>
            <p:cNvSpPr txBox="1"/>
            <p:nvPr/>
          </p:nvSpPr>
          <p:spPr>
            <a:xfrm>
              <a:off x="5858304" y="3048757"/>
              <a:ext cx="84830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shunt skin (ss)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98898826-6EEF-4A11-BDD3-8CB7B1FACE24}"/>
                    </a:ext>
                  </a:extLst>
                </p:cNvPr>
                <p:cNvSpPr/>
                <p:nvPr/>
              </p:nvSpPr>
              <p:spPr>
                <a:xfrm>
                  <a:off x="4759597" y="3033368"/>
                  <a:ext cx="370358" cy="23083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s</m:t>
                            </m:r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𝑠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98898826-6EEF-4A11-BDD3-8CB7B1FACE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9597" y="3033368"/>
                  <a:ext cx="370358" cy="2308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8D8578D-CBE5-4C42-9D7E-F553DC0EA2C3}"/>
                </a:ext>
              </a:extLst>
            </p:cNvPr>
            <p:cNvGrpSpPr/>
            <p:nvPr/>
          </p:nvGrpSpPr>
          <p:grpSpPr>
            <a:xfrm flipV="1">
              <a:off x="5101293" y="3758372"/>
              <a:ext cx="792000" cy="1274554"/>
              <a:chOff x="7647870" y="2108404"/>
              <a:chExt cx="792000" cy="1274554"/>
            </a:xfrm>
          </p:grpSpPr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C704A388-5AF6-4703-8180-CD82BA785B49}"/>
                  </a:ext>
                </a:extLst>
              </p:cNvPr>
              <p:cNvSpPr/>
              <p:nvPr/>
            </p:nvSpPr>
            <p:spPr>
              <a:xfrm>
                <a:off x="7647870" y="2108404"/>
                <a:ext cx="792000" cy="7920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2134463F-BCC8-4E9B-8907-C2F947ED8642}"/>
                  </a:ext>
                </a:extLst>
              </p:cNvPr>
              <p:cNvSpPr/>
              <p:nvPr/>
            </p:nvSpPr>
            <p:spPr>
              <a:xfrm>
                <a:off x="7683870" y="2145928"/>
                <a:ext cx="720000" cy="7200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63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89" name="Group 188">
                <a:extLst>
                  <a:ext uri="{FF2B5EF4-FFF2-40B4-BE49-F238E27FC236}">
                    <a16:creationId xmlns:a16="http://schemas.microsoft.com/office/drawing/2014/main" id="{BB62D5FC-AE53-4C38-8DF5-AC80700A0C59}"/>
                  </a:ext>
                </a:extLst>
              </p:cNvPr>
              <p:cNvGrpSpPr/>
              <p:nvPr/>
            </p:nvGrpSpPr>
            <p:grpSpPr>
              <a:xfrm>
                <a:off x="7647870" y="2505136"/>
                <a:ext cx="792000" cy="877821"/>
                <a:chOff x="8805296" y="2551179"/>
                <a:chExt cx="792000" cy="877821"/>
              </a:xfrm>
            </p:grpSpPr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6E8277B8-D042-4987-AAC1-9FE89E67F7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7296" y="2551179"/>
                  <a:ext cx="0" cy="87782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02593C92-F8BF-4A46-9681-3D6F49C582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05296" y="2551179"/>
                  <a:ext cx="0" cy="87782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EA79BC7A-BF70-4AD1-A83D-D937ADE7005C}"/>
                  </a:ext>
                </a:extLst>
              </p:cNvPr>
              <p:cNvGrpSpPr/>
              <p:nvPr/>
            </p:nvGrpSpPr>
            <p:grpSpPr>
              <a:xfrm>
                <a:off x="7683870" y="2505137"/>
                <a:ext cx="720000" cy="877821"/>
                <a:chOff x="8805296" y="2551179"/>
                <a:chExt cx="792000" cy="877821"/>
              </a:xfrm>
            </p:grpSpPr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B84746E4-3007-44BF-84B9-6D4E91CD91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7296" y="2551179"/>
                  <a:ext cx="0" cy="87782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4027680E-5A7D-4AD4-8051-E6C3B50B9F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05296" y="2551179"/>
                  <a:ext cx="0" cy="877821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17CF340C-D725-4C92-BAFD-0E06E8DEA206}"/>
                    </a:ext>
                  </a:extLst>
                </p:cNvPr>
                <p:cNvSpPr/>
                <p:nvPr/>
              </p:nvSpPr>
              <p:spPr>
                <a:xfrm rot="16200000">
                  <a:off x="1473131" y="1694304"/>
                  <a:ext cx="1270604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9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9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9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cs</m:t>
                          </m:r>
                        </m:sub>
                      </m:sSub>
                      <m:r>
                        <a:rPr kumimoji="0" lang="en-GB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=1.74</m:t>
                      </m:r>
                      <m:r>
                        <a:rPr kumimoji="0" lang="en-GB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GB" sz="900" dirty="0">
                      <a:solidFill>
                        <a:prstClr val="black"/>
                      </a:solidFill>
                    </a:rPr>
                    <a:t> ms</a:t>
                  </a:r>
                  <a:r>
                    <a:rPr lang="en-GB" sz="900" baseline="30000" dirty="0">
                      <a:solidFill>
                        <a:prstClr val="black"/>
                      </a:solidFill>
                    </a:rPr>
                    <a:t>−1</a:t>
                  </a:r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17CF340C-D725-4C92-BAFD-0E06E8DEA20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473131" y="1694304"/>
                  <a:ext cx="1270604" cy="230832"/>
                </a:xfrm>
                <a:prstGeom prst="rect">
                  <a:avLst/>
                </a:prstGeom>
                <a:blipFill>
                  <a:blip r:embed="rId7"/>
                  <a:stretch>
                    <a:fillRect r="-1052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0FE86CA2-4E73-4532-BB45-5A802A9B0C03}"/>
                    </a:ext>
                  </a:extLst>
                </p:cNvPr>
                <p:cNvSpPr/>
                <p:nvPr/>
              </p:nvSpPr>
              <p:spPr>
                <a:xfrm>
                  <a:off x="3425661" y="1078761"/>
                  <a:ext cx="1266437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GB" sz="9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GB" sz="9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s</m:t>
                          </m:r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7030A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𝑠</m:t>
                          </m:r>
                        </m:sub>
                      </m:sSub>
                      <m:r>
                        <a:rPr kumimoji="0" lang="en-GB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=11.4</m:t>
                      </m:r>
                      <m:r>
                        <a:rPr kumimoji="0" lang="en-GB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sSup>
                        <m:sSupPr>
                          <m:ctrlP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e>
                        <m:sup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</a:t>
                  </a:r>
                  <a:r>
                    <a:rPr lang="en-GB" sz="900" dirty="0">
                      <a:solidFill>
                        <a:prstClr val="black"/>
                      </a:solidFill>
                    </a:rPr>
                    <a:t>ms</a:t>
                  </a:r>
                  <a:r>
                    <a:rPr lang="en-GB" sz="900" baseline="30000" dirty="0">
                      <a:solidFill>
                        <a:prstClr val="black"/>
                      </a:solidFill>
                    </a:rPr>
                    <a:t>−1</a:t>
                  </a:r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0FE86CA2-4E73-4532-BB45-5A802A9B0C0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5661" y="1078761"/>
                  <a:ext cx="1266437" cy="230832"/>
                </a:xfrm>
                <a:prstGeom prst="rect">
                  <a:avLst/>
                </a:prstGeom>
                <a:blipFill>
                  <a:blip r:embed="rId8"/>
                  <a:stretch>
                    <a:fillRect b="-1052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3D7B5526-762C-430C-A063-39440D55031E}"/>
                    </a:ext>
                  </a:extLst>
                </p:cNvPr>
                <p:cNvSpPr/>
                <p:nvPr/>
              </p:nvSpPr>
              <p:spPr>
                <a:xfrm>
                  <a:off x="2324963" y="2185400"/>
                  <a:ext cx="2511841" cy="30610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9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en-GB" sz="9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9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9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9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r>
                        <a:rPr lang="en-GB" sz="9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9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9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9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cd</m:t>
                          </m:r>
                        </m:sub>
                      </m:sSub>
                      <m:r>
                        <a:rPr lang="en-GB" sz="9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=0)=</m:t>
                      </m:r>
                      <m:f>
                        <m:fPr>
                          <m:ctrlPr>
                            <a:rPr lang="en-GB" sz="9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9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9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9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n-GB" sz="9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9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9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9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cs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sz="9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9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9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en-GB" sz="9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GB" sz="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9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9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9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cs</m:t>
                              </m:r>
                            </m:sub>
                          </m:sSub>
                        </m:den>
                      </m:f>
                      <m:r>
                        <a:rPr lang="en-GB" sz="9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9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9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1.51</m:t>
                      </m:r>
                      <m:r>
                        <a:rPr lang="en-GB" sz="9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9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9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9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a14:m>
                  <a:r>
                    <a:rPr lang="en-GB" sz="900" dirty="0">
                      <a:solidFill>
                        <a:prstClr val="black"/>
                      </a:solidFill>
                    </a:rPr>
                    <a:t> ms</a:t>
                  </a:r>
                  <a:r>
                    <a:rPr lang="en-GB" sz="900" baseline="30000" dirty="0">
                      <a:solidFill>
                        <a:prstClr val="black"/>
                      </a:solidFill>
                    </a:rPr>
                    <a:t>−1</a:t>
                  </a:r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3D7B5526-762C-430C-A063-39440D5503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24963" y="2185400"/>
                  <a:ext cx="2511841" cy="30610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52B4E26-DA29-4B94-AE14-0E37AF825050}"/>
                </a:ext>
              </a:extLst>
            </p:cNvPr>
            <p:cNvCxnSpPr>
              <a:cxnSpLocks/>
            </p:cNvCxnSpPr>
            <p:nvPr/>
          </p:nvCxnSpPr>
          <p:spPr>
            <a:xfrm>
              <a:off x="2284896" y="1106529"/>
              <a:ext cx="0" cy="1467542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1FC47C2-91FB-4B78-BF92-0E6CA7EFEC9A}"/>
                </a:ext>
              </a:extLst>
            </p:cNvPr>
            <p:cNvCxnSpPr>
              <a:cxnSpLocks/>
            </p:cNvCxnSpPr>
            <p:nvPr/>
          </p:nvCxnSpPr>
          <p:spPr>
            <a:xfrm>
              <a:off x="2285259" y="2574071"/>
              <a:ext cx="2160000" cy="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D0DB43C-C00A-4415-BAA3-78CA14B90320}"/>
                </a:ext>
              </a:extLst>
            </p:cNvPr>
            <p:cNvGrpSpPr/>
            <p:nvPr/>
          </p:nvGrpSpPr>
          <p:grpSpPr>
            <a:xfrm>
              <a:off x="5109958" y="782360"/>
              <a:ext cx="385684" cy="256420"/>
              <a:chOff x="5230030" y="1239360"/>
              <a:chExt cx="492791" cy="25642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08FF7E1-2B44-4497-850A-7F3943B6AB2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5476426" y="1249384"/>
                <a:ext cx="0" cy="492791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62B060E-C1B2-4D7E-956F-28FA4A5A2BED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5348216" y="1367570"/>
                <a:ext cx="25642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303EE1C-6F4D-47FE-B14B-6E919C941A80}"/>
                </a:ext>
              </a:extLst>
            </p:cNvPr>
            <p:cNvGrpSpPr/>
            <p:nvPr/>
          </p:nvGrpSpPr>
          <p:grpSpPr>
            <a:xfrm>
              <a:off x="5341843" y="1038780"/>
              <a:ext cx="331473" cy="1584000"/>
              <a:chOff x="5073980" y="1486544"/>
              <a:chExt cx="331473" cy="1584000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6DCDE8F2-B0DC-4749-81EA-9A7C481360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230031" y="1486544"/>
                <a:ext cx="0" cy="158400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C86070E3-8078-4C96-BB37-29AA9EA8048C}"/>
                  </a:ext>
                </a:extLst>
              </p:cNvPr>
              <p:cNvGrpSpPr/>
              <p:nvPr/>
            </p:nvGrpSpPr>
            <p:grpSpPr>
              <a:xfrm rot="16200000">
                <a:off x="4969717" y="1761593"/>
                <a:ext cx="539999" cy="331473"/>
                <a:chOff x="4752259" y="5304324"/>
                <a:chExt cx="539999" cy="331473"/>
              </a:xfrm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06EC30BD-13F0-441C-9A85-86491B2F7020}"/>
                    </a:ext>
                  </a:extLst>
                </p:cNvPr>
                <p:cNvSpPr/>
                <p:nvPr/>
              </p:nvSpPr>
              <p:spPr>
                <a:xfrm>
                  <a:off x="4752259" y="5304324"/>
                  <a:ext cx="539999" cy="33147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B916106C-538A-4128-BA88-FA1518BD532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15029" y="5353968"/>
                      <a:ext cx="391389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none">
                      <a:spAutoFit/>
                    </a:bodyPr>
                    <a:lstStyle/>
                    <a:p>
                      <a:pPr lvl="0"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kumimoji="0" lang="en-GB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GB" sz="1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GB" sz="1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cs</m:t>
                                </m:r>
                              </m:sub>
                            </m:sSub>
                          </m:oMath>
                        </m:oMathPara>
                      </a14:m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mc:Choice>
              <mc:Fallback xmlns=""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B916106C-538A-4128-BA88-FA1518BD532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15029" y="5353968"/>
                      <a:ext cx="391389" cy="246221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740748D-46D4-4316-B201-5D22522D6737}"/>
                </a:ext>
              </a:extLst>
            </p:cNvPr>
            <p:cNvGrpSpPr/>
            <p:nvPr/>
          </p:nvGrpSpPr>
          <p:grpSpPr>
            <a:xfrm>
              <a:off x="4936619" y="1038779"/>
              <a:ext cx="324000" cy="1584000"/>
              <a:chOff x="5536983" y="1486543"/>
              <a:chExt cx="324000" cy="1584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9BEB2855-7C83-42CE-9097-42C107DE23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03916" y="1486543"/>
                <a:ext cx="0" cy="158400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154B0109-3B17-4739-8530-12B1926CB006}"/>
                  </a:ext>
                </a:extLst>
              </p:cNvPr>
              <p:cNvGrpSpPr/>
              <p:nvPr/>
            </p:nvGrpSpPr>
            <p:grpSpPr>
              <a:xfrm rot="16200000">
                <a:off x="5428983" y="2156046"/>
                <a:ext cx="540000" cy="324000"/>
                <a:chOff x="4738077" y="5764813"/>
                <a:chExt cx="540000" cy="324000"/>
              </a:xfrm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0CE6C231-50A5-4E56-A78A-9C4BA4D6B7B1}"/>
                    </a:ext>
                  </a:extLst>
                </p:cNvPr>
                <p:cNvSpPr/>
                <p:nvPr/>
              </p:nvSpPr>
              <p:spPr>
                <a:xfrm>
                  <a:off x="4738077" y="5764813"/>
                  <a:ext cx="540000" cy="324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Rectangle 47">
                      <a:extLst>
                        <a:ext uri="{FF2B5EF4-FFF2-40B4-BE49-F238E27FC236}">
                          <a16:creationId xmlns:a16="http://schemas.microsoft.com/office/drawing/2014/main" id="{302EE981-3ED3-4E6C-8A79-7B2EEBFE0B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792856" y="5804789"/>
                      <a:ext cx="436940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kumimoji="0" lang="en-GB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GB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GB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ss</m:t>
                                </m:r>
                              </m:sub>
                            </m:sSub>
                          </m:oMath>
                        </m:oMathPara>
                      </a14:m>
                      <a:endParaRPr kumimoji="0" lang="en-GB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Rectangle 47">
                      <a:extLst>
                        <a:ext uri="{FF2B5EF4-FFF2-40B4-BE49-F238E27FC236}">
                          <a16:creationId xmlns:a16="http://schemas.microsoft.com/office/drawing/2014/main" id="{302EE981-3ED3-4E6C-8A79-7B2EEBFE0BE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92856" y="5804789"/>
                      <a:ext cx="436940" cy="261610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429AE55-6741-4005-BA0E-0A66EC1FAA06}"/>
                    </a:ext>
                  </a:extLst>
                </p:cNvPr>
                <p:cNvSpPr txBox="1"/>
                <p:nvPr/>
              </p:nvSpPr>
              <p:spPr>
                <a:xfrm>
                  <a:off x="5418356" y="713445"/>
                  <a:ext cx="1229173" cy="2921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kumimoji="0" lang="en-GB" sz="9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sz="90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9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90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GB" sz="9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d>
                              <m:dPr>
                                <m:ctrlP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9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9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90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900" b="0" i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</m:sub>
                                </m:sSub>
                                <m:r>
                                  <a:rPr lang="en-GB" sz="9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9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9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90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900" b="0" i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GB" sz="90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9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90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a:rPr lang="en-GB" sz="900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GB" sz="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GB" sz="9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90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9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90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en-GB" sz="9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  <m:r>
                                  <a:rPr lang="en-GB" sz="9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GB" sz="9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900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900" b="0" i="0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cd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B429AE55-6741-4005-BA0E-0A66EC1FAA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8356" y="713445"/>
                  <a:ext cx="1229173" cy="292131"/>
                </a:xfrm>
                <a:prstGeom prst="rect">
                  <a:avLst/>
                </a:prstGeom>
                <a:blipFill>
                  <a:blip r:embed="rId12"/>
                  <a:stretch>
                    <a:fillRect b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8F43660-14B3-417B-9D01-496E0CFD1270}"/>
                </a:ext>
              </a:extLst>
            </p:cNvPr>
            <p:cNvSpPr txBox="1"/>
            <p:nvPr/>
          </p:nvSpPr>
          <p:spPr>
            <a:xfrm>
              <a:off x="4541322" y="3892722"/>
              <a:ext cx="57740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Ice layer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9D7A4F6-FB92-4B2C-84D1-445B724A0F42}"/>
                </a:ext>
              </a:extLst>
            </p:cNvPr>
            <p:cNvSpPr txBox="1"/>
            <p:nvPr/>
          </p:nvSpPr>
          <p:spPr>
            <a:xfrm>
              <a:off x="4078812" y="3524453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Core dry</a:t>
              </a: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-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layer (cd)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(s</a:t>
              </a:r>
              <a:r>
                <a:rPr kumimoji="0" lang="en-GB" sz="9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hrunken</a:t>
              </a: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)</a:t>
              </a:r>
              <a:endPara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9A8B10E-762D-4718-91E3-455DBED7C147}"/>
                </a:ext>
              </a:extLst>
            </p:cNvPr>
            <p:cNvGrpSpPr/>
            <p:nvPr/>
          </p:nvGrpSpPr>
          <p:grpSpPr>
            <a:xfrm flipV="1">
              <a:off x="5025201" y="4237577"/>
              <a:ext cx="171494" cy="94787"/>
              <a:chOff x="3351621" y="4097569"/>
              <a:chExt cx="175280" cy="1672"/>
            </a:xfrm>
          </p:grpSpPr>
          <p:cxnSp>
            <p:nvCxnSpPr>
              <p:cNvPr id="165" name="Straight Arrow Connector 164">
                <a:extLst>
                  <a:ext uri="{FF2B5EF4-FFF2-40B4-BE49-F238E27FC236}">
                    <a16:creationId xmlns:a16="http://schemas.microsoft.com/office/drawing/2014/main" id="{B2C1071B-EB25-46B6-B2E1-0FF0968FBC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461283" y="4097569"/>
                <a:ext cx="65618" cy="167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>
                <a:extLst>
                  <a:ext uri="{FF2B5EF4-FFF2-40B4-BE49-F238E27FC236}">
                    <a16:creationId xmlns:a16="http://schemas.microsoft.com/office/drawing/2014/main" id="{A916572E-0880-4D9C-8CFF-7B63842E83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1621" y="4097570"/>
                <a:ext cx="65618" cy="167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972A8761-F0B1-40E4-869F-0A99D2EE6CD9}"/>
                </a:ext>
              </a:extLst>
            </p:cNvPr>
            <p:cNvSpPr txBox="1"/>
            <p:nvPr/>
          </p:nvSpPr>
          <p:spPr>
            <a:xfrm>
              <a:off x="3750528" y="4256476"/>
              <a:ext cx="1319593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Shunt, i.e., by-pass</a:t>
              </a:r>
            </a:p>
            <a:p>
              <a:pPr algn="r"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of the core dry-layer,</a:t>
              </a:r>
            </a:p>
            <a:p>
              <a:pPr algn="r"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presents zero resistance</a:t>
              </a:r>
            </a:p>
            <a:p>
              <a:pPr algn="r"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to vapour flow</a:t>
              </a:r>
            </a:p>
            <a:p>
              <a:pPr algn="r">
                <a:defRPr/>
              </a:pPr>
              <a:r>
                <a:rPr lang="en-GB" sz="900" dirty="0">
                  <a:solidFill>
                    <a:prstClr val="black"/>
                  </a:solidFill>
                  <a:latin typeface="Calibri" panose="020F0502020204030204"/>
                </a:rPr>
                <a:t>and so is ignored</a:t>
              </a:r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C7ABE23-A9C0-4E71-971D-5AE90A7642BA}"/>
                </a:ext>
              </a:extLst>
            </p:cNvPr>
            <p:cNvGrpSpPr/>
            <p:nvPr/>
          </p:nvGrpSpPr>
          <p:grpSpPr>
            <a:xfrm>
              <a:off x="5101293" y="3793876"/>
              <a:ext cx="792000" cy="359930"/>
              <a:chOff x="10872856" y="4406061"/>
              <a:chExt cx="720000" cy="35993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6B1B7559-B526-449E-87EF-D72B873C44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872856" y="4592089"/>
                <a:ext cx="720000" cy="173902"/>
              </a:xfrm>
              <a:prstGeom prst="ellipse">
                <a:avLst/>
              </a:prstGeom>
              <a:grp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77F65FC5-37C0-4CA0-92D7-2A0682E16081}"/>
                  </a:ext>
                </a:extLst>
              </p:cNvPr>
              <p:cNvSpPr/>
              <p:nvPr/>
            </p:nvSpPr>
            <p:spPr>
              <a:xfrm>
                <a:off x="10872856" y="4503076"/>
                <a:ext cx="720000" cy="172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C95E4731-C72C-4891-B7C2-4E6DCC0384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872856" y="4406061"/>
                <a:ext cx="720000" cy="173902"/>
              </a:xfrm>
              <a:prstGeom prst="ellipse">
                <a:avLst/>
              </a:prstGeom>
              <a:grp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23" name="Group 222">
                <a:extLst>
                  <a:ext uri="{FF2B5EF4-FFF2-40B4-BE49-F238E27FC236}">
                    <a16:creationId xmlns:a16="http://schemas.microsoft.com/office/drawing/2014/main" id="{12F88AFE-5E4F-42CE-A951-16A1E41866CE}"/>
                  </a:ext>
                </a:extLst>
              </p:cNvPr>
              <p:cNvGrpSpPr/>
              <p:nvPr/>
            </p:nvGrpSpPr>
            <p:grpSpPr>
              <a:xfrm>
                <a:off x="10872856" y="4497887"/>
                <a:ext cx="720000" cy="180000"/>
                <a:chOff x="6221558" y="3718631"/>
                <a:chExt cx="208722" cy="548811"/>
              </a:xfrm>
              <a:grpFill/>
            </p:grpSpPr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C50CAB7E-5179-4C4E-AEE2-EB2A6FD89339}"/>
                    </a:ext>
                  </a:extLst>
                </p:cNvPr>
                <p:cNvCxnSpPr/>
                <p:nvPr/>
              </p:nvCxnSpPr>
              <p:spPr>
                <a:xfrm>
                  <a:off x="6221558" y="3718631"/>
                  <a:ext cx="0" cy="54000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08C9CB83-B1EC-49D6-96B7-A97565B70E36}"/>
                    </a:ext>
                  </a:extLst>
                </p:cNvPr>
                <p:cNvCxnSpPr/>
                <p:nvPr/>
              </p:nvCxnSpPr>
              <p:spPr>
                <a:xfrm>
                  <a:off x="6430280" y="3727442"/>
                  <a:ext cx="0" cy="54000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6" name="Group 225">
              <a:extLst>
                <a:ext uri="{FF2B5EF4-FFF2-40B4-BE49-F238E27FC236}">
                  <a16:creationId xmlns:a16="http://schemas.microsoft.com/office/drawing/2014/main" id="{3F25B4DF-0B94-4A77-BEF3-7ACB8F5542B3}"/>
                </a:ext>
              </a:extLst>
            </p:cNvPr>
            <p:cNvGrpSpPr/>
            <p:nvPr/>
          </p:nvGrpSpPr>
          <p:grpSpPr>
            <a:xfrm>
              <a:off x="5137293" y="3580818"/>
              <a:ext cx="720000" cy="359930"/>
              <a:chOff x="10872856" y="4406061"/>
              <a:chExt cx="720000" cy="35993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B357AE35-5A96-464A-965E-F48D303611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872856" y="4592089"/>
                <a:ext cx="720000" cy="173902"/>
              </a:xfrm>
              <a:prstGeom prst="ellipse">
                <a:avLst/>
              </a:prstGeom>
              <a:grp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EE3F3453-17F2-4102-84AE-354DDF55E105}"/>
                  </a:ext>
                </a:extLst>
              </p:cNvPr>
              <p:cNvSpPr/>
              <p:nvPr/>
            </p:nvSpPr>
            <p:spPr>
              <a:xfrm>
                <a:off x="10872856" y="4503076"/>
                <a:ext cx="720000" cy="172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9" name="Oval 228">
                <a:extLst>
                  <a:ext uri="{FF2B5EF4-FFF2-40B4-BE49-F238E27FC236}">
                    <a16:creationId xmlns:a16="http://schemas.microsoft.com/office/drawing/2014/main" id="{147F818F-07CC-4B70-ABC8-68A7D18E3F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872856" y="4406061"/>
                <a:ext cx="720000" cy="173902"/>
              </a:xfrm>
              <a:prstGeom prst="ellipse">
                <a:avLst/>
              </a:prstGeom>
              <a:grp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19F57DA7-51BD-4A50-BCA5-323C41757FDD}"/>
                  </a:ext>
                </a:extLst>
              </p:cNvPr>
              <p:cNvGrpSpPr/>
              <p:nvPr/>
            </p:nvGrpSpPr>
            <p:grpSpPr>
              <a:xfrm>
                <a:off x="10872856" y="4497887"/>
                <a:ext cx="720000" cy="180000"/>
                <a:chOff x="6221558" y="3718631"/>
                <a:chExt cx="208722" cy="548811"/>
              </a:xfrm>
              <a:grpFill/>
            </p:grpSpPr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351D398B-3A73-400A-974D-1542C25F6C71}"/>
                    </a:ext>
                  </a:extLst>
                </p:cNvPr>
                <p:cNvCxnSpPr/>
                <p:nvPr/>
              </p:nvCxnSpPr>
              <p:spPr>
                <a:xfrm>
                  <a:off x="6221558" y="3718631"/>
                  <a:ext cx="0" cy="54000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26381D0E-A933-40B1-8C7F-D51F75753CB2}"/>
                    </a:ext>
                  </a:extLst>
                </p:cNvPr>
                <p:cNvCxnSpPr/>
                <p:nvPr/>
              </p:nvCxnSpPr>
              <p:spPr>
                <a:xfrm>
                  <a:off x="6430280" y="3727442"/>
                  <a:ext cx="0" cy="54000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51908678-DCF3-4DEE-82F9-B4E84605EC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7294" y="2673513"/>
              <a:ext cx="0" cy="1164638"/>
            </a:xfrm>
            <a:prstGeom prst="straightConnector1">
              <a:avLst/>
            </a:prstGeom>
            <a:ln>
              <a:prstDash val="sysDot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A3C94858-3212-420E-BE82-ECD5885931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09957" y="2652613"/>
              <a:ext cx="8815" cy="1052886"/>
            </a:xfrm>
            <a:prstGeom prst="straightConnector1">
              <a:avLst/>
            </a:prstGeom>
            <a:ln w="6350">
              <a:prstDash val="sysDot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1F0BB4C7-CAB2-4123-B4BC-F7736AA1EB76}"/>
                    </a:ext>
                  </a:extLst>
                </p:cNvPr>
                <p:cNvSpPr/>
                <p:nvPr/>
              </p:nvSpPr>
              <p:spPr>
                <a:xfrm>
                  <a:off x="5961236" y="3511216"/>
                  <a:ext cx="6940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GB" sz="9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cd</m:t>
                          </m:r>
                        </m:sub>
                      </m:sSub>
                    </m:oMath>
                  </a14:m>
                  <a:r>
                    <a:rPr kumimoji="0" lang="en-GB" sz="900" b="0" i="1" u="none" strike="noStrike" kern="120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Cambria Math" panose="02040503050406030204" pitchFamily="18" charset="0"/>
                      <a:cs typeface="+mn-cs"/>
                    </a:rPr>
                    <a:t>=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lin"/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𝜌</m:t>
                            </m:r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GB" sz="9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cd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GB" sz="9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cd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1F0BB4C7-CAB2-4123-B4BC-F7736AA1EB7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1236" y="3511216"/>
                  <a:ext cx="694036" cy="369332"/>
                </a:xfrm>
                <a:prstGeom prst="rect">
                  <a:avLst/>
                </a:prstGeom>
                <a:blipFill>
                  <a:blip r:embed="rId13"/>
                  <a:stretch>
                    <a:fillRect t="-14754" r="-19298" b="-819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008A85B9-F5F4-4601-9E48-5701B4FE97A9}"/>
                    </a:ext>
                  </a:extLst>
                </p:cNvPr>
                <p:cNvSpPr/>
                <p:nvPr/>
              </p:nvSpPr>
              <p:spPr>
                <a:xfrm>
                  <a:off x="2511890" y="804334"/>
                  <a:ext cx="1261819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  <m:r>
                          <a:rPr kumimoji="0" lang="en-GB" sz="9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GB" sz="9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en-GB" sz="9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GB" sz="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type m:val="lin"/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GB" sz="9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cd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GB" sz="9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kumimoji="0" lang="en-GB" sz="9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cd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008A85B9-F5F4-4601-9E48-5701B4FE97A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890" y="804334"/>
                  <a:ext cx="1261819" cy="230832"/>
                </a:xfrm>
                <a:prstGeom prst="rect">
                  <a:avLst/>
                </a:prstGeom>
                <a:blipFill>
                  <a:blip r:embed="rId14"/>
                  <a:stretch>
                    <a:fillRect t="-81579" r="-10628" b="-1342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7E420343-FBB3-477A-AF6A-B463E3042D28}"/>
                    </a:ext>
                  </a:extLst>
                </p:cNvPr>
                <p:cNvSpPr/>
                <p:nvPr/>
              </p:nvSpPr>
              <p:spPr>
                <a:xfrm>
                  <a:off x="4092350" y="2573274"/>
                  <a:ext cx="788421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11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100" b="0" i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cd</m:t>
                          </m:r>
                        </m:sub>
                      </m:sSub>
                    </m:oMath>
                  </a14:m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/10</a:t>
                  </a:r>
                  <a:r>
                    <a:rPr kumimoji="0" lang="en-GB" sz="1100" b="0" i="0" u="none" strike="noStrike" kern="1200" cap="none" spc="0" normalizeH="0" baseline="30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−3</a:t>
                  </a:r>
                  <a:r>
                    <a:rPr kumimoji="0" lang="en-GB" sz="1100" b="0" i="0" u="none" strike="noStrike" kern="1200" cap="none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</a:t>
                  </a:r>
                  <a:r>
                    <a:rPr kumimoji="0" lang="en-GB" sz="11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m</a:t>
                  </a:r>
                </a:p>
              </p:txBody>
            </p:sp>
          </mc:Choice>
          <mc:Fallback xmlns=""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7E420343-FBB3-477A-AF6A-B463E3042D2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2350" y="2573274"/>
                  <a:ext cx="788421" cy="261610"/>
                </a:xfrm>
                <a:prstGeom prst="rect">
                  <a:avLst/>
                </a:prstGeom>
                <a:blipFill>
                  <a:blip r:embed="rId15"/>
                  <a:stretch>
                    <a:fillRect b="-162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654545F0-55C1-4FCB-90C2-CFF31005F2EB}"/>
                    </a:ext>
                  </a:extLst>
                </p:cNvPr>
                <p:cNvSpPr txBox="1"/>
                <p:nvPr/>
              </p:nvSpPr>
              <p:spPr>
                <a:xfrm>
                  <a:off x="2067871" y="940357"/>
                  <a:ext cx="389145" cy="15081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GB" sz="9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GB" sz="9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oMath>
                  </a14:m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/</a:t>
                  </a:r>
                  <a:r>
                    <a:rPr kumimoji="0" lang="en-GB" sz="900" b="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ms</a:t>
                  </a:r>
                  <a:r>
                    <a:rPr lang="en-GB" sz="900" baseline="30000" dirty="0">
                      <a:solidFill>
                        <a:prstClr val="black"/>
                      </a:solidFill>
                      <a:latin typeface="Calibri" panose="020F0502020204030204"/>
                    </a:rPr>
                    <a:t>−1</a:t>
                  </a:r>
                  <a:endParaRPr kumimoji="0" lang="en-GB" sz="9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244" name="TextBox 243">
                  <a:extLst>
                    <a:ext uri="{FF2B5EF4-FFF2-40B4-BE49-F238E27FC236}">
                      <a16:creationId xmlns:a16="http://schemas.microsoft.com/office/drawing/2014/main" id="{654545F0-55C1-4FCB-90C2-CFF31005F2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7871" y="940357"/>
                  <a:ext cx="389145" cy="150811"/>
                </a:xfrm>
                <a:prstGeom prst="rect">
                  <a:avLst/>
                </a:prstGeom>
                <a:blipFill>
                  <a:blip r:embed="rId16"/>
                  <a:stretch>
                    <a:fillRect l="-10938" t="-24000" r="-14063" b="-4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80A7794B-0FE0-4B7B-B0F5-FFE3B002EF44}"/>
                </a:ext>
              </a:extLst>
            </p:cNvPr>
            <p:cNvSpPr txBox="1"/>
            <p:nvPr/>
          </p:nvSpPr>
          <p:spPr>
            <a:xfrm>
              <a:off x="2717614" y="3872358"/>
              <a:ext cx="51488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vapour</a:t>
              </a:r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540221F3-512F-41D0-A7F0-5AEF5F2B46C4}"/>
                </a:ext>
              </a:extLst>
            </p:cNvPr>
            <p:cNvSpPr txBox="1"/>
            <p:nvPr/>
          </p:nvSpPr>
          <p:spPr>
            <a:xfrm>
              <a:off x="2658996" y="4435718"/>
              <a:ext cx="6543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‘dry’ layer</a:t>
              </a: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D722EBF9-86CD-4B07-9319-B2DD395017C1}"/>
                </a:ext>
              </a:extLst>
            </p:cNvPr>
            <p:cNvSpPr txBox="1"/>
            <p:nvPr/>
          </p:nvSpPr>
          <p:spPr>
            <a:xfrm>
              <a:off x="2751151" y="4590691"/>
              <a:ext cx="514885" cy="230832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r>
                <a:rPr lang="en-GB" sz="900" dirty="0"/>
                <a:t>Ice layer</a:t>
              </a:r>
            </a:p>
          </p:txBody>
        </p:sp>
        <p:cxnSp>
          <p:nvCxnSpPr>
            <p:cNvPr id="264" name="Straight Arrow Connector 263">
              <a:extLst>
                <a:ext uri="{FF2B5EF4-FFF2-40B4-BE49-F238E27FC236}">
                  <a16:creationId xmlns:a16="http://schemas.microsoft.com/office/drawing/2014/main" id="{EFE27A74-1E00-48BD-B150-17E357CD49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78078" y="3067801"/>
              <a:ext cx="492896" cy="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>
              <a:extLst>
                <a:ext uri="{FF2B5EF4-FFF2-40B4-BE49-F238E27FC236}">
                  <a16:creationId xmlns:a16="http://schemas.microsoft.com/office/drawing/2014/main" id="{EBF248EE-8D51-4297-BCC3-D248423D16C4}"/>
                </a:ext>
              </a:extLst>
            </p:cNvPr>
            <p:cNvCxnSpPr>
              <a:cxnSpLocks/>
            </p:cNvCxnSpPr>
            <p:nvPr/>
          </p:nvCxnSpPr>
          <p:spPr>
            <a:xfrm>
              <a:off x="2975323" y="3013798"/>
              <a:ext cx="0" cy="36000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>
              <a:extLst>
                <a:ext uri="{FF2B5EF4-FFF2-40B4-BE49-F238E27FC236}">
                  <a16:creationId xmlns:a16="http://schemas.microsoft.com/office/drawing/2014/main" id="{8FD774A6-17C1-4F1B-8872-87AEEE44F2CC}"/>
                </a:ext>
              </a:extLst>
            </p:cNvPr>
            <p:cNvCxnSpPr>
              <a:cxnSpLocks/>
            </p:cNvCxnSpPr>
            <p:nvPr/>
          </p:nvCxnSpPr>
          <p:spPr>
            <a:xfrm>
              <a:off x="2469123" y="3013798"/>
              <a:ext cx="0" cy="36000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4C0AD8FA-8322-4105-A10E-F9D7E6FE3487}"/>
                    </a:ext>
                  </a:extLst>
                </p:cNvPr>
                <p:cNvSpPr txBox="1"/>
                <p:nvPr/>
              </p:nvSpPr>
              <p:spPr>
                <a:xfrm>
                  <a:off x="2241088" y="2829270"/>
                  <a:ext cx="345018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sub>
                        </m:sSub>
                      </m:oMath>
                    </m:oMathPara>
                  </a14:m>
                  <a:endParaRPr lang="en-GB" sz="900" dirty="0"/>
                </a:p>
              </p:txBody>
            </p:sp>
          </mc:Choice>
          <mc:Fallback xmlns="">
            <p:sp>
              <p:nvSpPr>
                <p:cNvPr id="267" name="TextBox 266">
                  <a:extLst>
                    <a:ext uri="{FF2B5EF4-FFF2-40B4-BE49-F238E27FC236}">
                      <a16:creationId xmlns:a16="http://schemas.microsoft.com/office/drawing/2014/main" id="{4C0AD8FA-8322-4105-A10E-F9D7E6FE3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1088" y="2829270"/>
                  <a:ext cx="345018" cy="2308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566C64DC-3FB5-4A7F-BFEC-106C1B8A2FB6}"/>
                    </a:ext>
                  </a:extLst>
                </p:cNvPr>
                <p:cNvSpPr txBox="1"/>
                <p:nvPr/>
              </p:nvSpPr>
              <p:spPr>
                <a:xfrm>
                  <a:off x="2551593" y="2829270"/>
                  <a:ext cx="246342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st</m:t>
                            </m:r>
                          </m:sub>
                        </m:sSub>
                      </m:oMath>
                    </m:oMathPara>
                  </a14:m>
                  <a:endParaRPr lang="en-GB" sz="9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68" name="TextBox 267">
                  <a:extLst>
                    <a:ext uri="{FF2B5EF4-FFF2-40B4-BE49-F238E27FC236}">
                      <a16:creationId xmlns:a16="http://schemas.microsoft.com/office/drawing/2014/main" id="{566C64DC-3FB5-4A7F-BFEC-106C1B8A2F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1593" y="2829270"/>
                  <a:ext cx="246342" cy="230832"/>
                </a:xfrm>
                <a:prstGeom prst="rect">
                  <a:avLst/>
                </a:prstGeom>
                <a:blipFill>
                  <a:blip r:embed="rId18"/>
                  <a:stretch>
                    <a:fillRect r="-1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9" name="TextBox 268">
                  <a:extLst>
                    <a:ext uri="{FF2B5EF4-FFF2-40B4-BE49-F238E27FC236}">
                      <a16:creationId xmlns:a16="http://schemas.microsoft.com/office/drawing/2014/main" id="{B45507DE-238A-44E4-A27C-F8FE6E9E708D}"/>
                    </a:ext>
                  </a:extLst>
                </p:cNvPr>
                <p:cNvSpPr txBox="1"/>
                <p:nvPr/>
              </p:nvSpPr>
              <p:spPr>
                <a:xfrm>
                  <a:off x="2847803" y="2829270"/>
                  <a:ext cx="246342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oMath>
                    </m:oMathPara>
                  </a14:m>
                  <a:endParaRPr lang="en-GB" sz="900" dirty="0"/>
                </a:p>
              </p:txBody>
            </p:sp>
          </mc:Choice>
          <mc:Fallback xmlns="">
            <p:sp>
              <p:nvSpPr>
                <p:cNvPr id="269" name="TextBox 268">
                  <a:extLst>
                    <a:ext uri="{FF2B5EF4-FFF2-40B4-BE49-F238E27FC236}">
                      <a16:creationId xmlns:a16="http://schemas.microsoft.com/office/drawing/2014/main" id="{B45507DE-238A-44E4-A27C-F8FE6E9E70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7803" y="2829270"/>
                  <a:ext cx="246342" cy="2308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TextBox 269">
                  <a:extLst>
                    <a:ext uri="{FF2B5EF4-FFF2-40B4-BE49-F238E27FC236}">
                      <a16:creationId xmlns:a16="http://schemas.microsoft.com/office/drawing/2014/main" id="{13997803-7B1D-4769-911B-AA5495A8AD4E}"/>
                    </a:ext>
                  </a:extLst>
                </p:cNvPr>
                <p:cNvSpPr txBox="1"/>
                <p:nvPr/>
              </p:nvSpPr>
              <p:spPr>
                <a:xfrm>
                  <a:off x="2247351" y="4239947"/>
                  <a:ext cx="359651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oMath>
                    </m:oMathPara>
                  </a14:m>
                  <a:endParaRPr lang="en-GB" sz="900" dirty="0"/>
                </a:p>
              </p:txBody>
            </p:sp>
          </mc:Choice>
          <mc:Fallback xmlns="">
            <p:sp>
              <p:nvSpPr>
                <p:cNvPr id="270" name="TextBox 269">
                  <a:extLst>
                    <a:ext uri="{FF2B5EF4-FFF2-40B4-BE49-F238E27FC236}">
                      <a16:creationId xmlns:a16="http://schemas.microsoft.com/office/drawing/2014/main" id="{13997803-7B1D-4769-911B-AA5495A8AD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351" y="4239947"/>
                  <a:ext cx="359651" cy="2308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B23C607E-BCCC-4E22-98A8-318D48647B9C}"/>
                    </a:ext>
                  </a:extLst>
                </p:cNvPr>
                <p:cNvSpPr txBox="1"/>
                <p:nvPr/>
              </p:nvSpPr>
              <p:spPr>
                <a:xfrm>
                  <a:off x="2209874" y="4653242"/>
                  <a:ext cx="302262" cy="1384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GB" sz="9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GB" sz="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sz="900" dirty="0"/>
                </a:p>
              </p:txBody>
            </p:sp>
          </mc:Choice>
          <mc:Fallback xmlns=""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id="{B23C607E-BCCC-4E22-98A8-318D48647B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74" y="4653242"/>
                  <a:ext cx="302262" cy="138499"/>
                </a:xfrm>
                <a:prstGeom prst="rect">
                  <a:avLst/>
                </a:prstGeom>
                <a:blipFill>
                  <a:blip r:embed="rId21"/>
                  <a:stretch>
                    <a:fillRect l="-10204" r="-16327" b="-347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A6ADF77-EC16-4FD5-981A-8BD2E635AE65}"/>
                </a:ext>
              </a:extLst>
            </p:cNvPr>
            <p:cNvGrpSpPr/>
            <p:nvPr/>
          </p:nvGrpSpPr>
          <p:grpSpPr>
            <a:xfrm>
              <a:off x="2347012" y="4456558"/>
              <a:ext cx="316095" cy="181477"/>
              <a:chOff x="2347012" y="4975838"/>
              <a:chExt cx="316095" cy="181477"/>
            </a:xfrm>
          </p:grpSpPr>
          <p:cxnSp>
            <p:nvCxnSpPr>
              <p:cNvPr id="271" name="Straight Arrow Connector 270">
                <a:extLst>
                  <a:ext uri="{FF2B5EF4-FFF2-40B4-BE49-F238E27FC236}">
                    <a16:creationId xmlns:a16="http://schemas.microsoft.com/office/drawing/2014/main" id="{5D33C674-AAB2-4A2B-B571-8153065FDD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7012" y="4975838"/>
                <a:ext cx="31609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Arrow Connector 272">
                <a:extLst>
                  <a:ext uri="{FF2B5EF4-FFF2-40B4-BE49-F238E27FC236}">
                    <a16:creationId xmlns:a16="http://schemas.microsoft.com/office/drawing/2014/main" id="{9212E3AB-0DA7-4B7C-A613-B3ABCED9F1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47012" y="5157315"/>
                <a:ext cx="316095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4" name="TextBox 273">
                  <a:extLst>
                    <a:ext uri="{FF2B5EF4-FFF2-40B4-BE49-F238E27FC236}">
                      <a16:creationId xmlns:a16="http://schemas.microsoft.com/office/drawing/2014/main" id="{E7E67D70-6694-4C31-8D61-9CD537975A42}"/>
                    </a:ext>
                  </a:extLst>
                </p:cNvPr>
                <p:cNvSpPr txBox="1"/>
                <p:nvPr/>
              </p:nvSpPr>
              <p:spPr>
                <a:xfrm>
                  <a:off x="2042573" y="4410789"/>
                  <a:ext cx="369390" cy="24314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</m:oMath>
                    </m:oMathPara>
                  </a14:m>
                  <a:endParaRPr lang="en-GB" sz="9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74" name="TextBox 273">
                  <a:extLst>
                    <a:ext uri="{FF2B5EF4-FFF2-40B4-BE49-F238E27FC236}">
                      <a16:creationId xmlns:a16="http://schemas.microsoft.com/office/drawing/2014/main" id="{E7E67D70-6694-4C31-8D61-9CD537975A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2573" y="4410789"/>
                  <a:ext cx="369390" cy="243143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5" name="Straight Arrow Connector 274">
              <a:extLst>
                <a:ext uri="{FF2B5EF4-FFF2-40B4-BE49-F238E27FC236}">
                  <a16:creationId xmlns:a16="http://schemas.microsoft.com/office/drawing/2014/main" id="{D86D88A1-5DAA-4E05-9403-61715D35E896}"/>
                </a:ext>
              </a:extLst>
            </p:cNvPr>
            <p:cNvCxnSpPr>
              <a:cxnSpLocks/>
            </p:cNvCxnSpPr>
            <p:nvPr/>
          </p:nvCxnSpPr>
          <p:spPr>
            <a:xfrm>
              <a:off x="2416657" y="4467310"/>
              <a:ext cx="0" cy="15840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7" name="Rectangle 276">
                  <a:extLst>
                    <a:ext uri="{FF2B5EF4-FFF2-40B4-BE49-F238E27FC236}">
                      <a16:creationId xmlns:a16="http://schemas.microsoft.com/office/drawing/2014/main" id="{C8BEE270-E1B5-4E30-91BC-B9BA100C6527}"/>
                    </a:ext>
                  </a:extLst>
                </p:cNvPr>
                <p:cNvSpPr/>
                <p:nvPr/>
              </p:nvSpPr>
              <p:spPr>
                <a:xfrm>
                  <a:off x="6122423" y="2745774"/>
                  <a:ext cx="328551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277" name="Rectangle 276">
                  <a:extLst>
                    <a:ext uri="{FF2B5EF4-FFF2-40B4-BE49-F238E27FC236}">
                      <a16:creationId xmlns:a16="http://schemas.microsoft.com/office/drawing/2014/main" id="{C8BEE270-E1B5-4E30-91BC-B9BA100C65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22423" y="2745774"/>
                  <a:ext cx="328551" cy="2308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BA0CCCA0-017D-4635-A08C-52D7E6A764A7}"/>
                </a:ext>
              </a:extLst>
            </p:cNvPr>
            <p:cNvSpPr txBox="1"/>
            <p:nvPr/>
          </p:nvSpPr>
          <p:spPr>
            <a:xfrm>
              <a:off x="4618656" y="2757993"/>
              <a:ext cx="5196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Skin (s)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E6DCAA5-DBA7-42E4-A242-72191D242856}"/>
                </a:ext>
              </a:extLst>
            </p:cNvPr>
            <p:cNvGrpSpPr/>
            <p:nvPr/>
          </p:nvGrpSpPr>
          <p:grpSpPr>
            <a:xfrm>
              <a:off x="2284483" y="2569471"/>
              <a:ext cx="1800000" cy="72000"/>
              <a:chOff x="595352" y="2465320"/>
              <a:chExt cx="1800000" cy="72000"/>
            </a:xfrm>
          </p:grpSpPr>
          <p:cxnSp>
            <p:nvCxnSpPr>
              <p:cNvPr id="281" name="Straight Connector 280">
                <a:extLst>
                  <a:ext uri="{FF2B5EF4-FFF2-40B4-BE49-F238E27FC236}">
                    <a16:creationId xmlns:a16="http://schemas.microsoft.com/office/drawing/2014/main" id="{690483A8-FD03-49CC-A372-98B3D55C50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5352" y="2465320"/>
                <a:ext cx="0" cy="7200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:a16="http://schemas.microsoft.com/office/drawing/2014/main" id="{139F401D-C708-4C36-9BB2-826FB8D13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5352" y="2465320"/>
                <a:ext cx="0" cy="7200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6717C170-DCB4-4458-8749-A4752AC1C7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75352" y="2465320"/>
                <a:ext cx="0" cy="7200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:a16="http://schemas.microsoft.com/office/drawing/2014/main" id="{36B9A7BC-6D7A-4F60-8B1B-3DA9E9131F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352" y="2465320"/>
                <a:ext cx="0" cy="7200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E6A88EF-60E1-4D00-BF50-B8A4F3E1AC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5352" y="2465320"/>
                <a:ext cx="0" cy="7200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:a16="http://schemas.microsoft.com/office/drawing/2014/main" id="{9945897D-53E5-4F03-B77E-3684599DF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95352" y="2465320"/>
                <a:ext cx="0" cy="72000"/>
              </a:xfrm>
              <a:prstGeom prst="line">
                <a:avLst/>
              </a:prstGeom>
              <a:ln w="9525"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34187588-744B-4B6E-844F-E2688C4A7DF7}"/>
                </a:ext>
              </a:extLst>
            </p:cNvPr>
            <p:cNvSpPr txBox="1"/>
            <p:nvPr/>
          </p:nvSpPr>
          <p:spPr>
            <a:xfrm>
              <a:off x="5042232" y="2394076"/>
              <a:ext cx="888385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800" dirty="0">
                  <a:solidFill>
                    <a:schemeClr val="accent1"/>
                  </a:solidFill>
                  <a:latin typeface="Calibri" panose="020F0502020204030204"/>
                </a:rPr>
                <a:t>V</a:t>
              </a:r>
              <a:r>
                <a:rPr kumimoji="0" lang="en-GB" sz="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apour</a:t>
              </a:r>
              <a:r>
                <a:rPr lang="en-GB" sz="800" dirty="0">
                  <a:solidFill>
                    <a:schemeClr val="accent1"/>
                  </a:solidFill>
                  <a:latin typeface="Calibri" panose="020F0502020204030204"/>
                </a:rPr>
                <a:t>   </a:t>
              </a: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flow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>
                  <a:solidFill>
                    <a:schemeClr val="accent1"/>
                  </a:solidFill>
                  <a:latin typeface="Calibri" panose="020F0502020204030204"/>
                </a:rPr>
                <a:t> </a:t>
              </a:r>
              <a:r>
                <a:rPr lang="en-GB" sz="800" dirty="0">
                  <a:solidFill>
                    <a:schemeClr val="accent1"/>
                  </a:solidFill>
                  <a:latin typeface="Calibri" panose="020F0502020204030204"/>
                </a:rPr>
                <a:t>(shunt)      (core)</a:t>
              </a:r>
              <a:endPara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2A59D09-523F-434C-B40C-E2D8A3571E3C}"/>
                </a:ext>
              </a:extLst>
            </p:cNvPr>
            <p:cNvGrpSpPr/>
            <p:nvPr/>
          </p:nvGrpSpPr>
          <p:grpSpPr>
            <a:xfrm>
              <a:off x="2189476" y="5261317"/>
              <a:ext cx="3344138" cy="276614"/>
              <a:chOff x="2189476" y="4723057"/>
              <a:chExt cx="3344138" cy="276614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CE7BBD54-EAB2-4F57-AA81-94385281A9C4}"/>
                  </a:ext>
                </a:extLst>
              </p:cNvPr>
              <p:cNvGrpSpPr/>
              <p:nvPr/>
            </p:nvGrpSpPr>
            <p:grpSpPr>
              <a:xfrm>
                <a:off x="2189476" y="4730559"/>
                <a:ext cx="1830092" cy="261610"/>
                <a:chOff x="2189476" y="4756294"/>
                <a:chExt cx="1830092" cy="26161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5" name="TextBox 294">
                      <a:extLst>
                        <a:ext uri="{FF2B5EF4-FFF2-40B4-BE49-F238E27FC236}">
                          <a16:creationId xmlns:a16="http://schemas.microsoft.com/office/drawing/2014/main" id="{7C77BF34-251E-439A-80F0-FAD7CAD42D6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9476" y="4756294"/>
                      <a:ext cx="35965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algn="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1050" b="0" i="0" smtClean="0">
                                    <a:latin typeface="Cambria Math" panose="02040503050406030204" pitchFamily="18" charset="0"/>
                                  </a:rPr>
                                  <m:t>v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050" dirty="0"/>
                    </a:p>
                  </p:txBody>
                </p:sp>
              </mc:Choice>
              <mc:Fallback xmlns="">
                <p:sp>
                  <p:nvSpPr>
                    <p:cNvPr id="295" name="TextBox 294">
                      <a:extLst>
                        <a:ext uri="{FF2B5EF4-FFF2-40B4-BE49-F238E27FC236}">
                          <a16:creationId xmlns:a16="http://schemas.microsoft.com/office/drawing/2014/main" id="{7C77BF34-251E-439A-80F0-FAD7CAD42D6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89476" y="4756294"/>
                      <a:ext cx="359651" cy="261610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96" name="TextBox 295">
                  <a:extLst>
                    <a:ext uri="{FF2B5EF4-FFF2-40B4-BE49-F238E27FC236}">
                      <a16:creationId xmlns:a16="http://schemas.microsoft.com/office/drawing/2014/main" id="{EBD4E9CC-CB43-4D20-81BC-E729E588118F}"/>
                    </a:ext>
                  </a:extLst>
                </p:cNvPr>
                <p:cNvSpPr txBox="1"/>
                <p:nvPr/>
              </p:nvSpPr>
              <p:spPr>
                <a:xfrm>
                  <a:off x="2384184" y="4771683"/>
                  <a:ext cx="1635384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Vapour pressure inside the vial</a:t>
                  </a:r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3FCF3F43-B1D6-4C2A-A334-A2D98EB4FD98}"/>
                  </a:ext>
                </a:extLst>
              </p:cNvPr>
              <p:cNvGrpSpPr/>
              <p:nvPr/>
            </p:nvGrpSpPr>
            <p:grpSpPr>
              <a:xfrm>
                <a:off x="4184626" y="4723057"/>
                <a:ext cx="1348988" cy="276614"/>
                <a:chOff x="4184626" y="4704824"/>
                <a:chExt cx="1348988" cy="27661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7" name="TextBox 296">
                      <a:extLst>
                        <a:ext uri="{FF2B5EF4-FFF2-40B4-BE49-F238E27FC236}">
                          <a16:creationId xmlns:a16="http://schemas.microsoft.com/office/drawing/2014/main" id="{C3E18D61-1250-4291-B96B-9EBEBEAB58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184626" y="4704824"/>
                      <a:ext cx="369390" cy="276614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1050" b="0" i="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050" dirty="0">
                        <a:solidFill>
                          <a:schemeClr val="accent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97" name="TextBox 296">
                      <a:extLst>
                        <a:ext uri="{FF2B5EF4-FFF2-40B4-BE49-F238E27FC236}">
                          <a16:creationId xmlns:a16="http://schemas.microsoft.com/office/drawing/2014/main" id="{C3E18D61-1250-4291-B96B-9EBEBEAB581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184626" y="4704824"/>
                      <a:ext cx="369390" cy="276614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99" name="TextBox 298">
                  <a:extLst>
                    <a:ext uri="{FF2B5EF4-FFF2-40B4-BE49-F238E27FC236}">
                      <a16:creationId xmlns:a16="http://schemas.microsoft.com/office/drawing/2014/main" id="{EB0C07E9-F132-4EAF-A77D-FE98E1D642A7}"/>
                    </a:ext>
                  </a:extLst>
                </p:cNvPr>
                <p:cNvSpPr txBox="1"/>
                <p:nvPr/>
              </p:nvSpPr>
              <p:spPr>
                <a:xfrm>
                  <a:off x="4480120" y="4727715"/>
                  <a:ext cx="1053494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Product resistance</a:t>
                  </a:r>
                </a:p>
              </p:txBody>
            </p:sp>
          </p:grp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304897F-C3FB-4E7E-934A-11DC43137DC5}"/>
                </a:ext>
              </a:extLst>
            </p:cNvPr>
            <p:cNvGrpSpPr/>
            <p:nvPr/>
          </p:nvGrpSpPr>
          <p:grpSpPr>
            <a:xfrm>
              <a:off x="2188710" y="5448088"/>
              <a:ext cx="3348111" cy="261610"/>
              <a:chOff x="2188710" y="4915408"/>
              <a:chExt cx="3348111" cy="261610"/>
            </a:xfrm>
          </p:grpSpPr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334EFCB9-0E64-4D98-877F-659D3632EAE0}"/>
                  </a:ext>
                </a:extLst>
              </p:cNvPr>
              <p:cNvGrpSpPr/>
              <p:nvPr/>
            </p:nvGrpSpPr>
            <p:grpSpPr>
              <a:xfrm>
                <a:off x="4203063" y="4915408"/>
                <a:ext cx="1333758" cy="261610"/>
                <a:chOff x="4203063" y="4897971"/>
                <a:chExt cx="1333758" cy="26161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8" name="TextBox 297">
                      <a:extLst>
                        <a:ext uri="{FF2B5EF4-FFF2-40B4-BE49-F238E27FC236}">
                          <a16:creationId xmlns:a16="http://schemas.microsoft.com/office/drawing/2014/main" id="{CB7E9F5E-B2E0-43E3-ACB4-951497B0E90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203063" y="4897971"/>
                      <a:ext cx="246342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1050" b="0" i="0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st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050" dirty="0">
                        <a:solidFill>
                          <a:schemeClr val="accent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98" name="TextBox 297">
                      <a:extLst>
                        <a:ext uri="{FF2B5EF4-FFF2-40B4-BE49-F238E27FC236}">
                          <a16:creationId xmlns:a16="http://schemas.microsoft.com/office/drawing/2014/main" id="{CB7E9F5E-B2E0-43E3-ACB4-951497B0E90B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03063" y="4897971"/>
                      <a:ext cx="246342" cy="261610"/>
                    </a:xfrm>
                    <a:prstGeom prst="rect">
                      <a:avLst/>
                    </a:prstGeom>
                    <a:blipFill>
                      <a:blip r:embed="rId26"/>
                      <a:stretch>
                        <a:fillRect r="-1951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00" name="TextBox 299">
                  <a:extLst>
                    <a:ext uri="{FF2B5EF4-FFF2-40B4-BE49-F238E27FC236}">
                      <a16:creationId xmlns:a16="http://schemas.microsoft.com/office/drawing/2014/main" id="{333290BC-656A-4B73-843A-2964B9B2928B}"/>
                    </a:ext>
                  </a:extLst>
                </p:cNvPr>
                <p:cNvSpPr txBox="1"/>
                <p:nvPr/>
              </p:nvSpPr>
              <p:spPr>
                <a:xfrm>
                  <a:off x="4480120" y="4913360"/>
                  <a:ext cx="1056701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Stopper resistance</a:t>
                  </a: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615F9965-94A6-4B0C-B4DE-7506FC0696F4}"/>
                  </a:ext>
                </a:extLst>
              </p:cNvPr>
              <p:cNvGrpSpPr/>
              <p:nvPr/>
            </p:nvGrpSpPr>
            <p:grpSpPr>
              <a:xfrm>
                <a:off x="2188710" y="4915408"/>
                <a:ext cx="2032836" cy="261610"/>
                <a:chOff x="2188710" y="4932846"/>
                <a:chExt cx="2032836" cy="26161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1" name="TextBox 300">
                      <a:extLst>
                        <a:ext uri="{FF2B5EF4-FFF2-40B4-BE49-F238E27FC236}">
                          <a16:creationId xmlns:a16="http://schemas.microsoft.com/office/drawing/2014/main" id="{2CDD83AB-A022-4BE9-B9C3-B64B674E60C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88710" y="4932846"/>
                      <a:ext cx="35965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algn="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GB" sz="105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sz="1050" b="0" i="0" smtClean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sub>
                            </m:sSub>
                          </m:oMath>
                        </m:oMathPara>
                      </a14:m>
                      <a:endParaRPr lang="en-GB" sz="1050" dirty="0"/>
                    </a:p>
                  </p:txBody>
                </p:sp>
              </mc:Choice>
              <mc:Fallback xmlns="">
                <p:sp>
                  <p:nvSpPr>
                    <p:cNvPr id="301" name="TextBox 300">
                      <a:extLst>
                        <a:ext uri="{FF2B5EF4-FFF2-40B4-BE49-F238E27FC236}">
                          <a16:creationId xmlns:a16="http://schemas.microsoft.com/office/drawing/2014/main" id="{2CDD83AB-A022-4BE9-B9C3-B64B674E60C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88710" y="4932846"/>
                      <a:ext cx="359651" cy="261610"/>
                    </a:xfrm>
                    <a:prstGeom prst="rect">
                      <a:avLst/>
                    </a:prstGeom>
                    <a:blipFill>
                      <a:blip r:embed="rId2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02" name="TextBox 301">
                  <a:extLst>
                    <a:ext uri="{FF2B5EF4-FFF2-40B4-BE49-F238E27FC236}">
                      <a16:creationId xmlns:a16="http://schemas.microsoft.com/office/drawing/2014/main" id="{D317B0A8-455A-4E3D-B395-288ADCAC6018}"/>
                    </a:ext>
                  </a:extLst>
                </p:cNvPr>
                <p:cNvSpPr txBox="1"/>
                <p:nvPr/>
              </p:nvSpPr>
              <p:spPr>
                <a:xfrm>
                  <a:off x="2384184" y="4948235"/>
                  <a:ext cx="183736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Vapour pressure in drying chamber</a:t>
                  </a:r>
                </a:p>
              </p:txBody>
            </p:sp>
          </p:grpSp>
        </p:grp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D61243B-9BE1-4FB8-A2C4-E8CB61F88466}"/>
                </a:ext>
              </a:extLst>
            </p:cNvPr>
            <p:cNvCxnSpPr/>
            <p:nvPr/>
          </p:nvCxnSpPr>
          <p:spPr>
            <a:xfrm flipH="1">
              <a:off x="2299172" y="2440003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2F99B331-D2D6-4397-9EFD-FBA9C080544E}"/>
                </a:ext>
              </a:extLst>
            </p:cNvPr>
            <p:cNvGrpSpPr/>
            <p:nvPr/>
          </p:nvGrpSpPr>
          <p:grpSpPr>
            <a:xfrm>
              <a:off x="2125610" y="5120327"/>
              <a:ext cx="2948134" cy="230832"/>
              <a:chOff x="2125610" y="4587647"/>
              <a:chExt cx="2948134" cy="2308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0" name="TextBox 289">
                    <a:extLst>
                      <a:ext uri="{FF2B5EF4-FFF2-40B4-BE49-F238E27FC236}">
                        <a16:creationId xmlns:a16="http://schemas.microsoft.com/office/drawing/2014/main" id="{E77F81EA-6E06-4273-9E84-5293A58E0C1C}"/>
                      </a:ext>
                    </a:extLst>
                  </p:cNvPr>
                  <p:cNvSpPr txBox="1"/>
                  <p:nvPr/>
                </p:nvSpPr>
                <p:spPr>
                  <a:xfrm>
                    <a:off x="2125610" y="4622272"/>
                    <a:ext cx="352083" cy="16158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05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  <m:d>
                            <m:dPr>
                              <m:ctrlP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050" b="0" i="0" smtClean="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oMath>
                      </m:oMathPara>
                    </a14:m>
                    <a:endParaRPr lang="en-GB" sz="105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90" name="TextBox 289">
                    <a:extLst>
                      <a:ext uri="{FF2B5EF4-FFF2-40B4-BE49-F238E27FC236}">
                        <a16:creationId xmlns:a16="http://schemas.microsoft.com/office/drawing/2014/main" id="{E77F81EA-6E06-4273-9E84-5293A58E0C1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5610" y="4622272"/>
                    <a:ext cx="352083" cy="161583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l="-8772" b="-1481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50FB2B5A-726A-483F-A84C-3DB1D616EC93}"/>
                  </a:ext>
                </a:extLst>
              </p:cNvPr>
              <p:cNvSpPr txBox="1"/>
              <p:nvPr/>
            </p:nvSpPr>
            <p:spPr>
              <a:xfrm>
                <a:off x="2384184" y="4587647"/>
                <a:ext cx="2642070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Vapour pressure at the ice interface of temperature,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4" name="TextBox 303">
                    <a:extLst>
                      <a:ext uri="{FF2B5EF4-FFF2-40B4-BE49-F238E27FC236}">
                        <a16:creationId xmlns:a16="http://schemas.microsoft.com/office/drawing/2014/main" id="{F2D0428A-7650-4A4C-ADE8-A4AF0674669A}"/>
                      </a:ext>
                    </a:extLst>
                  </p:cNvPr>
                  <p:cNvSpPr txBox="1"/>
                  <p:nvPr/>
                </p:nvSpPr>
                <p:spPr>
                  <a:xfrm>
                    <a:off x="4939989" y="4622272"/>
                    <a:ext cx="133755" cy="16158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05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sz="105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oMath>
                      </m:oMathPara>
                    </a14:m>
                    <a:endParaRPr lang="en-GB" sz="105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04" name="TextBox 303">
                    <a:extLst>
                      <a:ext uri="{FF2B5EF4-FFF2-40B4-BE49-F238E27FC236}">
                        <a16:creationId xmlns:a16="http://schemas.microsoft.com/office/drawing/2014/main" id="{F2D0428A-7650-4A4C-ADE8-A4AF0674669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39989" y="4622272"/>
                    <a:ext cx="133755" cy="161583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l="-22727" r="-13636" b="-1481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05" name="Straight Arrow Connector 304">
              <a:extLst>
                <a:ext uri="{FF2B5EF4-FFF2-40B4-BE49-F238E27FC236}">
                  <a16:creationId xmlns:a16="http://schemas.microsoft.com/office/drawing/2014/main" id="{814D39B3-E820-488D-8268-D8F5C8138E06}"/>
                </a:ext>
              </a:extLst>
            </p:cNvPr>
            <p:cNvCxnSpPr>
              <a:cxnSpLocks/>
            </p:cNvCxnSpPr>
            <p:nvPr/>
          </p:nvCxnSpPr>
          <p:spPr>
            <a:xfrm>
              <a:off x="2125610" y="2392757"/>
              <a:ext cx="144000" cy="0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6726ACB2-0130-4324-8AA3-AF2B8023737C}"/>
                    </a:ext>
                  </a:extLst>
                </p:cNvPr>
                <p:cNvSpPr/>
                <p:nvPr/>
              </p:nvSpPr>
              <p:spPr>
                <a:xfrm>
                  <a:off x="3474608" y="4435027"/>
                  <a:ext cx="346570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cd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6726ACB2-0130-4324-8AA3-AF2B8023737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4608" y="4435027"/>
                  <a:ext cx="346570" cy="230832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45806DE-EE29-4378-9244-68FFA4BBE812}"/>
                </a:ext>
              </a:extLst>
            </p:cNvPr>
            <p:cNvCxnSpPr/>
            <p:nvPr/>
          </p:nvCxnSpPr>
          <p:spPr>
            <a:xfrm>
              <a:off x="3364483" y="4479215"/>
              <a:ext cx="180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5A1CFD08-CD00-4C54-AA96-DE52F2C16C38}"/>
                </a:ext>
              </a:extLst>
            </p:cNvPr>
            <p:cNvCxnSpPr/>
            <p:nvPr/>
          </p:nvCxnSpPr>
          <p:spPr>
            <a:xfrm>
              <a:off x="3364483" y="4645150"/>
              <a:ext cx="1800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Arrow Connector 307">
              <a:extLst>
                <a:ext uri="{FF2B5EF4-FFF2-40B4-BE49-F238E27FC236}">
                  <a16:creationId xmlns:a16="http://schemas.microsoft.com/office/drawing/2014/main" id="{DA8DC507-C79C-4A21-BB2F-FA74E00969A2}"/>
                </a:ext>
              </a:extLst>
            </p:cNvPr>
            <p:cNvCxnSpPr>
              <a:cxnSpLocks/>
            </p:cNvCxnSpPr>
            <p:nvPr/>
          </p:nvCxnSpPr>
          <p:spPr>
            <a:xfrm>
              <a:off x="3462716" y="4486750"/>
              <a:ext cx="0" cy="158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854EB98F-DC85-4FBA-83B9-D239888681CC}"/>
                    </a:ext>
                  </a:extLst>
                </p:cNvPr>
                <p:cNvSpPr/>
                <p:nvPr/>
              </p:nvSpPr>
              <p:spPr>
                <a:xfrm>
                  <a:off x="5481884" y="3695511"/>
                  <a:ext cx="346570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9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GB" sz="9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cd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854EB98F-DC85-4FBA-83B9-D239888681C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1884" y="3695511"/>
                  <a:ext cx="346570" cy="230832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2" name="Straight Arrow Connector 311">
              <a:extLst>
                <a:ext uri="{FF2B5EF4-FFF2-40B4-BE49-F238E27FC236}">
                  <a16:creationId xmlns:a16="http://schemas.microsoft.com/office/drawing/2014/main" id="{C650967C-B784-4213-B229-87694E09B878}"/>
                </a:ext>
              </a:extLst>
            </p:cNvPr>
            <p:cNvCxnSpPr>
              <a:cxnSpLocks/>
            </p:cNvCxnSpPr>
            <p:nvPr/>
          </p:nvCxnSpPr>
          <p:spPr>
            <a:xfrm>
              <a:off x="5499190" y="3763692"/>
              <a:ext cx="0" cy="15840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ECD1A742-7D6B-4883-98EA-AD10A9052D50}"/>
                    </a:ext>
                  </a:extLst>
                </p:cNvPr>
                <p:cNvSpPr/>
                <p:nvPr/>
              </p:nvSpPr>
              <p:spPr>
                <a:xfrm>
                  <a:off x="5331163" y="4492856"/>
                  <a:ext cx="383438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cd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ECD1A742-7D6B-4883-98EA-AD10A9052D5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163" y="4492856"/>
                  <a:ext cx="383438" cy="230832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E3C19EBE-A46C-4499-A403-686056C4920B}"/>
                    </a:ext>
                  </a:extLst>
                </p:cNvPr>
                <p:cNvSpPr/>
                <p:nvPr/>
              </p:nvSpPr>
              <p:spPr>
                <a:xfrm>
                  <a:off x="5427070" y="3292735"/>
                  <a:ext cx="372218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cs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E3C19EBE-A46C-4499-A403-686056C4920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7070" y="3292735"/>
                  <a:ext cx="372218" cy="2308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1D1373E5-6D10-4E1E-9241-42E3A157F3D9}"/>
                    </a:ext>
                  </a:extLst>
                </p:cNvPr>
                <p:cNvSpPr/>
                <p:nvPr/>
              </p:nvSpPr>
              <p:spPr>
                <a:xfrm>
                  <a:off x="5626798" y="2901908"/>
                  <a:ext cx="372217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ss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1D1373E5-6D10-4E1E-9241-42E3A157F3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6798" y="2901908"/>
                  <a:ext cx="372217" cy="2308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08AE2CD8-68AD-40C9-9BC6-CAB2AF37DDF5}"/>
                    </a:ext>
                  </a:extLst>
                </p:cNvPr>
                <p:cNvSpPr/>
                <p:nvPr/>
              </p:nvSpPr>
              <p:spPr>
                <a:xfrm>
                  <a:off x="5428100" y="2756275"/>
                  <a:ext cx="330540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GB" sz="9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𝐴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9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s</m:t>
                            </m:r>
                          </m:sub>
                        </m:sSub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08AE2CD8-68AD-40C9-9BC6-CAB2AF37DDF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8100" y="2756275"/>
                  <a:ext cx="330540" cy="230832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AD84930C-3EA1-4B3D-9464-D059A4361E2A}"/>
                    </a:ext>
                  </a:extLst>
                </p:cNvPr>
                <p:cNvSpPr/>
                <p:nvPr/>
              </p:nvSpPr>
              <p:spPr>
                <a:xfrm>
                  <a:off x="2582816" y="5623311"/>
                  <a:ext cx="277448" cy="2308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9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</mc:Choice>
          <mc:Fallback xmlns=""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AD84930C-3EA1-4B3D-9464-D059A4361E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2816" y="5623311"/>
                  <a:ext cx="277448" cy="230832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FCE56D3D-B761-4083-94E2-9F22E44A4699}"/>
                </a:ext>
              </a:extLst>
            </p:cNvPr>
            <p:cNvSpPr txBox="1"/>
            <p:nvPr/>
          </p:nvSpPr>
          <p:spPr>
            <a:xfrm>
              <a:off x="2872139" y="5623311"/>
              <a:ext cx="262283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Resistivity of the core dry layer (6.6 x 10</a:t>
              </a:r>
              <a:r>
                <a:rPr kumimoji="0" lang="en-GB" sz="9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) (m/s).mm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A1F3F430-317B-498B-9B6E-05EB73EAD2AF}"/>
                </a:ext>
              </a:extLst>
            </p:cNvPr>
            <p:cNvSpPr txBox="1"/>
            <p:nvPr/>
          </p:nvSpPr>
          <p:spPr>
            <a:xfrm>
              <a:off x="5747391" y="1286014"/>
              <a:ext cx="938077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>
                  <a:latin typeface="Garamond" panose="02020404030301010803" pitchFamily="18" charset="0"/>
                </a:rPr>
                <a:t>Deconstruction </a:t>
              </a:r>
            </a:p>
            <a:p>
              <a:r>
                <a:rPr lang="en-GB" sz="900" dirty="0">
                  <a:latin typeface="Garamond" panose="02020404030301010803" pitchFamily="18" charset="0"/>
                </a:rPr>
                <a:t>of the ‘dry’ layer</a:t>
              </a:r>
            </a:p>
            <a:p>
              <a:r>
                <a:rPr lang="en-GB" sz="900" dirty="0">
                  <a:latin typeface="Garamond" panose="02020404030301010803" pitchFamily="18" charset="0"/>
                </a:rPr>
                <a:t>into a skin over </a:t>
              </a:r>
            </a:p>
            <a:p>
              <a:r>
                <a:rPr lang="en-GB" sz="900" dirty="0">
                  <a:latin typeface="Garamond" panose="02020404030301010803" pitchFamily="18" charset="0"/>
                </a:rPr>
                <a:t>the top of </a:t>
              </a:r>
            </a:p>
            <a:p>
              <a:r>
                <a:rPr lang="en-GB" sz="900" dirty="0">
                  <a:latin typeface="Garamond" panose="02020404030301010803" pitchFamily="18" charset="0"/>
                </a:rPr>
                <a:t>a shunt pathway </a:t>
              </a:r>
            </a:p>
            <a:p>
              <a:r>
                <a:rPr lang="en-GB" sz="900" dirty="0">
                  <a:latin typeface="Garamond" panose="02020404030301010803" pitchFamily="18" charset="0"/>
                </a:rPr>
                <a:t>surrounding  </a:t>
              </a:r>
            </a:p>
            <a:p>
              <a:r>
                <a:rPr lang="en-GB" sz="900" dirty="0">
                  <a:latin typeface="Garamond" panose="02020404030301010803" pitchFamily="18" charset="0"/>
                </a:rPr>
                <a:t>a core dry layer 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C4B7F847-4723-4DF6-B21B-2478A4EE9321}"/>
                </a:ext>
              </a:extLst>
            </p:cNvPr>
            <p:cNvSpPr txBox="1"/>
            <p:nvPr/>
          </p:nvSpPr>
          <p:spPr>
            <a:xfrm>
              <a:off x="1966349" y="654702"/>
              <a:ext cx="3626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dirty="0">
                  <a:solidFill>
                    <a:prstClr val="black"/>
                  </a:solidFill>
                  <a:latin typeface="Calibri" panose="020F0502020204030204"/>
                </a:rPr>
                <a:t>[A]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F833567D-9FB8-4E30-AFC0-580BEB3A34A8}"/>
                </a:ext>
              </a:extLst>
            </p:cNvPr>
            <p:cNvSpPr txBox="1"/>
            <p:nvPr/>
          </p:nvSpPr>
          <p:spPr>
            <a:xfrm>
              <a:off x="4747357" y="683363"/>
              <a:ext cx="3561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dirty="0">
                  <a:solidFill>
                    <a:prstClr val="black"/>
                  </a:solidFill>
                  <a:latin typeface="Calibri" panose="020F0502020204030204"/>
                </a:rPr>
                <a:t>[B]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8D41A899-5A17-4067-88B7-3F1360D3089B}"/>
                </a:ext>
              </a:extLst>
            </p:cNvPr>
            <p:cNvSpPr txBox="1"/>
            <p:nvPr/>
          </p:nvSpPr>
          <p:spPr>
            <a:xfrm>
              <a:off x="1969271" y="3088856"/>
              <a:ext cx="3529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dirty="0">
                  <a:solidFill>
                    <a:prstClr val="black"/>
                  </a:solidFill>
                  <a:latin typeface="Calibri" panose="020F0502020204030204"/>
                </a:rPr>
                <a:t>[C]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C31DC16F-B33E-4EDE-8AE8-EBA0ECEB8A2F}"/>
                    </a:ext>
                  </a:extLst>
                </p:cNvPr>
                <p:cNvSpPr txBox="1"/>
                <p:nvPr/>
              </p:nvSpPr>
              <p:spPr>
                <a:xfrm>
                  <a:off x="2793650" y="1983749"/>
                  <a:ext cx="1306384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Total skin resistance,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9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9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</m:oMath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7" name="TextBox 246">
                  <a:extLst>
                    <a:ext uri="{FF2B5EF4-FFF2-40B4-BE49-F238E27FC236}">
                      <a16:creationId xmlns:a16="http://schemas.microsoft.com/office/drawing/2014/main" id="{C31DC16F-B33E-4EDE-8AE8-EBA0ECEB8A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3650" y="1983749"/>
                  <a:ext cx="1306384" cy="230832"/>
                </a:xfrm>
                <a:prstGeom prst="rect">
                  <a:avLst/>
                </a:prstGeom>
                <a:blipFill>
                  <a:blip r:embed="rId37"/>
                  <a:stretch>
                    <a:fillRect b="-131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65FD1415-CE80-4F87-8112-9FADA50149F4}"/>
                </a:ext>
              </a:extLst>
            </p:cNvPr>
            <p:cNvSpPr/>
            <p:nvPr/>
          </p:nvSpPr>
          <p:spPr>
            <a:xfrm rot="16200000">
              <a:off x="5238192" y="1989812"/>
              <a:ext cx="539999" cy="3314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9" name="Rectangle 248">
                  <a:extLst>
                    <a:ext uri="{FF2B5EF4-FFF2-40B4-BE49-F238E27FC236}">
                      <a16:creationId xmlns:a16="http://schemas.microsoft.com/office/drawing/2014/main" id="{29621572-5F4F-4C5C-BCDF-39132B12D710}"/>
                    </a:ext>
                  </a:extLst>
                </p:cNvPr>
                <p:cNvSpPr/>
                <p:nvPr/>
              </p:nvSpPr>
              <p:spPr>
                <a:xfrm rot="16200000">
                  <a:off x="5312491" y="2017033"/>
                  <a:ext cx="404213" cy="24622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 lvl="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kumimoji="0" lang="en-GB" sz="1000" b="0" i="0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cd</m:t>
                            </m:r>
                          </m:sub>
                        </m:sSub>
                      </m:oMath>
                    </m:oMathPara>
                  </a14:m>
                  <a:endParaRPr kumimoji="0" lang="en-GB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9" name="Rectangle 248">
                  <a:extLst>
                    <a:ext uri="{FF2B5EF4-FFF2-40B4-BE49-F238E27FC236}">
                      <a16:creationId xmlns:a16="http://schemas.microsoft.com/office/drawing/2014/main" id="{29621572-5F4F-4C5C-BCDF-39132B12D71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5312491" y="2017033"/>
                  <a:ext cx="404213" cy="246221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85F90CFF-30F6-46C3-992D-89D94DB12CAA}"/>
                    </a:ext>
                  </a:extLst>
                </p:cNvPr>
                <p:cNvSpPr txBox="1"/>
                <p:nvPr/>
              </p:nvSpPr>
              <p:spPr>
                <a:xfrm>
                  <a:off x="2828097" y="1615055"/>
                  <a:ext cx="1501950" cy="24314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Total product resistance,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GB" sz="9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9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9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oMath>
                  </a14:m>
                  <a:endParaRPr kumimoji="0" lang="en-GB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50" name="TextBox 249">
                  <a:extLst>
                    <a:ext uri="{FF2B5EF4-FFF2-40B4-BE49-F238E27FC236}">
                      <a16:creationId xmlns:a16="http://schemas.microsoft.com/office/drawing/2014/main" id="{85F90CFF-30F6-46C3-992D-89D94DB12C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8097" y="1615055"/>
                  <a:ext cx="1501950" cy="243143"/>
                </a:xfrm>
                <a:prstGeom prst="rect">
                  <a:avLst/>
                </a:prstGeom>
                <a:blipFill>
                  <a:blip r:embed="rId39"/>
                  <a:stretch>
                    <a:fillRect b="-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534015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226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Garamond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Smith</dc:creator>
  <cp:lastModifiedBy>Pathum Wijesekara</cp:lastModifiedBy>
  <cp:revision>30</cp:revision>
  <dcterms:created xsi:type="dcterms:W3CDTF">2023-02-08T19:46:56Z</dcterms:created>
  <dcterms:modified xsi:type="dcterms:W3CDTF">2023-02-16T12:38:21Z</dcterms:modified>
</cp:coreProperties>
</file>