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7F7F7F"/>
    <a:srgbClr val="78B83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hum" userId="8866ff42-e95e-4bcb-8a3c-5e82085e860e" providerId="ADAL" clId="{291F2B7F-F0E7-4501-9954-E193CC3662DA}"/>
    <pc:docChg chg="undo custSel modSld">
      <pc:chgData name="Pathum" userId="8866ff42-e95e-4bcb-8a3c-5e82085e860e" providerId="ADAL" clId="{291F2B7F-F0E7-4501-9954-E193CC3662DA}" dt="2023-02-02T13:03:31.240" v="67" actId="164"/>
      <pc:docMkLst>
        <pc:docMk/>
      </pc:docMkLst>
      <pc:sldChg chg="addSp delSp modSp mod">
        <pc:chgData name="Pathum" userId="8866ff42-e95e-4bcb-8a3c-5e82085e860e" providerId="ADAL" clId="{291F2B7F-F0E7-4501-9954-E193CC3662DA}" dt="2023-02-02T13:03:31.240" v="67" actId="164"/>
        <pc:sldMkLst>
          <pc:docMk/>
          <pc:sldMk cId="2348967182" sldId="277"/>
        </pc:sldMkLst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2" creationId="{28576C7B-D73E-4C74-9FD8-FE12F9D5A264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6" creationId="{BCC58743-9AEE-49D1-A30A-D8D448491698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7" creationId="{08D0E508-95E3-4EE2-A509-7863DAEF454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26" creationId="{76FA91E6-205A-4A10-A14F-F94B4E3C15F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28" creationId="{39B4D235-E123-436B-934A-2D4FFE659BAF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45" creationId="{A59C6D34-3142-4C3E-B6E0-943A08AB0A2B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46" creationId="{C52A0ADC-312D-4EF4-9488-72AFF69CD3E8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47" creationId="{C73A19DE-4854-49ED-B375-978ADB772EA9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49" creationId="{9530144B-9655-4810-8F73-C0D1C4D3E12A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50" creationId="{AFA36158-6416-465B-A6ED-DBC510991F26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54" creationId="{4DB70D83-FE96-4744-9758-F620E9E72A9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55" creationId="{5F77CC8C-D8AD-4A29-8376-E8253199D256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56" creationId="{282B995A-AF80-4D34-BD7A-6F027227076D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57" creationId="{9BB34907-D474-4888-8ECB-6A81C203082C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58" creationId="{EAA762EE-5228-449D-B61C-AF22CAEE27B9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59" creationId="{285E4B3D-C8DE-4117-989F-4E3B0A09E300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71" creationId="{12D4F5D5-5599-4ADE-91AF-AA74BA14F684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72" creationId="{D130709D-1EDD-47BE-9BD8-1EEBED5A9250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73" creationId="{B78A08EC-A8F2-4A98-957C-27C0AD81917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74" creationId="{5660C3C2-159D-4478-B1E7-F4110761C26A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77" creationId="{2EA30E38-2C96-435C-AAD2-54B774477F0A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78" creationId="{82681652-91E2-4B6B-A13F-B81EA3F6BBD5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79" creationId="{8D9A5F00-ED77-4F44-AF11-CF1F64DED36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81" creationId="{97463C4E-777B-4660-A4D1-2D0ED4C9046B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97" creationId="{75B94ADC-0198-46EC-826E-0980303A07FC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03" creationId="{00B397F9-BFD1-4237-A269-79A45A8314D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05" creationId="{9835B474-910C-4978-A491-6DF116F151D8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06" creationId="{69559AB7-DA4B-416F-B178-D5A610E93C23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07" creationId="{8E2845E9-66FD-462E-BC50-D9ADEDF3BC98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11" creationId="{CBC0035F-9930-438E-BD9C-F7C9C9171B4C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15" creationId="{63BB2824-5337-4710-A765-F446F8FE9602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16" creationId="{19F13EB0-532A-4CB3-A2BD-604C95291B41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17" creationId="{21010A83-DFB7-4C18-9F5E-4F2AB9E51098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18" creationId="{0BA683DC-3F65-4AAD-83EF-64AA926BEAE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19" creationId="{AF918E05-1D64-413D-870F-112C9D2AEFE1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20" creationId="{4264FCE4-33EA-449C-966C-D5CE3C699463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21" creationId="{4878E174-467A-4011-8A90-B7876221CDB5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22" creationId="{F5A41125-DE79-49E1-AF26-573BF83B0906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25" creationId="{BF5BC794-1EC1-4DB7-B0C4-0EC1138A9D4F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26" creationId="{2FD387F7-EA4D-49C9-966C-510332480231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27" creationId="{1F10F326-8BFC-4248-9AC0-040715E8E1F5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28" creationId="{C9E814ED-2C91-4DD8-9D65-EAEEDDFA9BB1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29" creationId="{E8E076C7-248D-44CC-B69E-2600D57A831F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30" creationId="{FBA792E5-4E3A-4122-83DA-EBAD288151D4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36" creationId="{C8926F43-991A-49E6-A6C0-D4BA63E34DE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37" creationId="{AAF5371C-51E5-402E-9FBA-3A5E79020412}"/>
          </ac:spMkLst>
        </pc:spChg>
        <pc:spChg chg="add mod topLvl">
          <ac:chgData name="Pathum" userId="8866ff42-e95e-4bcb-8a3c-5e82085e860e" providerId="ADAL" clId="{291F2B7F-F0E7-4501-9954-E193CC3662DA}" dt="2023-02-02T13:03:25.444" v="66" actId="338"/>
          <ac:spMkLst>
            <pc:docMk/>
            <pc:sldMk cId="2348967182" sldId="277"/>
            <ac:spMk id="138" creationId="{097A7B06-46C6-4668-8370-4323D9FEA732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42" creationId="{0B4F67BD-45AC-41E0-9C5D-D20D8900E9A4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43" creationId="{522EE412-C3C9-47A3-8648-90528C02DA9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45" creationId="{F98099A0-E78D-4259-8A28-991CC10AE599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46" creationId="{2F4D9ADE-0660-4FD7-9892-F59C76843071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47" creationId="{DA664FFE-775E-401F-AC5F-B83460CF9BF1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48" creationId="{C39CF027-E890-4843-8EDD-18F2EFD94A03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49" creationId="{2F9D06F6-CDC5-42E6-B572-426EA0521007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50" creationId="{46DD0D2D-2C9A-4D68-82F4-C1834B9A65D9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51" creationId="{EC265FB3-A465-4AEA-B042-C7736A8D39A5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52" creationId="{14668D59-5377-40E9-A7C9-BF47BAADF17A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53" creationId="{E191FA7E-B628-4A24-9149-18733732F44B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54" creationId="{EFFEA877-D574-41E7-A9FD-A06FC3A794E1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55" creationId="{25340402-9FF4-4490-9DE5-96123DDCDE70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56" creationId="{C6CF97D2-6999-41E5-82C2-85EFF3888FA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57" creationId="{7F4172F9-258B-45B5-82B7-61811F613210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58" creationId="{1C74187C-3DF7-46EA-BBCE-0E0B6D73A6F0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59" creationId="{3D2B686A-E1FE-417C-9882-C4EFA0B2080F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60" creationId="{9544881B-A0A0-48A7-991A-EC821681F63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67" creationId="{CCE763D3-CF58-4CCF-9B0D-289313830108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69" creationId="{3B2C78A9-EA65-44B2-96E7-49E621AB5533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70" creationId="{CB426F83-91CB-41C4-A21C-F2B23D78116D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71" creationId="{92840AA8-D2AD-4AB1-884D-B729044CF656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72" creationId="{27186A38-7EA6-40A9-BED9-27D84C877B0A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73" creationId="{E5AE2606-5DC3-47B5-BA2D-961B719D7C31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76" creationId="{65EB7EAC-3AAB-4E59-BBC0-3DD01EAC4961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77" creationId="{A9CA49D3-73B8-46AB-895E-90760EFEF199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78" creationId="{0D6F74FF-A534-4263-9BDF-63E749460D19}"/>
          </ac:spMkLst>
        </pc:spChg>
        <pc:spChg chg="mod topLvl">
          <ac:chgData name="Pathum" userId="8866ff42-e95e-4bcb-8a3c-5e82085e860e" providerId="ADAL" clId="{291F2B7F-F0E7-4501-9954-E193CC3662DA}" dt="2023-02-02T13:03:25.444" v="66" actId="338"/>
          <ac:spMkLst>
            <pc:docMk/>
            <pc:sldMk cId="2348967182" sldId="277"/>
            <ac:spMk id="179" creationId="{F305D399-56DB-48F0-9F43-E7BB9D2CFCB0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83" creationId="{80D8A379-9AD7-458F-8867-754388DF80CD}"/>
          </ac:spMkLst>
        </pc:spChg>
        <pc:spChg chg="mod topLvl">
          <ac:chgData name="Pathum" userId="8866ff42-e95e-4bcb-8a3c-5e82085e860e" providerId="ADAL" clId="{291F2B7F-F0E7-4501-9954-E193CC3662DA}" dt="2023-02-02T13:03:25.444" v="66" actId="338"/>
          <ac:spMkLst>
            <pc:docMk/>
            <pc:sldMk cId="2348967182" sldId="277"/>
            <ac:spMk id="184" creationId="{0F6E147C-7BAD-451C-BCA8-DBFE21163240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86" creationId="{694FB63E-B817-445A-A5AE-D40B33FF58CE}"/>
          </ac:spMkLst>
        </pc:spChg>
        <pc:spChg chg="mod">
          <ac:chgData name="Pathum" userId="8866ff42-e95e-4bcb-8a3c-5e82085e860e" providerId="ADAL" clId="{291F2B7F-F0E7-4501-9954-E193CC3662DA}" dt="2023-02-02T13:03:16.292" v="65" actId="165"/>
          <ac:spMkLst>
            <pc:docMk/>
            <pc:sldMk cId="2348967182" sldId="277"/>
            <ac:spMk id="190" creationId="{335BD9AB-27A1-458B-80F7-B45B5850ECAD}"/>
          </ac:spMkLst>
        </pc:spChg>
        <pc:grpChg chg="add del 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3" creationId="{5352D246-896F-41A2-8963-4728B6F7C385}"/>
          </ac:grpSpMkLst>
        </pc:grpChg>
        <pc:grpChg chg="add mod">
          <ac:chgData name="Pathum" userId="8866ff42-e95e-4bcb-8a3c-5e82085e860e" providerId="ADAL" clId="{291F2B7F-F0E7-4501-9954-E193CC3662DA}" dt="2023-02-02T13:03:31.240" v="67" actId="164"/>
          <ac:grpSpMkLst>
            <pc:docMk/>
            <pc:sldMk cId="2348967182" sldId="277"/>
            <ac:grpSpMk id="8" creationId="{DE95A37E-B195-40BC-B8BE-FA45520B7398}"/>
          </ac:grpSpMkLst>
        </pc:grpChg>
        <pc:grpChg chg="add mod">
          <ac:chgData name="Pathum" userId="8866ff42-e95e-4bcb-8a3c-5e82085e860e" providerId="ADAL" clId="{291F2B7F-F0E7-4501-9954-E193CC3662DA}" dt="2023-02-02T13:03:31.240" v="67" actId="164"/>
          <ac:grpSpMkLst>
            <pc:docMk/>
            <pc:sldMk cId="2348967182" sldId="277"/>
            <ac:grpSpMk id="9" creationId="{51ADB18C-10C4-4388-972F-AE39A5D1EC3B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10" creationId="{D1BC0CFF-CD23-4167-9CE6-929F25C59004}"/>
          </ac:grpSpMkLst>
        </pc:grpChg>
        <pc:grpChg chg="add mod">
          <ac:chgData name="Pathum" userId="8866ff42-e95e-4bcb-8a3c-5e82085e860e" providerId="ADAL" clId="{291F2B7F-F0E7-4501-9954-E193CC3662DA}" dt="2023-02-02T13:03:31.240" v="67" actId="164"/>
          <ac:grpSpMkLst>
            <pc:docMk/>
            <pc:sldMk cId="2348967182" sldId="277"/>
            <ac:grpSpMk id="11" creationId="{F978D9BC-8C10-43E5-87C7-5994E8ACB408}"/>
          </ac:grpSpMkLst>
        </pc:grpChg>
        <pc:grpChg chg="add mod">
          <ac:chgData name="Pathum" userId="8866ff42-e95e-4bcb-8a3c-5e82085e860e" providerId="ADAL" clId="{291F2B7F-F0E7-4501-9954-E193CC3662DA}" dt="2023-02-02T13:03:31.240" v="67" actId="164"/>
          <ac:grpSpMkLst>
            <pc:docMk/>
            <pc:sldMk cId="2348967182" sldId="277"/>
            <ac:grpSpMk id="15" creationId="{8871E27A-439B-475F-AB6B-14AE7A42B117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19" creationId="{D15D48AA-1F62-4322-A8FD-51FA7067F065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21" creationId="{590D2D80-FF7E-4A15-B242-46137176830A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22" creationId="{E425665F-E2B2-4B2B-B6E5-2B5BBA04D9D7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23" creationId="{80B5FC80-B8DF-4857-82B2-26942EF9A7DF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24" creationId="{E154356A-11CB-4492-ADC5-6AC78661F26D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27" creationId="{B2AEB748-419C-4EFA-91B3-5F496454E937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31" creationId="{F24282C7-02B1-4F50-A3AA-15552D52D84C}"/>
          </ac:grpSpMkLst>
        </pc:grpChg>
        <pc:grpChg chg="mod topLvl">
          <ac:chgData name="Pathum" userId="8866ff42-e95e-4bcb-8a3c-5e82085e860e" providerId="ADAL" clId="{291F2B7F-F0E7-4501-9954-E193CC3662DA}" dt="2023-02-02T13:03:25.444" v="66" actId="338"/>
          <ac:grpSpMkLst>
            <pc:docMk/>
            <pc:sldMk cId="2348967182" sldId="277"/>
            <ac:grpSpMk id="32" creationId="{67F9D003-CADC-439F-83BE-9A74D5F85479}"/>
          </ac:grpSpMkLst>
        </pc:grpChg>
        <pc:grpChg chg="del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33" creationId="{AB8673D1-6843-49E3-B17C-FF84B4E02279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35" creationId="{34DE0041-CE2F-4B64-9C1D-24D94F8855BD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40" creationId="{127EA07D-E88F-43BC-BEC5-D5AE235E9784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101" creationId="{5625B75E-4A89-40FF-B2DC-1FDD4903BC82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104" creationId="{10FE1AFB-2A20-4785-9BAD-B210489FAA4E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124" creationId="{B628F80C-0181-4716-8048-877C25FE3CA2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131" creationId="{0836F4B5-76EA-4439-B48B-9397A495F7C1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140" creationId="{0C1EC244-E908-4B6A-9AA7-EAABA2603166}"/>
          </ac:grpSpMkLst>
        </pc:grpChg>
        <pc:grpChg chg="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141" creationId="{EE1D1E44-31F7-4F24-B118-5783FBC26BB5}"/>
          </ac:grpSpMkLst>
        </pc:grpChg>
        <pc:grpChg chg="add del mod">
          <ac:chgData name="Pathum" userId="8866ff42-e95e-4bcb-8a3c-5e82085e860e" providerId="ADAL" clId="{291F2B7F-F0E7-4501-9954-E193CC3662DA}" dt="2023-02-02T13:03:16.292" v="65" actId="165"/>
          <ac:grpSpMkLst>
            <pc:docMk/>
            <pc:sldMk cId="2348967182" sldId="277"/>
            <ac:grpSpMk id="165" creationId="{F97BE24C-F26F-4D49-9C16-1C24E13BB8E1}"/>
          </ac:grpSpMkLst>
        </pc:grpChg>
        <pc:graphicFrameChg chg="mod">
          <ac:chgData name="Pathum" userId="8866ff42-e95e-4bcb-8a3c-5e82085e860e" providerId="ADAL" clId="{291F2B7F-F0E7-4501-9954-E193CC3662DA}" dt="2023-02-02T13:03:16.292" v="65" actId="165"/>
          <ac:graphicFrameMkLst>
            <pc:docMk/>
            <pc:sldMk cId="2348967182" sldId="277"/>
            <ac:graphicFrameMk id="4" creationId="{3BD72973-8922-43A8-A272-99F7A4C59F05}"/>
          </ac:graphicFrameMkLst>
        </pc:graphicFrameChg>
        <pc:graphicFrameChg chg="mod">
          <ac:chgData name="Pathum" userId="8866ff42-e95e-4bcb-8a3c-5e82085e860e" providerId="ADAL" clId="{291F2B7F-F0E7-4501-9954-E193CC3662DA}" dt="2023-02-02T13:03:16.292" v="65" actId="165"/>
          <ac:graphicFrameMkLst>
            <pc:docMk/>
            <pc:sldMk cId="2348967182" sldId="277"/>
            <ac:graphicFrameMk id="38" creationId="{18C09919-7D9F-48F1-AF11-F9F3A49A99EB}"/>
          </ac:graphicFrameMkLst>
        </pc:graphicFrameChg>
        <pc:cxnChg chg="add del mod">
          <ac:chgData name="Pathum" userId="8866ff42-e95e-4bcb-8a3c-5e82085e860e" providerId="ADAL" clId="{291F2B7F-F0E7-4501-9954-E193CC3662DA}" dt="2023-02-02T13:03:02.462" v="64" actId="478"/>
          <ac:cxnSpMkLst>
            <pc:docMk/>
            <pc:sldMk cId="2348967182" sldId="277"/>
            <ac:cxnSpMk id="7" creationId="{3088A239-B186-4F4A-A915-3A0971D5CA8C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3" creationId="{8AC1B69A-0D6D-4D25-81DA-5FC85D90D181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4" creationId="{BF46234C-C4B9-4223-A470-0DEDAB196226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30" creationId="{93FDC75F-70CE-4C61-9709-8EFF32A85882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43" creationId="{E6EAC4D4-FD8F-4244-8BE9-5980CC759EC4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44" creationId="{527F2A16-40A0-410A-AAA1-1B1A4BE31465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52" creationId="{2A6CEC86-2226-4956-847E-8704AD6E9870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69" creationId="{86C58F76-879C-4A74-8A0A-BB9EF7B06EE1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75" creationId="{2EE6127A-FC15-4743-9235-8843C1EB67E8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76" creationId="{F1CC3727-9BA0-4602-8633-570DF5B7195A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80" creationId="{4E23F268-D8FA-4144-BFA1-79D268735270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98" creationId="{62B0769B-32B4-41E7-8DCD-C3D1DC9B61F1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99" creationId="{D46D48CA-197E-487D-9AAC-B1A23684F3CA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00" creationId="{C4D6B089-C867-4002-9E8D-19CD2E589363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02" creationId="{509AA671-0137-400A-9113-5AEF019A8E15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32" creationId="{17942B37-9007-4495-8EC8-1F218A385DB1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33" creationId="{5BC09F6B-E9D9-4867-9369-9E34B135EB3F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34" creationId="{3C37031B-BF2C-4755-B846-25BB23565DAC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35" creationId="{FEE8334A-7CAA-4D35-8A3D-9F44D3545DA4}"/>
          </ac:cxnSpMkLst>
        </pc:cxnChg>
        <pc:cxnChg chg="add mod ord topLvl">
          <ac:chgData name="Pathum" userId="8866ff42-e95e-4bcb-8a3c-5e82085e860e" providerId="ADAL" clId="{291F2B7F-F0E7-4501-9954-E193CC3662DA}" dt="2023-02-02T13:03:25.444" v="66" actId="338"/>
          <ac:cxnSpMkLst>
            <pc:docMk/>
            <pc:sldMk cId="2348967182" sldId="277"/>
            <ac:cxnSpMk id="144" creationId="{0CA8A898-D754-42EE-AE38-E3800AA81643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62" creationId="{B5413ADD-A10A-4AA5-B512-8054636E98B1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63" creationId="{0972368F-04D9-4DEA-B9DF-1BBD3E6B3158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64" creationId="{2516048C-DC72-4E42-84BD-C4A979E5FFBD}"/>
          </ac:cxnSpMkLst>
        </pc:cxnChg>
        <pc:cxnChg chg="mod topLvl">
          <ac:chgData name="Pathum" userId="8866ff42-e95e-4bcb-8a3c-5e82085e860e" providerId="ADAL" clId="{291F2B7F-F0E7-4501-9954-E193CC3662DA}" dt="2023-02-02T13:03:25.444" v="66" actId="338"/>
          <ac:cxnSpMkLst>
            <pc:docMk/>
            <pc:sldMk cId="2348967182" sldId="277"/>
            <ac:cxnSpMk id="166" creationId="{F743DA33-C1AF-4824-9B52-98A9E3FBC72A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68" creationId="{5F077B37-76B9-420C-ACB3-F8E6F9358B2F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74" creationId="{50BE14B3-CDDB-4174-963E-1AF32A765725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75" creationId="{EED62125-6BF8-460F-A2CC-7E2BA9D08EC8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85" creationId="{4032A9C2-F5AD-4288-87CC-2B9DC6176F46}"/>
          </ac:cxnSpMkLst>
        </pc:cxnChg>
        <pc:cxnChg chg="mod">
          <ac:chgData name="Pathum" userId="8866ff42-e95e-4bcb-8a3c-5e82085e860e" providerId="ADAL" clId="{291F2B7F-F0E7-4501-9954-E193CC3662DA}" dt="2023-02-02T13:03:16.292" v="65" actId="165"/>
          <ac:cxnSpMkLst>
            <pc:docMk/>
            <pc:sldMk cId="2348967182" sldId="277"/>
            <ac:cxnSpMk id="189" creationId="{12DD7A0E-3B09-449B-8E51-AFE4112897BC}"/>
          </ac:cxnSpMkLst>
        </pc:cxnChg>
      </pc:sldChg>
    </pc:docChg>
  </pc:docChgLst>
  <pc:docChgLst>
    <pc:chgData name="Pathum" userId="8866ff42-e95e-4bcb-8a3c-5e82085e860e" providerId="ADAL" clId="{D9D308FC-A6E7-4314-9E7A-01096B81BB02}"/>
    <pc:docChg chg="undo custSel addSld delSld modSld">
      <pc:chgData name="Pathum" userId="8866ff42-e95e-4bcb-8a3c-5e82085e860e" providerId="ADAL" clId="{D9D308FC-A6E7-4314-9E7A-01096B81BB02}" dt="2023-02-10T15:46:53.109" v="1238" actId="478"/>
      <pc:docMkLst>
        <pc:docMk/>
      </pc:docMkLst>
      <pc:sldChg chg="addSp delSp modSp add del mod">
        <pc:chgData name="Pathum" userId="8866ff42-e95e-4bcb-8a3c-5e82085e860e" providerId="ADAL" clId="{D9D308FC-A6E7-4314-9E7A-01096B81BB02}" dt="2023-02-10T10:49:51.458" v="341" actId="47"/>
        <pc:sldMkLst>
          <pc:docMk/>
          <pc:sldMk cId="4204984045" sldId="278"/>
        </pc:sldMkLst>
        <pc:spChg chg="mod">
          <ac:chgData name="Pathum" userId="8866ff42-e95e-4bcb-8a3c-5e82085e860e" providerId="ADAL" clId="{D9D308FC-A6E7-4314-9E7A-01096B81BB02}" dt="2023-02-10T09:57:40.544" v="50" actId="1037"/>
          <ac:spMkLst>
            <pc:docMk/>
            <pc:sldMk cId="4204984045" sldId="278"/>
            <ac:spMk id="16" creationId="{BCC58743-9AEE-49D1-A30A-D8D448491698}"/>
          </ac:spMkLst>
        </pc:spChg>
        <pc:spChg chg="del">
          <ac:chgData name="Pathum" userId="8866ff42-e95e-4bcb-8a3c-5e82085e860e" providerId="ADAL" clId="{D9D308FC-A6E7-4314-9E7A-01096B81BB02}" dt="2023-02-10T09:54:42.831" v="2" actId="478"/>
          <ac:spMkLst>
            <pc:docMk/>
            <pc:sldMk cId="4204984045" sldId="278"/>
            <ac:spMk id="46" creationId="{C52A0ADC-312D-4EF4-9488-72AFF69CD3E8}"/>
          </ac:spMkLst>
        </pc:spChg>
        <pc:spChg chg="mod">
          <ac:chgData name="Pathum" userId="8866ff42-e95e-4bcb-8a3c-5e82085e860e" providerId="ADAL" clId="{D9D308FC-A6E7-4314-9E7A-01096B81BB02}" dt="2023-02-10T09:55:51.585" v="22" actId="20577"/>
          <ac:spMkLst>
            <pc:docMk/>
            <pc:sldMk cId="4204984045" sldId="278"/>
            <ac:spMk id="57" creationId="{9BB34907-D474-4888-8ECB-6A81C203082C}"/>
          </ac:spMkLst>
        </pc:spChg>
        <pc:spChg chg="mod">
          <ac:chgData name="Pathum" userId="8866ff42-e95e-4bcb-8a3c-5e82085e860e" providerId="ADAL" clId="{D9D308FC-A6E7-4314-9E7A-01096B81BB02}" dt="2023-02-10T09:56:07.494" v="33" actId="14100"/>
          <ac:spMkLst>
            <pc:docMk/>
            <pc:sldMk cId="4204984045" sldId="278"/>
            <ac:spMk id="58" creationId="{EAA762EE-5228-449D-B61C-AF22CAEE27B9}"/>
          </ac:spMkLst>
        </pc:spChg>
        <pc:spChg chg="mod">
          <ac:chgData name="Pathum" userId="8866ff42-e95e-4bcb-8a3c-5e82085e860e" providerId="ADAL" clId="{D9D308FC-A6E7-4314-9E7A-01096B81BB02}" dt="2023-02-10T09:58:20.329" v="67" actId="1037"/>
          <ac:spMkLst>
            <pc:docMk/>
            <pc:sldMk cId="4204984045" sldId="278"/>
            <ac:spMk id="78" creationId="{82681652-91E2-4B6B-A13F-B81EA3F6BBD5}"/>
          </ac:spMkLst>
        </pc:spChg>
        <pc:spChg chg="add mod">
          <ac:chgData name="Pathum" userId="8866ff42-e95e-4bcb-8a3c-5e82085e860e" providerId="ADAL" clId="{D9D308FC-A6E7-4314-9E7A-01096B81BB02}" dt="2023-02-10T09:54:37.657" v="1"/>
          <ac:spMkLst>
            <pc:docMk/>
            <pc:sldMk cId="4204984045" sldId="278"/>
            <ac:spMk id="165" creationId="{ADD32E02-9E90-496C-956F-0FB70ABEC8AE}"/>
          </ac:spMkLst>
        </pc:spChg>
        <pc:spChg chg="add mod">
          <ac:chgData name="Pathum" userId="8866ff42-e95e-4bcb-8a3c-5e82085e860e" providerId="ADAL" clId="{D9D308FC-A6E7-4314-9E7A-01096B81BB02}" dt="2023-02-10T09:55:20.001" v="4" actId="1076"/>
          <ac:spMkLst>
            <pc:docMk/>
            <pc:sldMk cId="4204984045" sldId="278"/>
            <ac:spMk id="180" creationId="{749B3BAE-2489-421D-A0C3-D85738D847E7}"/>
          </ac:spMkLst>
        </pc:spChg>
        <pc:spChg chg="add mod">
          <ac:chgData name="Pathum" userId="8866ff42-e95e-4bcb-8a3c-5e82085e860e" providerId="ADAL" clId="{D9D308FC-A6E7-4314-9E7A-01096B81BB02}" dt="2023-02-10T10:48:59.485" v="333" actId="14100"/>
          <ac:spMkLst>
            <pc:docMk/>
            <pc:sldMk cId="4204984045" sldId="278"/>
            <ac:spMk id="193" creationId="{1BFABFCC-B731-4D2A-A813-EC5BFF06BA38}"/>
          </ac:spMkLst>
        </pc:spChg>
        <pc:cxnChg chg="add del mod">
          <ac:chgData name="Pathum" userId="8866ff42-e95e-4bcb-8a3c-5e82085e860e" providerId="ADAL" clId="{D9D308FC-A6E7-4314-9E7A-01096B81BB02}" dt="2023-02-10T10:47:28.980" v="317" actId="478"/>
          <ac:cxnSpMkLst>
            <pc:docMk/>
            <pc:sldMk cId="4204984045" sldId="278"/>
            <ac:cxnSpMk id="3" creationId="{02CB0097-B572-4C69-ABC8-44C0352988A1}"/>
          </ac:cxnSpMkLst>
        </pc:cxnChg>
        <pc:cxnChg chg="add del mod">
          <ac:chgData name="Pathum" userId="8866ff42-e95e-4bcb-8a3c-5e82085e860e" providerId="ADAL" clId="{D9D308FC-A6E7-4314-9E7A-01096B81BB02}" dt="2023-02-10T10:47:30.485" v="318" actId="478"/>
          <ac:cxnSpMkLst>
            <pc:docMk/>
            <pc:sldMk cId="4204984045" sldId="278"/>
            <ac:cxnSpMk id="181" creationId="{9FCC8AA8-6DC7-4E07-9073-0687418D7E4B}"/>
          </ac:cxnSpMkLst>
        </pc:cxnChg>
        <pc:cxnChg chg="add del mod">
          <ac:chgData name="Pathum" userId="8866ff42-e95e-4bcb-8a3c-5e82085e860e" providerId="ADAL" clId="{D9D308FC-A6E7-4314-9E7A-01096B81BB02}" dt="2023-02-10T10:47:25.101" v="315" actId="478"/>
          <ac:cxnSpMkLst>
            <pc:docMk/>
            <pc:sldMk cId="4204984045" sldId="278"/>
            <ac:cxnSpMk id="187" creationId="{F3914039-840D-4560-A546-422B058E227A}"/>
          </ac:cxnSpMkLst>
        </pc:cxnChg>
        <pc:cxnChg chg="add del mod">
          <ac:chgData name="Pathum" userId="8866ff42-e95e-4bcb-8a3c-5e82085e860e" providerId="ADAL" clId="{D9D308FC-A6E7-4314-9E7A-01096B81BB02}" dt="2023-02-10T10:47:27.156" v="316" actId="478"/>
          <ac:cxnSpMkLst>
            <pc:docMk/>
            <pc:sldMk cId="4204984045" sldId="278"/>
            <ac:cxnSpMk id="188" creationId="{A7DB4C93-DC05-44D2-9533-CC5FD799318E}"/>
          </ac:cxnSpMkLst>
        </pc:cxnChg>
        <pc:cxnChg chg="add del mod">
          <ac:chgData name="Pathum" userId="8866ff42-e95e-4bcb-8a3c-5e82085e860e" providerId="ADAL" clId="{D9D308FC-A6E7-4314-9E7A-01096B81BB02}" dt="2023-02-10T10:47:32.044" v="319" actId="478"/>
          <ac:cxnSpMkLst>
            <pc:docMk/>
            <pc:sldMk cId="4204984045" sldId="278"/>
            <ac:cxnSpMk id="191" creationId="{00BB1B72-E079-4306-A28E-13BE8F8EED05}"/>
          </ac:cxnSpMkLst>
        </pc:cxnChg>
        <pc:cxnChg chg="add del mod">
          <ac:chgData name="Pathum" userId="8866ff42-e95e-4bcb-8a3c-5e82085e860e" providerId="ADAL" clId="{D9D308FC-A6E7-4314-9E7A-01096B81BB02}" dt="2023-02-10T10:47:33.549" v="320" actId="478"/>
          <ac:cxnSpMkLst>
            <pc:docMk/>
            <pc:sldMk cId="4204984045" sldId="278"/>
            <ac:cxnSpMk id="192" creationId="{EA76B3C5-4090-47E6-9C5D-432CBB7660FF}"/>
          </ac:cxnSpMkLst>
        </pc:cxnChg>
      </pc:sldChg>
      <pc:sldChg chg="addSp delSp modSp add mod">
        <pc:chgData name="Pathum" userId="8866ff42-e95e-4bcb-8a3c-5e82085e860e" providerId="ADAL" clId="{D9D308FC-A6E7-4314-9E7A-01096B81BB02}" dt="2023-02-10T12:03:08.001" v="666" actId="1038"/>
        <pc:sldMkLst>
          <pc:docMk/>
          <pc:sldMk cId="4281959584" sldId="279"/>
        </pc:sldMkLst>
        <pc:spChg chg="mod">
          <ac:chgData name="Pathum" userId="8866ff42-e95e-4bcb-8a3c-5e82085e860e" providerId="ADAL" clId="{D9D308FC-A6E7-4314-9E7A-01096B81BB02}" dt="2023-02-10T11:52:43.879" v="543" actId="1076"/>
          <ac:spMkLst>
            <pc:docMk/>
            <pc:sldMk cId="4281959584" sldId="279"/>
            <ac:spMk id="57" creationId="{9BB34907-D474-4888-8ECB-6A81C203082C}"/>
          </ac:spMkLst>
        </pc:spChg>
        <pc:spChg chg="mod">
          <ac:chgData name="Pathum" userId="8866ff42-e95e-4bcb-8a3c-5e82085e860e" providerId="ADAL" clId="{D9D308FC-A6E7-4314-9E7A-01096B81BB02}" dt="2023-02-10T11:52:46.615" v="544" actId="1076"/>
          <ac:spMkLst>
            <pc:docMk/>
            <pc:sldMk cId="4281959584" sldId="279"/>
            <ac:spMk id="58" creationId="{EAA762EE-5228-449D-B61C-AF22CAEE27B9}"/>
          </ac:spMkLst>
        </pc:spChg>
        <pc:spChg chg="mod">
          <ac:chgData name="Pathum" userId="8866ff42-e95e-4bcb-8a3c-5e82085e860e" providerId="ADAL" clId="{D9D308FC-A6E7-4314-9E7A-01096B81BB02}" dt="2023-02-10T11:52:40.774" v="542" actId="1076"/>
          <ac:spMkLst>
            <pc:docMk/>
            <pc:sldMk cId="4281959584" sldId="279"/>
            <ac:spMk id="72" creationId="{D130709D-1EDD-47BE-9BD8-1EEBED5A9250}"/>
          </ac:spMkLst>
        </pc:spChg>
        <pc:spChg chg="del">
          <ac:chgData name="Pathum" userId="8866ff42-e95e-4bcb-8a3c-5e82085e860e" providerId="ADAL" clId="{D9D308FC-A6E7-4314-9E7A-01096B81BB02}" dt="2023-02-10T10:50:51.333" v="355" actId="478"/>
          <ac:spMkLst>
            <pc:docMk/>
            <pc:sldMk cId="4281959584" sldId="279"/>
            <ac:spMk id="84" creationId="{266274AC-D30F-4960-AC5B-5C72756AE455}"/>
          </ac:spMkLst>
        </pc:spChg>
        <pc:spChg chg="mod">
          <ac:chgData name="Pathum" userId="8866ff42-e95e-4bcb-8a3c-5e82085e860e" providerId="ADAL" clId="{D9D308FC-A6E7-4314-9E7A-01096B81BB02}" dt="2023-02-10T12:01:57.194" v="636" actId="1038"/>
          <ac:spMkLst>
            <pc:docMk/>
            <pc:sldMk cId="4281959584" sldId="279"/>
            <ac:spMk id="138" creationId="{097A7B06-46C6-4668-8370-4323D9FEA732}"/>
          </ac:spMkLst>
        </pc:spChg>
        <pc:spChg chg="mod">
          <ac:chgData name="Pathum" userId="8866ff42-e95e-4bcb-8a3c-5e82085e860e" providerId="ADAL" clId="{D9D308FC-A6E7-4314-9E7A-01096B81BB02}" dt="2023-02-10T12:03:08.001" v="666" actId="1038"/>
          <ac:spMkLst>
            <pc:docMk/>
            <pc:sldMk cId="4281959584" sldId="279"/>
            <ac:spMk id="180" creationId="{749B3BAE-2489-421D-A0C3-D85738D847E7}"/>
          </ac:spMkLst>
        </pc:spChg>
        <pc:spChg chg="add mod">
          <ac:chgData name="Pathum" userId="8866ff42-e95e-4bcb-8a3c-5e82085e860e" providerId="ADAL" clId="{D9D308FC-A6E7-4314-9E7A-01096B81BB02}" dt="2023-02-10T10:50:57.940" v="356"/>
          <ac:spMkLst>
            <pc:docMk/>
            <pc:sldMk cId="4281959584" sldId="279"/>
            <ac:spMk id="193" creationId="{AF29E552-D20D-4EAA-8707-38994CAADFAE}"/>
          </ac:spMkLst>
        </pc:spChg>
        <pc:grpChg chg="del">
          <ac:chgData name="Pathum" userId="8866ff42-e95e-4bcb-8a3c-5e82085e860e" providerId="ADAL" clId="{D9D308FC-A6E7-4314-9E7A-01096B81BB02}" dt="2023-02-10T11:53:18.112" v="547" actId="478"/>
          <ac:grpSpMkLst>
            <pc:docMk/>
            <pc:sldMk cId="4281959584" sldId="279"/>
            <ac:grpSpMk id="11" creationId="{F978D9BC-8C10-43E5-87C7-5994E8ACB408}"/>
          </ac:grpSpMkLst>
        </pc:grpChg>
        <pc:cxnChg chg="mod">
          <ac:chgData name="Pathum" userId="8866ff42-e95e-4bcb-8a3c-5e82085e860e" providerId="ADAL" clId="{D9D308FC-A6E7-4314-9E7A-01096B81BB02}" dt="2023-02-10T11:09:19.719" v="371" actId="1036"/>
          <ac:cxnSpMkLst>
            <pc:docMk/>
            <pc:sldMk cId="4281959584" sldId="279"/>
            <ac:cxnSpMk id="3" creationId="{02CB0097-B572-4C69-ABC8-44C0352988A1}"/>
          </ac:cxnSpMkLst>
        </pc:cxnChg>
        <pc:cxnChg chg="del">
          <ac:chgData name="Pathum" userId="8866ff42-e95e-4bcb-8a3c-5e82085e860e" providerId="ADAL" clId="{D9D308FC-A6E7-4314-9E7A-01096B81BB02}" dt="2023-02-10T11:53:18.112" v="547" actId="478"/>
          <ac:cxnSpMkLst>
            <pc:docMk/>
            <pc:sldMk cId="4281959584" sldId="279"/>
            <ac:cxnSpMk id="144" creationId="{0CA8A898-D754-42EE-AE38-E3800AA81643}"/>
          </ac:cxnSpMkLst>
        </pc:cxnChg>
        <pc:cxnChg chg="mod">
          <ac:chgData name="Pathum" userId="8866ff42-e95e-4bcb-8a3c-5e82085e860e" providerId="ADAL" clId="{D9D308FC-A6E7-4314-9E7A-01096B81BB02}" dt="2023-02-10T11:09:19.719" v="371" actId="1036"/>
          <ac:cxnSpMkLst>
            <pc:docMk/>
            <pc:sldMk cId="4281959584" sldId="279"/>
            <ac:cxnSpMk id="181" creationId="{9FCC8AA8-6DC7-4E07-9073-0687418D7E4B}"/>
          </ac:cxnSpMkLst>
        </pc:cxnChg>
        <pc:cxnChg chg="mod">
          <ac:chgData name="Pathum" userId="8866ff42-e95e-4bcb-8a3c-5e82085e860e" providerId="ADAL" clId="{D9D308FC-A6E7-4314-9E7A-01096B81BB02}" dt="2023-02-10T11:09:19.719" v="371" actId="1036"/>
          <ac:cxnSpMkLst>
            <pc:docMk/>
            <pc:sldMk cId="4281959584" sldId="279"/>
            <ac:cxnSpMk id="187" creationId="{F3914039-840D-4560-A546-422B058E227A}"/>
          </ac:cxnSpMkLst>
        </pc:cxnChg>
        <pc:cxnChg chg="mod">
          <ac:chgData name="Pathum" userId="8866ff42-e95e-4bcb-8a3c-5e82085e860e" providerId="ADAL" clId="{D9D308FC-A6E7-4314-9E7A-01096B81BB02}" dt="2023-02-10T11:09:19.719" v="371" actId="1036"/>
          <ac:cxnSpMkLst>
            <pc:docMk/>
            <pc:sldMk cId="4281959584" sldId="279"/>
            <ac:cxnSpMk id="188" creationId="{A7DB4C93-DC05-44D2-9533-CC5FD799318E}"/>
          </ac:cxnSpMkLst>
        </pc:cxnChg>
        <pc:cxnChg chg="mod">
          <ac:chgData name="Pathum" userId="8866ff42-e95e-4bcb-8a3c-5e82085e860e" providerId="ADAL" clId="{D9D308FC-A6E7-4314-9E7A-01096B81BB02}" dt="2023-02-10T11:09:19.719" v="371" actId="1036"/>
          <ac:cxnSpMkLst>
            <pc:docMk/>
            <pc:sldMk cId="4281959584" sldId="279"/>
            <ac:cxnSpMk id="191" creationId="{00BB1B72-E079-4306-A28E-13BE8F8EED05}"/>
          </ac:cxnSpMkLst>
        </pc:cxnChg>
        <pc:cxnChg chg="mod">
          <ac:chgData name="Pathum" userId="8866ff42-e95e-4bcb-8a3c-5e82085e860e" providerId="ADAL" clId="{D9D308FC-A6E7-4314-9E7A-01096B81BB02}" dt="2023-02-10T11:09:19.719" v="371" actId="1036"/>
          <ac:cxnSpMkLst>
            <pc:docMk/>
            <pc:sldMk cId="4281959584" sldId="279"/>
            <ac:cxnSpMk id="192" creationId="{EA76B3C5-4090-47E6-9C5D-432CBB7660FF}"/>
          </ac:cxnSpMkLst>
        </pc:cxnChg>
        <pc:cxnChg chg="add del mod">
          <ac:chgData name="Pathum" userId="8866ff42-e95e-4bcb-8a3c-5e82085e860e" providerId="ADAL" clId="{D9D308FC-A6E7-4314-9E7A-01096B81BB02}" dt="2023-02-10T12:01:44.409" v="619" actId="1038"/>
          <ac:cxnSpMkLst>
            <pc:docMk/>
            <pc:sldMk cId="4281959584" sldId="279"/>
            <ac:cxnSpMk id="194" creationId="{B6BFBC0D-8D8B-4914-B9EE-25CB570DB557}"/>
          </ac:cxnSpMkLst>
        </pc:cxnChg>
      </pc:sldChg>
      <pc:sldChg chg="addSp delSp modSp add mod">
        <pc:chgData name="Pathum" userId="8866ff42-e95e-4bcb-8a3c-5e82085e860e" providerId="ADAL" clId="{D9D308FC-A6E7-4314-9E7A-01096B81BB02}" dt="2023-02-10T13:58:09.482" v="1141" actId="20577"/>
        <pc:sldMkLst>
          <pc:docMk/>
          <pc:sldMk cId="3762331200" sldId="280"/>
        </pc:sldMkLst>
        <pc:spChg chg="add del">
          <ac:chgData name="Pathum" userId="8866ff42-e95e-4bcb-8a3c-5e82085e860e" providerId="ADAL" clId="{D9D308FC-A6E7-4314-9E7A-01096B81BB02}" dt="2023-02-10T10:49:10.289" v="334" actId="478"/>
          <ac:spMkLst>
            <pc:docMk/>
            <pc:sldMk cId="3762331200" sldId="280"/>
            <ac:spMk id="46" creationId="{C52A0ADC-312D-4EF4-9488-72AFF69CD3E8}"/>
          </ac:spMkLst>
        </pc:spChg>
        <pc:spChg chg="del">
          <ac:chgData name="Pathum" userId="8866ff42-e95e-4bcb-8a3c-5e82085e860e" providerId="ADAL" clId="{D9D308FC-A6E7-4314-9E7A-01096B81BB02}" dt="2023-02-10T10:49:29.067" v="337" actId="478"/>
          <ac:spMkLst>
            <pc:docMk/>
            <pc:sldMk cId="3762331200" sldId="280"/>
            <ac:spMk id="57" creationId="{9BB34907-D474-4888-8ECB-6A81C203082C}"/>
          </ac:spMkLst>
        </pc:spChg>
        <pc:spChg chg="del">
          <ac:chgData name="Pathum" userId="8866ff42-e95e-4bcb-8a3c-5e82085e860e" providerId="ADAL" clId="{D9D308FC-A6E7-4314-9E7A-01096B81BB02}" dt="2023-02-10T10:49:30.962" v="338" actId="478"/>
          <ac:spMkLst>
            <pc:docMk/>
            <pc:sldMk cId="3762331200" sldId="280"/>
            <ac:spMk id="58" creationId="{EAA762EE-5228-449D-B61C-AF22CAEE27B9}"/>
          </ac:spMkLst>
        </pc:spChg>
        <pc:spChg chg="mod">
          <ac:chgData name="Pathum" userId="8866ff42-e95e-4bcb-8a3c-5e82085e860e" providerId="ADAL" clId="{D9D308FC-A6E7-4314-9E7A-01096B81BB02}" dt="2023-02-10T10:50:40.644" v="354" actId="1076"/>
          <ac:spMkLst>
            <pc:docMk/>
            <pc:sldMk cId="3762331200" sldId="280"/>
            <ac:spMk id="84" creationId="{266274AC-D30F-4960-AC5B-5C72756AE455}"/>
          </ac:spMkLst>
        </pc:spChg>
        <pc:spChg chg="add del mod">
          <ac:chgData name="Pathum" userId="8866ff42-e95e-4bcb-8a3c-5e82085e860e" providerId="ADAL" clId="{D9D308FC-A6E7-4314-9E7A-01096B81BB02}" dt="2023-02-10T11:42:31.414" v="420" actId="478"/>
          <ac:spMkLst>
            <pc:docMk/>
            <pc:sldMk cId="3762331200" sldId="280"/>
            <ac:spMk id="165" creationId="{B5639544-57E8-4898-9231-BC2A142C70D6}"/>
          </ac:spMkLst>
        </pc:spChg>
        <pc:spChg chg="add mod">
          <ac:chgData name="Pathum" userId="8866ff42-e95e-4bcb-8a3c-5e82085e860e" providerId="ADAL" clId="{D9D308FC-A6E7-4314-9E7A-01096B81BB02}" dt="2023-02-10T11:42:54.509" v="424" actId="1076"/>
          <ac:spMkLst>
            <pc:docMk/>
            <pc:sldMk cId="3762331200" sldId="280"/>
            <ac:spMk id="180" creationId="{D89F07C9-E172-4D86-B899-6C4B4ACE1A3A}"/>
          </ac:spMkLst>
        </pc:spChg>
        <pc:spChg chg="add mod">
          <ac:chgData name="Pathum" userId="8866ff42-e95e-4bcb-8a3c-5e82085e860e" providerId="ADAL" clId="{D9D308FC-A6E7-4314-9E7A-01096B81BB02}" dt="2023-02-10T11:43:12.558" v="444" actId="14100"/>
          <ac:spMkLst>
            <pc:docMk/>
            <pc:sldMk cId="3762331200" sldId="280"/>
            <ac:spMk id="181" creationId="{4E82B418-D56B-4BC9-B7AD-8B1B10618D73}"/>
          </ac:spMkLst>
        </pc:spChg>
        <pc:spChg chg="del">
          <ac:chgData name="Pathum" userId="8866ff42-e95e-4bcb-8a3c-5e82085e860e" providerId="ADAL" clId="{D9D308FC-A6E7-4314-9E7A-01096B81BB02}" dt="2023-02-10T13:06:28.782" v="675" actId="478"/>
          <ac:spMkLst>
            <pc:docMk/>
            <pc:sldMk cId="3762331200" sldId="280"/>
            <ac:spMk id="182" creationId="{F0CB833E-9C7D-4CB4-AD0C-431AEFBC4BBC}"/>
          </ac:spMkLst>
        </pc:spChg>
        <pc:spChg chg="add mod">
          <ac:chgData name="Pathum" userId="8866ff42-e95e-4bcb-8a3c-5e82085e860e" providerId="ADAL" clId="{D9D308FC-A6E7-4314-9E7A-01096B81BB02}" dt="2023-02-10T13:58:09.482" v="1141" actId="20577"/>
          <ac:spMkLst>
            <pc:docMk/>
            <pc:sldMk cId="3762331200" sldId="280"/>
            <ac:spMk id="187" creationId="{F3C4BC98-55BB-4FB5-9578-432981354017}"/>
          </ac:spMkLst>
        </pc:spChg>
        <pc:spChg chg="add del mod">
          <ac:chgData name="Pathum" userId="8866ff42-e95e-4bcb-8a3c-5e82085e860e" providerId="ADAL" clId="{D9D308FC-A6E7-4314-9E7A-01096B81BB02}" dt="2023-02-10T13:06:34.157" v="676" actId="478"/>
          <ac:spMkLst>
            <pc:docMk/>
            <pc:sldMk cId="3762331200" sldId="280"/>
            <ac:spMk id="188" creationId="{D845835A-ACD9-4AB9-9265-8921DB483FEB}"/>
          </ac:spMkLst>
        </pc:spChg>
        <pc:spChg chg="add mod">
          <ac:chgData name="Pathum" userId="8866ff42-e95e-4bcb-8a3c-5e82085e860e" providerId="ADAL" clId="{D9D308FC-A6E7-4314-9E7A-01096B81BB02}" dt="2023-02-10T11:42:28.485" v="419" actId="1076"/>
          <ac:spMkLst>
            <pc:docMk/>
            <pc:sldMk cId="3762331200" sldId="280"/>
            <ac:spMk id="191" creationId="{EAFDCDDB-17E9-416D-A316-6CDDB1C5B925}"/>
          </ac:spMkLst>
        </pc:spChg>
      </pc:sldChg>
      <pc:sldChg chg="addSp delSp modSp new mod">
        <pc:chgData name="Pathum" userId="8866ff42-e95e-4bcb-8a3c-5e82085e860e" providerId="ADAL" clId="{D9D308FC-A6E7-4314-9E7A-01096B81BB02}" dt="2023-02-10T13:57:52.753" v="1140" actId="20577"/>
        <pc:sldMkLst>
          <pc:docMk/>
          <pc:sldMk cId="4024129836" sldId="281"/>
        </pc:sldMkLst>
        <pc:spChg chg="add mod">
          <ac:chgData name="Pathum" userId="8866ff42-e95e-4bcb-8a3c-5e82085e860e" providerId="ADAL" clId="{D9D308FC-A6E7-4314-9E7A-01096B81BB02}" dt="2023-02-10T11:49:49.957" v="536" actId="1076"/>
          <ac:spMkLst>
            <pc:docMk/>
            <pc:sldMk cId="4024129836" sldId="281"/>
            <ac:spMk id="3" creationId="{5FF3A29E-753D-4D77-B6CD-6250D2407CF8}"/>
          </ac:spMkLst>
        </pc:spChg>
        <pc:spChg chg="add del mod">
          <ac:chgData name="Pathum" userId="8866ff42-e95e-4bcb-8a3c-5e82085e860e" providerId="ADAL" clId="{D9D308FC-A6E7-4314-9E7A-01096B81BB02}" dt="2023-02-10T13:28:10.170" v="863" actId="21"/>
          <ac:spMkLst>
            <pc:docMk/>
            <pc:sldMk cId="4024129836" sldId="281"/>
            <ac:spMk id="5" creationId="{0AE45119-EA97-4805-9898-B62A6CC77840}"/>
          </ac:spMkLst>
        </pc:spChg>
        <pc:spChg chg="add mod">
          <ac:chgData name="Pathum" userId="8866ff42-e95e-4bcb-8a3c-5e82085e860e" providerId="ADAL" clId="{D9D308FC-A6E7-4314-9E7A-01096B81BB02}" dt="2023-02-10T11:46:50.902" v="517" actId="1076"/>
          <ac:spMkLst>
            <pc:docMk/>
            <pc:sldMk cId="4024129836" sldId="281"/>
            <ac:spMk id="6" creationId="{41F42441-C868-4E73-9B77-3297F420F543}"/>
          </ac:spMkLst>
        </pc:spChg>
        <pc:spChg chg="add mod ord">
          <ac:chgData name="Pathum" userId="8866ff42-e95e-4bcb-8a3c-5e82085e860e" providerId="ADAL" clId="{D9D308FC-A6E7-4314-9E7A-01096B81BB02}" dt="2023-02-10T11:49:31.301" v="534" actId="1076"/>
          <ac:spMkLst>
            <pc:docMk/>
            <pc:sldMk cId="4024129836" sldId="281"/>
            <ac:spMk id="7" creationId="{DBA5E5D9-89BC-4F82-8A3E-264E86FA0FFF}"/>
          </ac:spMkLst>
        </pc:spChg>
        <pc:spChg chg="add mod ord">
          <ac:chgData name="Pathum" userId="8866ff42-e95e-4bcb-8a3c-5e82085e860e" providerId="ADAL" clId="{D9D308FC-A6E7-4314-9E7A-01096B81BB02}" dt="2023-02-10T11:49:36.023" v="535" actId="1076"/>
          <ac:spMkLst>
            <pc:docMk/>
            <pc:sldMk cId="4024129836" sldId="281"/>
            <ac:spMk id="8" creationId="{E2BC17D8-5774-4E2A-A6CC-B8576FAC2DFB}"/>
          </ac:spMkLst>
        </pc:spChg>
        <pc:spChg chg="add del mod">
          <ac:chgData name="Pathum" userId="8866ff42-e95e-4bcb-8a3c-5e82085e860e" providerId="ADAL" clId="{D9D308FC-A6E7-4314-9E7A-01096B81BB02}" dt="2023-02-10T13:13:41.790" v="680" actId="478"/>
          <ac:spMkLst>
            <pc:docMk/>
            <pc:sldMk cId="4024129836" sldId="281"/>
            <ac:spMk id="9" creationId="{70BAA252-2E49-497F-9B89-287F800A57FD}"/>
          </ac:spMkLst>
        </pc:spChg>
        <pc:spChg chg="add mod">
          <ac:chgData name="Pathum" userId="8866ff42-e95e-4bcb-8a3c-5e82085e860e" providerId="ADAL" clId="{D9D308FC-A6E7-4314-9E7A-01096B81BB02}" dt="2023-02-10T13:37:20.493" v="949" actId="164"/>
          <ac:spMkLst>
            <pc:docMk/>
            <pc:sldMk cId="4024129836" sldId="281"/>
            <ac:spMk id="25" creationId="{BEC0D312-A9F8-4464-9D1B-3175279CDF5F}"/>
          </ac:spMkLst>
        </pc:spChg>
        <pc:spChg chg="add mod">
          <ac:chgData name="Pathum" userId="8866ff42-e95e-4bcb-8a3c-5e82085e860e" providerId="ADAL" clId="{D9D308FC-A6E7-4314-9E7A-01096B81BB02}" dt="2023-02-10T13:37:20.493" v="949" actId="164"/>
          <ac:spMkLst>
            <pc:docMk/>
            <pc:sldMk cId="4024129836" sldId="281"/>
            <ac:spMk id="26" creationId="{31E26686-FEFE-4B3A-BF50-AE1FCDC03BCC}"/>
          </ac:spMkLst>
        </pc:spChg>
        <pc:spChg chg="add mod">
          <ac:chgData name="Pathum" userId="8866ff42-e95e-4bcb-8a3c-5e82085e860e" providerId="ADAL" clId="{D9D308FC-A6E7-4314-9E7A-01096B81BB02}" dt="2023-02-10T13:37:20.493" v="949" actId="164"/>
          <ac:spMkLst>
            <pc:docMk/>
            <pc:sldMk cId="4024129836" sldId="281"/>
            <ac:spMk id="27" creationId="{7AE71FF4-23D8-453A-A5DA-7D70262B6D73}"/>
          </ac:spMkLst>
        </pc:spChg>
        <pc:spChg chg="add mod">
          <ac:chgData name="Pathum" userId="8866ff42-e95e-4bcb-8a3c-5e82085e860e" providerId="ADAL" clId="{D9D308FC-A6E7-4314-9E7A-01096B81BB02}" dt="2023-02-10T13:57:52.753" v="1140" actId="20577"/>
          <ac:spMkLst>
            <pc:docMk/>
            <pc:sldMk cId="4024129836" sldId="281"/>
            <ac:spMk id="28" creationId="{779545B4-3D9F-4341-9CBD-5E96285AD898}"/>
          </ac:spMkLst>
        </pc:spChg>
        <pc:spChg chg="add del mod">
          <ac:chgData name="Pathum" userId="8866ff42-e95e-4bcb-8a3c-5e82085e860e" providerId="ADAL" clId="{D9D308FC-A6E7-4314-9E7A-01096B81BB02}" dt="2023-02-10T13:29:03.207" v="873" actId="478"/>
          <ac:spMkLst>
            <pc:docMk/>
            <pc:sldMk cId="4024129836" sldId="281"/>
            <ac:spMk id="29" creationId="{734EC38A-252A-4847-BA1D-DDA2FB75BA93}"/>
          </ac:spMkLst>
        </pc:spChg>
        <pc:spChg chg="add del mod">
          <ac:chgData name="Pathum" userId="8866ff42-e95e-4bcb-8a3c-5e82085e860e" providerId="ADAL" clId="{D9D308FC-A6E7-4314-9E7A-01096B81BB02}" dt="2023-02-10T13:29:17.935" v="879" actId="478"/>
          <ac:spMkLst>
            <pc:docMk/>
            <pc:sldMk cId="4024129836" sldId="281"/>
            <ac:spMk id="30" creationId="{3150D778-242E-4FD9-837C-0F5F5C5CCE57}"/>
          </ac:spMkLst>
        </pc:spChg>
        <pc:spChg chg="add mod">
          <ac:chgData name="Pathum" userId="8866ff42-e95e-4bcb-8a3c-5e82085e860e" providerId="ADAL" clId="{D9D308FC-A6E7-4314-9E7A-01096B81BB02}" dt="2023-02-10T13:29:57.072" v="892" actId="20577"/>
          <ac:spMkLst>
            <pc:docMk/>
            <pc:sldMk cId="4024129836" sldId="281"/>
            <ac:spMk id="31" creationId="{A7DC40E4-25C2-4EFC-8A4B-5ADAD11D8359}"/>
          </ac:spMkLst>
        </pc:spChg>
        <pc:spChg chg="add mod">
          <ac:chgData name="Pathum" userId="8866ff42-e95e-4bcb-8a3c-5e82085e860e" providerId="ADAL" clId="{D9D308FC-A6E7-4314-9E7A-01096B81BB02}" dt="2023-02-10T13:32:23.088" v="900" actId="1076"/>
          <ac:spMkLst>
            <pc:docMk/>
            <pc:sldMk cId="4024129836" sldId="281"/>
            <ac:spMk id="33" creationId="{CAA21916-9167-4581-9A3A-BCCCD5EA0489}"/>
          </ac:spMkLst>
        </pc:spChg>
        <pc:spChg chg="add mod">
          <ac:chgData name="Pathum" userId="8866ff42-e95e-4bcb-8a3c-5e82085e860e" providerId="ADAL" clId="{D9D308FC-A6E7-4314-9E7A-01096B81BB02}" dt="2023-02-10T13:34:06.550" v="916" actId="12789"/>
          <ac:spMkLst>
            <pc:docMk/>
            <pc:sldMk cId="4024129836" sldId="281"/>
            <ac:spMk id="35" creationId="{906797D9-BABE-493C-9D99-9699D968BAF4}"/>
          </ac:spMkLst>
        </pc:spChg>
        <pc:spChg chg="mod">
          <ac:chgData name="Pathum" userId="8866ff42-e95e-4bcb-8a3c-5e82085e860e" providerId="ADAL" clId="{D9D308FC-A6E7-4314-9E7A-01096B81BB02}" dt="2023-02-10T13:35:25.978" v="934" actId="14100"/>
          <ac:spMkLst>
            <pc:docMk/>
            <pc:sldMk cId="4024129836" sldId="281"/>
            <ac:spMk id="39" creationId="{E72FC757-4D6A-4F94-9EBF-B12915FDC163}"/>
          </ac:spMkLst>
        </pc:spChg>
        <pc:spChg chg="add mod">
          <ac:chgData name="Pathum" userId="8866ff42-e95e-4bcb-8a3c-5e82085e860e" providerId="ADAL" clId="{D9D308FC-A6E7-4314-9E7A-01096B81BB02}" dt="2023-02-10T13:45:27.454" v="963" actId="164"/>
          <ac:spMkLst>
            <pc:docMk/>
            <pc:sldMk cId="4024129836" sldId="281"/>
            <ac:spMk id="47" creationId="{6B15299A-A9AC-4565-AE62-2D5112919F5E}"/>
          </ac:spMkLst>
        </pc:spChg>
        <pc:spChg chg="add mod">
          <ac:chgData name="Pathum" userId="8866ff42-e95e-4bcb-8a3c-5e82085e860e" providerId="ADAL" clId="{D9D308FC-A6E7-4314-9E7A-01096B81BB02}" dt="2023-02-10T13:45:27.454" v="963" actId="164"/>
          <ac:spMkLst>
            <pc:docMk/>
            <pc:sldMk cId="4024129836" sldId="281"/>
            <ac:spMk id="48" creationId="{AED7115D-9F42-46AF-BC45-FDF003E70E88}"/>
          </ac:spMkLst>
        </pc:spChg>
        <pc:spChg chg="add mod">
          <ac:chgData name="Pathum" userId="8866ff42-e95e-4bcb-8a3c-5e82085e860e" providerId="ADAL" clId="{D9D308FC-A6E7-4314-9E7A-01096B81BB02}" dt="2023-02-10T13:47:47.814" v="972" actId="164"/>
          <ac:spMkLst>
            <pc:docMk/>
            <pc:sldMk cId="4024129836" sldId="281"/>
            <ac:spMk id="50" creationId="{F7DED97A-E38C-4735-A953-436B422B6E9C}"/>
          </ac:spMkLst>
        </pc:spChg>
        <pc:grpChg chg="add mod">
          <ac:chgData name="Pathum" userId="8866ff42-e95e-4bcb-8a3c-5e82085e860e" providerId="ADAL" clId="{D9D308FC-A6E7-4314-9E7A-01096B81BB02}" dt="2023-02-10T13:37:20.493" v="949" actId="164"/>
          <ac:grpSpMkLst>
            <pc:docMk/>
            <pc:sldMk cId="4024129836" sldId="281"/>
            <ac:grpSpMk id="36" creationId="{5377A582-FBBC-4D33-BA2E-8BD2E9A764E6}"/>
          </ac:grpSpMkLst>
        </pc:grpChg>
        <pc:grpChg chg="add mod">
          <ac:chgData name="Pathum" userId="8866ff42-e95e-4bcb-8a3c-5e82085e860e" providerId="ADAL" clId="{D9D308FC-A6E7-4314-9E7A-01096B81BB02}" dt="2023-02-10T13:37:20.493" v="949" actId="164"/>
          <ac:grpSpMkLst>
            <pc:docMk/>
            <pc:sldMk cId="4024129836" sldId="281"/>
            <ac:grpSpMk id="37" creationId="{CD5337A5-BECD-4120-8973-10C3C297426C}"/>
          </ac:grpSpMkLst>
        </pc:grpChg>
        <pc:grpChg chg="add mod">
          <ac:chgData name="Pathum" userId="8866ff42-e95e-4bcb-8a3c-5e82085e860e" providerId="ADAL" clId="{D9D308FC-A6E7-4314-9E7A-01096B81BB02}" dt="2023-02-10T13:45:27.454" v="963" actId="164"/>
          <ac:grpSpMkLst>
            <pc:docMk/>
            <pc:sldMk cId="4024129836" sldId="281"/>
            <ac:grpSpMk id="46" creationId="{F13971AD-E3B7-4FB6-AAAE-B84180D146B7}"/>
          </ac:grpSpMkLst>
        </pc:grpChg>
        <pc:grpChg chg="add mod">
          <ac:chgData name="Pathum" userId="8866ff42-e95e-4bcb-8a3c-5e82085e860e" providerId="ADAL" clId="{D9D308FC-A6E7-4314-9E7A-01096B81BB02}" dt="2023-02-10T13:47:47.814" v="972" actId="164"/>
          <ac:grpSpMkLst>
            <pc:docMk/>
            <pc:sldMk cId="4024129836" sldId="281"/>
            <ac:grpSpMk id="49" creationId="{496DEEC8-EED7-473A-A296-0076AAFF75A5}"/>
          </ac:grpSpMkLst>
        </pc:grpChg>
        <pc:grpChg chg="add mod">
          <ac:chgData name="Pathum" userId="8866ff42-e95e-4bcb-8a3c-5e82085e860e" providerId="ADAL" clId="{D9D308FC-A6E7-4314-9E7A-01096B81BB02}" dt="2023-02-10T13:47:47.814" v="972" actId="164"/>
          <ac:grpSpMkLst>
            <pc:docMk/>
            <pc:sldMk cId="4024129836" sldId="281"/>
            <ac:grpSpMk id="51" creationId="{0D523107-3D12-49FC-B55C-07B090D58CB8}"/>
          </ac:grpSpMkLst>
        </pc:grpChg>
        <pc:graphicFrameChg chg="add del mod">
          <ac:chgData name="Pathum" userId="8866ff42-e95e-4bcb-8a3c-5e82085e860e" providerId="ADAL" clId="{D9D308FC-A6E7-4314-9E7A-01096B81BB02}" dt="2023-02-10T11:46:07.959" v="513" actId="478"/>
          <ac:graphicFrameMkLst>
            <pc:docMk/>
            <pc:sldMk cId="4024129836" sldId="281"/>
            <ac:graphicFrameMk id="4" creationId="{8FCF07A6-A2DE-46A5-A294-5FDFF7CE04D4}"/>
          </ac:graphicFrameMkLst>
        </pc:graphicFrameChg>
        <pc:picChg chg="add">
          <ac:chgData name="Pathum" userId="8866ff42-e95e-4bcb-8a3c-5e82085e860e" providerId="ADAL" clId="{D9D308FC-A6E7-4314-9E7A-01096B81BB02}" dt="2023-02-10T11:16:17.961" v="373"/>
          <ac:picMkLst>
            <pc:docMk/>
            <pc:sldMk cId="4024129836" sldId="281"/>
            <ac:picMk id="2" creationId="{8ACFCB08-A6DD-426C-BEC1-EC384A1F237C}"/>
          </ac:picMkLst>
        </pc:picChg>
        <pc:picChg chg="add mod">
          <ac:chgData name="Pathum" userId="8866ff42-e95e-4bcb-8a3c-5e82085e860e" providerId="ADAL" clId="{D9D308FC-A6E7-4314-9E7A-01096B81BB02}" dt="2023-02-10T13:15:08.437" v="682" actId="1076"/>
          <ac:picMkLst>
            <pc:docMk/>
            <pc:sldMk cId="4024129836" sldId="281"/>
            <ac:picMk id="11" creationId="{A64B10F1-02F3-4E28-96F7-F2F030072BA6}"/>
          </ac:picMkLst>
        </pc:picChg>
        <pc:picChg chg="add del">
          <ac:chgData name="Pathum" userId="8866ff42-e95e-4bcb-8a3c-5e82085e860e" providerId="ADAL" clId="{D9D308FC-A6E7-4314-9E7A-01096B81BB02}" dt="2023-02-10T13:25:37.272" v="816" actId="478"/>
          <ac:picMkLst>
            <pc:docMk/>
            <pc:sldMk cId="4024129836" sldId="281"/>
            <ac:picMk id="22" creationId="{BA29BC61-9FD7-4934-B902-217A13C1AE77}"/>
          </ac:picMkLst>
        </pc:picChg>
        <pc:picChg chg="add mod modCrop">
          <ac:chgData name="Pathum" userId="8866ff42-e95e-4bcb-8a3c-5e82085e860e" providerId="ADAL" clId="{D9D308FC-A6E7-4314-9E7A-01096B81BB02}" dt="2023-02-10T13:37:20.493" v="949" actId="164"/>
          <ac:picMkLst>
            <pc:docMk/>
            <pc:sldMk cId="4024129836" sldId="281"/>
            <ac:picMk id="24" creationId="{067B7BF1-3483-47A6-9537-28708B7C84CF}"/>
          </ac:picMkLst>
        </pc:picChg>
        <pc:cxnChg chg="add del">
          <ac:chgData name="Pathum" userId="8866ff42-e95e-4bcb-8a3c-5e82085e860e" providerId="ADAL" clId="{D9D308FC-A6E7-4314-9E7A-01096B81BB02}" dt="2023-02-10T13:15:55.558" v="684" actId="478"/>
          <ac:cxnSpMkLst>
            <pc:docMk/>
            <pc:sldMk cId="4024129836" sldId="281"/>
            <ac:cxnSpMk id="13" creationId="{F10588F6-624B-4386-8029-60CD64468A97}"/>
          </ac:cxnSpMkLst>
        </pc:cxnChg>
        <pc:cxnChg chg="add mod">
          <ac:chgData name="Pathum" userId="8866ff42-e95e-4bcb-8a3c-5e82085e860e" providerId="ADAL" clId="{D9D308FC-A6E7-4314-9E7A-01096B81BB02}" dt="2023-02-10T13:17:10.886" v="751" actId="1036"/>
          <ac:cxnSpMkLst>
            <pc:docMk/>
            <pc:sldMk cId="4024129836" sldId="281"/>
            <ac:cxnSpMk id="14" creationId="{6672DD66-5F8F-4246-A03B-C5F6100813DB}"/>
          </ac:cxnSpMkLst>
        </pc:cxnChg>
        <pc:cxnChg chg="add mod ord">
          <ac:chgData name="Pathum" userId="8866ff42-e95e-4bcb-8a3c-5e82085e860e" providerId="ADAL" clId="{D9D308FC-A6E7-4314-9E7A-01096B81BB02}" dt="2023-02-10T13:37:20.493" v="949" actId="164"/>
          <ac:cxnSpMkLst>
            <pc:docMk/>
            <pc:sldMk cId="4024129836" sldId="281"/>
            <ac:cxnSpMk id="16" creationId="{739D903F-50D6-4158-9F2C-068F5499F171}"/>
          </ac:cxnSpMkLst>
        </pc:cxnChg>
        <pc:cxnChg chg="add mod ord">
          <ac:chgData name="Pathum" userId="8866ff42-e95e-4bcb-8a3c-5e82085e860e" providerId="ADAL" clId="{D9D308FC-A6E7-4314-9E7A-01096B81BB02}" dt="2023-02-10T13:37:20.493" v="949" actId="164"/>
          <ac:cxnSpMkLst>
            <pc:docMk/>
            <pc:sldMk cId="4024129836" sldId="281"/>
            <ac:cxnSpMk id="18" creationId="{D4B97936-3483-40CD-A009-13DA74016CD6}"/>
          </ac:cxnSpMkLst>
        </pc:cxnChg>
        <pc:cxnChg chg="add mod">
          <ac:chgData name="Pathum" userId="8866ff42-e95e-4bcb-8a3c-5e82085e860e" providerId="ADAL" clId="{D9D308FC-A6E7-4314-9E7A-01096B81BB02}" dt="2023-02-10T13:32:23.088" v="900" actId="1076"/>
          <ac:cxnSpMkLst>
            <pc:docMk/>
            <pc:sldMk cId="4024129836" sldId="281"/>
            <ac:cxnSpMk id="32" creationId="{A963E9E0-434A-4692-AC1E-2BFC4C3C0C08}"/>
          </ac:cxnSpMkLst>
        </pc:cxnChg>
        <pc:cxnChg chg="add mod">
          <ac:chgData name="Pathum" userId="8866ff42-e95e-4bcb-8a3c-5e82085e860e" providerId="ADAL" clId="{D9D308FC-A6E7-4314-9E7A-01096B81BB02}" dt="2023-02-10T13:34:06.550" v="916" actId="12789"/>
          <ac:cxnSpMkLst>
            <pc:docMk/>
            <pc:sldMk cId="4024129836" sldId="281"/>
            <ac:cxnSpMk id="34" creationId="{51173D4B-B643-4B48-910A-3DEF57E053A1}"/>
          </ac:cxnSpMkLst>
        </pc:cxnChg>
        <pc:cxnChg chg="mod">
          <ac:chgData name="Pathum" userId="8866ff42-e95e-4bcb-8a3c-5e82085e860e" providerId="ADAL" clId="{D9D308FC-A6E7-4314-9E7A-01096B81BB02}" dt="2023-02-10T13:35:06.485" v="931" actId="12789"/>
          <ac:cxnSpMkLst>
            <pc:docMk/>
            <pc:sldMk cId="4024129836" sldId="281"/>
            <ac:cxnSpMk id="38" creationId="{DC1BE3E0-5147-45D6-B7A1-414977E32F40}"/>
          </ac:cxnSpMkLst>
        </pc:cxnChg>
        <pc:cxnChg chg="add del mod">
          <ac:chgData name="Pathum" userId="8866ff42-e95e-4bcb-8a3c-5e82085e860e" providerId="ADAL" clId="{D9D308FC-A6E7-4314-9E7A-01096B81BB02}" dt="2023-02-10T13:38:54.601" v="950" actId="478"/>
          <ac:cxnSpMkLst>
            <pc:docMk/>
            <pc:sldMk cId="4024129836" sldId="281"/>
            <ac:cxnSpMk id="40" creationId="{1E1CF084-57A5-4333-9674-E9675FBAB595}"/>
          </ac:cxnSpMkLst>
        </pc:cxnChg>
        <pc:cxnChg chg="add del">
          <ac:chgData name="Pathum" userId="8866ff42-e95e-4bcb-8a3c-5e82085e860e" providerId="ADAL" clId="{D9D308FC-A6E7-4314-9E7A-01096B81BB02}" dt="2023-02-10T13:51:50.807" v="1010" actId="21"/>
          <ac:cxnSpMkLst>
            <pc:docMk/>
            <pc:sldMk cId="4024129836" sldId="281"/>
            <ac:cxnSpMk id="53" creationId="{6371CA31-9E38-4E1B-991C-D6E2C5AF9F2F}"/>
          </ac:cxnSpMkLst>
        </pc:cxnChg>
        <pc:cxnChg chg="add del mod">
          <ac:chgData name="Pathum" userId="8866ff42-e95e-4bcb-8a3c-5e82085e860e" providerId="ADAL" clId="{D9D308FC-A6E7-4314-9E7A-01096B81BB02}" dt="2023-02-10T13:52:32.039" v="1031" actId="21"/>
          <ac:cxnSpMkLst>
            <pc:docMk/>
            <pc:sldMk cId="4024129836" sldId="281"/>
            <ac:cxnSpMk id="54" creationId="{0850F3D1-F3A2-4E85-84D0-3DE426F10902}"/>
          </ac:cxnSpMkLst>
        </pc:cxnChg>
      </pc:sldChg>
      <pc:sldChg chg="addSp delSp modSp new mod">
        <pc:chgData name="Pathum" userId="8866ff42-e95e-4bcb-8a3c-5e82085e860e" providerId="ADAL" clId="{D9D308FC-A6E7-4314-9E7A-01096B81BB02}" dt="2023-02-10T11:59:39.750" v="589" actId="1076"/>
        <pc:sldMkLst>
          <pc:docMk/>
          <pc:sldMk cId="1577596836" sldId="282"/>
        </pc:sldMkLst>
        <pc:spChg chg="add del mod">
          <ac:chgData name="Pathum" userId="8866ff42-e95e-4bcb-8a3c-5e82085e860e" providerId="ADAL" clId="{D9D308FC-A6E7-4314-9E7A-01096B81BB02}" dt="2023-02-10T11:58:59.310" v="553" actId="478"/>
          <ac:spMkLst>
            <pc:docMk/>
            <pc:sldMk cId="1577596836" sldId="282"/>
            <ac:spMk id="4" creationId="{F1437385-17B9-4FAD-9871-9D78B0CAC950}"/>
          </ac:spMkLst>
        </pc:spChg>
        <pc:spChg chg="add mod">
          <ac:chgData name="Pathum" userId="8866ff42-e95e-4bcb-8a3c-5e82085e860e" providerId="ADAL" clId="{D9D308FC-A6E7-4314-9E7A-01096B81BB02}" dt="2023-02-10T11:59:32.094" v="588" actId="1076"/>
          <ac:spMkLst>
            <pc:docMk/>
            <pc:sldMk cId="1577596836" sldId="282"/>
            <ac:spMk id="5" creationId="{940ED321-A3EC-490C-A9F4-9EACF66A3768}"/>
          </ac:spMkLst>
        </pc:spChg>
        <pc:spChg chg="add mod">
          <ac:chgData name="Pathum" userId="8866ff42-e95e-4bcb-8a3c-5e82085e860e" providerId="ADAL" clId="{D9D308FC-A6E7-4314-9E7A-01096B81BB02}" dt="2023-02-10T11:59:39.750" v="589" actId="1076"/>
          <ac:spMkLst>
            <pc:docMk/>
            <pc:sldMk cId="1577596836" sldId="282"/>
            <ac:spMk id="6" creationId="{8943A0B1-8C3B-4C43-83A8-43A7F67E073F}"/>
          </ac:spMkLst>
        </pc:spChg>
        <pc:spChg chg="add mod">
          <ac:chgData name="Pathum" userId="8866ff42-e95e-4bcb-8a3c-5e82085e860e" providerId="ADAL" clId="{D9D308FC-A6E7-4314-9E7A-01096B81BB02}" dt="2023-02-10T11:59:22.966" v="587" actId="1076"/>
          <ac:spMkLst>
            <pc:docMk/>
            <pc:sldMk cId="1577596836" sldId="282"/>
            <ac:spMk id="7" creationId="{2E54A384-81BC-464C-A757-048A8EC253B8}"/>
          </ac:spMkLst>
        </pc:spChg>
        <pc:spChg chg="add mod">
          <ac:chgData name="Pathum" userId="8866ff42-e95e-4bcb-8a3c-5e82085e860e" providerId="ADAL" clId="{D9D308FC-A6E7-4314-9E7A-01096B81BB02}" dt="2023-02-10T11:59:19.254" v="586" actId="1076"/>
          <ac:spMkLst>
            <pc:docMk/>
            <pc:sldMk cId="1577596836" sldId="282"/>
            <ac:spMk id="8" creationId="{76E9A4AA-C196-495C-9896-60DB723CCD05}"/>
          </ac:spMkLst>
        </pc:spChg>
        <pc:picChg chg="add">
          <ac:chgData name="Pathum" userId="8866ff42-e95e-4bcb-8a3c-5e82085e860e" providerId="ADAL" clId="{D9D308FC-A6E7-4314-9E7A-01096B81BB02}" dt="2023-02-10T11:58:21.288" v="550" actId="22"/>
          <ac:picMkLst>
            <pc:docMk/>
            <pc:sldMk cId="1577596836" sldId="282"/>
            <ac:picMk id="3" creationId="{87FBA4B5-473D-4EEB-BA21-06BDE87ED417}"/>
          </ac:picMkLst>
        </pc:picChg>
      </pc:sldChg>
      <pc:sldChg chg="addSp delSp modSp new mod">
        <pc:chgData name="Pathum" userId="8866ff42-e95e-4bcb-8a3c-5e82085e860e" providerId="ADAL" clId="{D9D308FC-A6E7-4314-9E7A-01096B81BB02}" dt="2023-02-10T13:59:42.931" v="1143" actId="1076"/>
        <pc:sldMkLst>
          <pc:docMk/>
          <pc:sldMk cId="4085543275" sldId="283"/>
        </pc:sldMkLst>
        <pc:spChg chg="add del mod">
          <ac:chgData name="Pathum" userId="8866ff42-e95e-4bcb-8a3c-5e82085e860e" providerId="ADAL" clId="{D9D308FC-A6E7-4314-9E7A-01096B81BB02}" dt="2023-02-10T13:49:44.058" v="989" actId="21"/>
          <ac:spMkLst>
            <pc:docMk/>
            <pc:sldMk cId="4085543275" sldId="283"/>
            <ac:spMk id="4" creationId="{6A1288E9-73E1-440D-8DDF-50D78AD149E8}"/>
          </ac:spMkLst>
        </pc:spChg>
        <pc:spChg chg="add del mod">
          <ac:chgData name="Pathum" userId="8866ff42-e95e-4bcb-8a3c-5e82085e860e" providerId="ADAL" clId="{D9D308FC-A6E7-4314-9E7A-01096B81BB02}" dt="2023-02-10T13:49:53.297" v="992" actId="21"/>
          <ac:spMkLst>
            <pc:docMk/>
            <pc:sldMk cId="4085543275" sldId="283"/>
            <ac:spMk id="5" creationId="{5A5A4C09-E2EE-4022-B4A7-5A8A3A15046B}"/>
          </ac:spMkLst>
        </pc:spChg>
        <pc:spChg chg="add mod">
          <ac:chgData name="Pathum" userId="8866ff42-e95e-4bcb-8a3c-5e82085e860e" providerId="ADAL" clId="{D9D308FC-A6E7-4314-9E7A-01096B81BB02}" dt="2023-02-10T12:07:49.775" v="671" actId="1076"/>
          <ac:spMkLst>
            <pc:docMk/>
            <pc:sldMk cId="4085543275" sldId="283"/>
            <ac:spMk id="6" creationId="{4C75DCB3-9EBA-42A4-BECD-765459427611}"/>
          </ac:spMkLst>
        </pc:spChg>
        <pc:spChg chg="add del mod">
          <ac:chgData name="Pathum" userId="8866ff42-e95e-4bcb-8a3c-5e82085e860e" providerId="ADAL" clId="{D9D308FC-A6E7-4314-9E7A-01096B81BB02}" dt="2023-02-10T13:50:01.225" v="995" actId="21"/>
          <ac:spMkLst>
            <pc:docMk/>
            <pc:sldMk cId="4085543275" sldId="283"/>
            <ac:spMk id="7" creationId="{9D14FCCB-B70C-43F7-880D-41DAE21599CF}"/>
          </ac:spMkLst>
        </pc:spChg>
        <pc:spChg chg="add mod">
          <ac:chgData name="Pathum" userId="8866ff42-e95e-4bcb-8a3c-5e82085e860e" providerId="ADAL" clId="{D9D308FC-A6E7-4314-9E7A-01096B81BB02}" dt="2023-02-10T13:55:42.392" v="1130" actId="404"/>
          <ac:spMkLst>
            <pc:docMk/>
            <pc:sldMk cId="4085543275" sldId="283"/>
            <ac:spMk id="11" creationId="{F2AFB8FA-63A0-42A0-ACCC-811E1CFF4661}"/>
          </ac:spMkLst>
        </pc:spChg>
        <pc:spChg chg="add mod">
          <ac:chgData name="Pathum" userId="8866ff42-e95e-4bcb-8a3c-5e82085e860e" providerId="ADAL" clId="{D9D308FC-A6E7-4314-9E7A-01096B81BB02}" dt="2023-02-10T13:55:42.392" v="1130" actId="404"/>
          <ac:spMkLst>
            <pc:docMk/>
            <pc:sldMk cId="4085543275" sldId="283"/>
            <ac:spMk id="14" creationId="{826B4EA4-A29A-47B2-9AC8-3ECC82701EA6}"/>
          </ac:spMkLst>
        </pc:spChg>
        <pc:spChg chg="add mod">
          <ac:chgData name="Pathum" userId="8866ff42-e95e-4bcb-8a3c-5e82085e860e" providerId="ADAL" clId="{D9D308FC-A6E7-4314-9E7A-01096B81BB02}" dt="2023-02-10T13:55:42.392" v="1130" actId="404"/>
          <ac:spMkLst>
            <pc:docMk/>
            <pc:sldMk cId="4085543275" sldId="283"/>
            <ac:spMk id="15" creationId="{65A0882B-A80B-4B88-AD1A-98B59126EBAF}"/>
          </ac:spMkLst>
        </pc:spChg>
        <pc:spChg chg="add mod">
          <ac:chgData name="Pathum" userId="8866ff42-e95e-4bcb-8a3c-5e82085e860e" providerId="ADAL" clId="{D9D308FC-A6E7-4314-9E7A-01096B81BB02}" dt="2023-02-10T13:55:42.392" v="1130" actId="404"/>
          <ac:spMkLst>
            <pc:docMk/>
            <pc:sldMk cId="4085543275" sldId="283"/>
            <ac:spMk id="16" creationId="{407D8FD0-3F6C-4D9C-A20D-59C2FD50ECC6}"/>
          </ac:spMkLst>
        </pc:spChg>
        <pc:spChg chg="add mod">
          <ac:chgData name="Pathum" userId="8866ff42-e95e-4bcb-8a3c-5e82085e860e" providerId="ADAL" clId="{D9D308FC-A6E7-4314-9E7A-01096B81BB02}" dt="2023-02-10T13:57:43.545" v="1139" actId="20577"/>
          <ac:spMkLst>
            <pc:docMk/>
            <pc:sldMk cId="4085543275" sldId="283"/>
            <ac:spMk id="17" creationId="{995535D8-E558-4346-A483-2A9BB12753B5}"/>
          </ac:spMkLst>
        </pc:spChg>
        <pc:spChg chg="add mod">
          <ac:chgData name="Pathum" userId="8866ff42-e95e-4bcb-8a3c-5e82085e860e" providerId="ADAL" clId="{D9D308FC-A6E7-4314-9E7A-01096B81BB02}" dt="2023-02-10T13:55:42.392" v="1130" actId="404"/>
          <ac:spMkLst>
            <pc:docMk/>
            <pc:sldMk cId="4085543275" sldId="283"/>
            <ac:spMk id="18" creationId="{AD07D228-7067-4397-903E-4428259A92CF}"/>
          </ac:spMkLst>
        </pc:spChg>
        <pc:spChg chg="add mod">
          <ac:chgData name="Pathum" userId="8866ff42-e95e-4bcb-8a3c-5e82085e860e" providerId="ADAL" clId="{D9D308FC-A6E7-4314-9E7A-01096B81BB02}" dt="2023-02-10T13:55:42.392" v="1130" actId="404"/>
          <ac:spMkLst>
            <pc:docMk/>
            <pc:sldMk cId="4085543275" sldId="283"/>
            <ac:spMk id="19" creationId="{AAF3A7C5-1DF7-4980-A44D-43B8845D6533}"/>
          </ac:spMkLst>
        </pc:spChg>
        <pc:spChg chg="add mod">
          <ac:chgData name="Pathum" userId="8866ff42-e95e-4bcb-8a3c-5e82085e860e" providerId="ADAL" clId="{D9D308FC-A6E7-4314-9E7A-01096B81BB02}" dt="2023-02-10T13:59:40.609" v="1142" actId="164"/>
          <ac:spMkLst>
            <pc:docMk/>
            <pc:sldMk cId="4085543275" sldId="283"/>
            <ac:spMk id="24" creationId="{67F73E6D-F05C-4879-AC4F-4A3C7255F094}"/>
          </ac:spMkLst>
        </pc:spChg>
        <pc:grpChg chg="add mod">
          <ac:chgData name="Pathum" userId="8866ff42-e95e-4bcb-8a3c-5e82085e860e" providerId="ADAL" clId="{D9D308FC-A6E7-4314-9E7A-01096B81BB02}" dt="2023-02-10T13:59:40.609" v="1142" actId="164"/>
          <ac:grpSpMkLst>
            <pc:docMk/>
            <pc:sldMk cId="4085543275" sldId="283"/>
            <ac:grpSpMk id="20" creationId="{7B47F263-2D2D-47F4-A70A-EFD8503579E8}"/>
          </ac:grpSpMkLst>
        </pc:grpChg>
        <pc:grpChg chg="add mod">
          <ac:chgData name="Pathum" userId="8866ff42-e95e-4bcb-8a3c-5e82085e860e" providerId="ADAL" clId="{D9D308FC-A6E7-4314-9E7A-01096B81BB02}" dt="2023-02-10T13:59:42.931" v="1143" actId="1076"/>
          <ac:grpSpMkLst>
            <pc:docMk/>
            <pc:sldMk cId="4085543275" sldId="283"/>
            <ac:grpSpMk id="25" creationId="{096C0B9D-659A-442A-8DEC-AF86819D98A3}"/>
          </ac:grpSpMkLst>
        </pc:grpChg>
        <pc:picChg chg="add">
          <ac:chgData name="Pathum" userId="8866ff42-e95e-4bcb-8a3c-5e82085e860e" providerId="ADAL" clId="{D9D308FC-A6E7-4314-9E7A-01096B81BB02}" dt="2023-02-10T12:07:19.997" v="668" actId="22"/>
          <ac:picMkLst>
            <pc:docMk/>
            <pc:sldMk cId="4085543275" sldId="283"/>
            <ac:picMk id="3" creationId="{CA7050AB-C0D7-44B3-9D74-BF793F95C2E8}"/>
          </ac:picMkLst>
        </pc:picChg>
        <pc:picChg chg="add mod">
          <ac:chgData name="Pathum" userId="8866ff42-e95e-4bcb-8a3c-5e82085e860e" providerId="ADAL" clId="{D9D308FC-A6E7-4314-9E7A-01096B81BB02}" dt="2023-02-10T13:51:07.832" v="1008" actId="164"/>
          <ac:picMkLst>
            <pc:docMk/>
            <pc:sldMk cId="4085543275" sldId="283"/>
            <ac:picMk id="9" creationId="{4DFF6F28-433A-460D-8232-9451CC616AEC}"/>
          </ac:picMkLst>
        </pc:picChg>
        <pc:cxnChg chg="add mod">
          <ac:chgData name="Pathum" userId="8866ff42-e95e-4bcb-8a3c-5e82085e860e" providerId="ADAL" clId="{D9D308FC-A6E7-4314-9E7A-01096B81BB02}" dt="2023-02-10T13:52:07.379" v="1025" actId="1035"/>
          <ac:cxnSpMkLst>
            <pc:docMk/>
            <pc:sldMk cId="4085543275" sldId="283"/>
            <ac:cxnSpMk id="10" creationId="{F8481691-3181-4CA3-B22C-19D4858A1F5F}"/>
          </ac:cxnSpMkLst>
        </pc:cxnChg>
        <pc:cxnChg chg="add del mod">
          <ac:chgData name="Pathum" userId="8866ff42-e95e-4bcb-8a3c-5e82085e860e" providerId="ADAL" clId="{D9D308FC-A6E7-4314-9E7A-01096B81BB02}" dt="2023-02-10T13:52:17.687" v="1026" actId="21"/>
          <ac:cxnSpMkLst>
            <pc:docMk/>
            <pc:sldMk cId="4085543275" sldId="283"/>
            <ac:cxnSpMk id="21" creationId="{5D57BE3F-8C53-45CC-A0FB-7EDE3807307C}"/>
          </ac:cxnSpMkLst>
        </pc:cxnChg>
        <pc:cxnChg chg="add del mod">
          <ac:chgData name="Pathum" userId="8866ff42-e95e-4bcb-8a3c-5e82085e860e" providerId="ADAL" clId="{D9D308FC-A6E7-4314-9E7A-01096B81BB02}" dt="2023-02-10T13:52:40.635" v="1034" actId="478"/>
          <ac:cxnSpMkLst>
            <pc:docMk/>
            <pc:sldMk cId="4085543275" sldId="283"/>
            <ac:cxnSpMk id="22" creationId="{2D4601B0-E436-441E-878F-BB754998E185}"/>
          </ac:cxnSpMkLst>
        </pc:cxnChg>
        <pc:cxnChg chg="add mod">
          <ac:chgData name="Pathum" userId="8866ff42-e95e-4bcb-8a3c-5e82085e860e" providerId="ADAL" clId="{D9D308FC-A6E7-4314-9E7A-01096B81BB02}" dt="2023-02-10T13:59:40.609" v="1142" actId="164"/>
          <ac:cxnSpMkLst>
            <pc:docMk/>
            <pc:sldMk cId="4085543275" sldId="283"/>
            <ac:cxnSpMk id="23" creationId="{E454CAA1-C24B-40B0-8A55-B9658E751B75}"/>
          </ac:cxnSpMkLst>
        </pc:cxnChg>
      </pc:sldChg>
      <pc:sldChg chg="delSp modSp add mod">
        <pc:chgData name="Pathum" userId="8866ff42-e95e-4bcb-8a3c-5e82085e860e" providerId="ADAL" clId="{D9D308FC-A6E7-4314-9E7A-01096B81BB02}" dt="2023-02-10T13:40:15.970" v="952" actId="478"/>
        <pc:sldMkLst>
          <pc:docMk/>
          <pc:sldMk cId="2208894895" sldId="284"/>
        </pc:sldMkLst>
        <pc:spChg chg="del">
          <ac:chgData name="Pathum" userId="8866ff42-e95e-4bcb-8a3c-5e82085e860e" providerId="ADAL" clId="{D9D308FC-A6E7-4314-9E7A-01096B81BB02}" dt="2023-02-10T13:20:32.984" v="813" actId="478"/>
          <ac:spMkLst>
            <pc:docMk/>
            <pc:sldMk cId="2208894895" sldId="284"/>
            <ac:spMk id="58" creationId="{EAA762EE-5228-449D-B61C-AF22CAEE27B9}"/>
          </ac:spMkLst>
        </pc:spChg>
        <pc:spChg chg="del">
          <ac:chgData name="Pathum" userId="8866ff42-e95e-4bcb-8a3c-5e82085e860e" providerId="ADAL" clId="{D9D308FC-A6E7-4314-9E7A-01096B81BB02}" dt="2023-02-10T13:20:34.863" v="814" actId="478"/>
          <ac:spMkLst>
            <pc:docMk/>
            <pc:sldMk cId="2208894895" sldId="284"/>
            <ac:spMk id="182" creationId="{F0CB833E-9C7D-4CB4-AD0C-431AEFBC4BBC}"/>
          </ac:spMkLst>
        </pc:spChg>
        <pc:graphicFrameChg chg="mod">
          <ac:chgData name="Pathum" userId="8866ff42-e95e-4bcb-8a3c-5e82085e860e" providerId="ADAL" clId="{D9D308FC-A6E7-4314-9E7A-01096B81BB02}" dt="2023-02-10T13:06:12.375" v="674" actId="404"/>
          <ac:graphicFrameMkLst>
            <pc:docMk/>
            <pc:sldMk cId="2208894895" sldId="284"/>
            <ac:graphicFrameMk id="139" creationId="{2EAD0547-004A-4323-8D99-B14C5250F0DD}"/>
          </ac:graphicFrameMkLst>
        </pc:graphicFrameChg>
        <pc:cxnChg chg="del">
          <ac:chgData name="Pathum" userId="8866ff42-e95e-4bcb-8a3c-5e82085e860e" providerId="ADAL" clId="{D9D308FC-A6E7-4314-9E7A-01096B81BB02}" dt="2023-02-10T13:40:15.970" v="952" actId="478"/>
          <ac:cxnSpMkLst>
            <pc:docMk/>
            <pc:sldMk cId="2208894895" sldId="284"/>
            <ac:cxnSpMk id="188" creationId="{A7DB4C93-DC05-44D2-9533-CC5FD799318E}"/>
          </ac:cxnSpMkLst>
        </pc:cxnChg>
        <pc:cxnChg chg="del">
          <ac:chgData name="Pathum" userId="8866ff42-e95e-4bcb-8a3c-5e82085e860e" providerId="ADAL" clId="{D9D308FC-A6E7-4314-9E7A-01096B81BB02}" dt="2023-02-10T13:40:08.466" v="951" actId="478"/>
          <ac:cxnSpMkLst>
            <pc:docMk/>
            <pc:sldMk cId="2208894895" sldId="284"/>
            <ac:cxnSpMk id="194" creationId="{B6BFBC0D-8D8B-4914-B9EE-25CB570DB557}"/>
          </ac:cxnSpMkLst>
        </pc:cxnChg>
      </pc:sldChg>
      <pc:sldChg chg="addSp delSp modSp add mod">
        <pc:chgData name="Pathum" userId="8866ff42-e95e-4bcb-8a3c-5e82085e860e" providerId="ADAL" clId="{D9D308FC-A6E7-4314-9E7A-01096B81BB02}" dt="2023-02-10T15:34:35.932" v="1207" actId="165"/>
        <pc:sldMkLst>
          <pc:docMk/>
          <pc:sldMk cId="1144276242" sldId="285"/>
        </pc:sldMkLst>
        <pc:spChg chg="del">
          <ac:chgData name="Pathum" userId="8866ff42-e95e-4bcb-8a3c-5e82085e860e" providerId="ADAL" clId="{D9D308FC-A6E7-4314-9E7A-01096B81BB02}" dt="2023-02-10T15:28:46.912" v="1151" actId="478"/>
          <ac:spMkLst>
            <pc:docMk/>
            <pc:sldMk cId="1144276242" sldId="285"/>
            <ac:spMk id="12" creationId="{28576C7B-D73E-4C74-9FD8-FE12F9D5A264}"/>
          </ac:spMkLst>
        </pc:spChg>
        <pc:spChg chg="del">
          <ac:chgData name="Pathum" userId="8866ff42-e95e-4bcb-8a3c-5e82085e860e" providerId="ADAL" clId="{D9D308FC-A6E7-4314-9E7A-01096B81BB02}" dt="2023-02-10T15:28:54.376" v="1154" actId="478"/>
          <ac:spMkLst>
            <pc:docMk/>
            <pc:sldMk cId="1144276242" sldId="285"/>
            <ac:spMk id="16" creationId="{BCC58743-9AEE-49D1-A30A-D8D448491698}"/>
          </ac:spMkLst>
        </pc:spChg>
        <pc:spChg chg="del">
          <ac:chgData name="Pathum" userId="8866ff42-e95e-4bcb-8a3c-5e82085e860e" providerId="ADAL" clId="{D9D308FC-A6E7-4314-9E7A-01096B81BB02}" dt="2023-02-10T15:28:52.401" v="1153" actId="478"/>
          <ac:spMkLst>
            <pc:docMk/>
            <pc:sldMk cId="1144276242" sldId="285"/>
            <ac:spMk id="17" creationId="{08D0E508-95E3-4EE2-A509-7863DAEF454E}"/>
          </ac:spMkLst>
        </pc:spChg>
        <pc:spChg chg="del">
          <ac:chgData name="Pathum" userId="8866ff42-e95e-4bcb-8a3c-5e82085e860e" providerId="ADAL" clId="{D9D308FC-A6E7-4314-9E7A-01096B81BB02}" dt="2023-02-10T15:28:49.234" v="1152" actId="478"/>
          <ac:spMkLst>
            <pc:docMk/>
            <pc:sldMk cId="1144276242" sldId="285"/>
            <ac:spMk id="26" creationId="{76FA91E6-205A-4A10-A14F-F94B4E3C15FE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28" creationId="{39B4D235-E123-436B-934A-2D4FFE659BAF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45" creationId="{A59C6D34-3142-4C3E-B6E0-943A08AB0A2B}"/>
          </ac:spMkLst>
        </pc:spChg>
        <pc:spChg chg="del">
          <ac:chgData name="Pathum" userId="8866ff42-e95e-4bcb-8a3c-5e82085e860e" providerId="ADAL" clId="{D9D308FC-A6E7-4314-9E7A-01096B81BB02}" dt="2023-02-10T15:29:16.865" v="1163" actId="478"/>
          <ac:spMkLst>
            <pc:docMk/>
            <pc:sldMk cId="1144276242" sldId="285"/>
            <ac:spMk id="47" creationId="{C73A19DE-4854-49ED-B375-978ADB772EA9}"/>
          </ac:spMkLst>
        </pc:spChg>
        <pc:spChg chg="del">
          <ac:chgData name="Pathum" userId="8866ff42-e95e-4bcb-8a3c-5e82085e860e" providerId="ADAL" clId="{D9D308FC-A6E7-4314-9E7A-01096B81BB02}" dt="2023-02-10T15:29:36.040" v="1170" actId="478"/>
          <ac:spMkLst>
            <pc:docMk/>
            <pc:sldMk cId="1144276242" sldId="285"/>
            <ac:spMk id="49" creationId="{9530144B-9655-4810-8F73-C0D1C4D3E12A}"/>
          </ac:spMkLst>
        </pc:spChg>
        <pc:spChg chg="del">
          <ac:chgData name="Pathum" userId="8866ff42-e95e-4bcb-8a3c-5e82085e860e" providerId="ADAL" clId="{D9D308FC-A6E7-4314-9E7A-01096B81BB02}" dt="2023-02-10T15:29:37.782" v="1171" actId="478"/>
          <ac:spMkLst>
            <pc:docMk/>
            <pc:sldMk cId="1144276242" sldId="285"/>
            <ac:spMk id="50" creationId="{AFA36158-6416-465B-A6ED-DBC510991F26}"/>
          </ac:spMkLst>
        </pc:spChg>
        <pc:spChg chg="del">
          <ac:chgData name="Pathum" userId="8866ff42-e95e-4bcb-8a3c-5e82085e860e" providerId="ADAL" clId="{D9D308FC-A6E7-4314-9E7A-01096B81BB02}" dt="2023-02-10T15:29:05.953" v="1158" actId="478"/>
          <ac:spMkLst>
            <pc:docMk/>
            <pc:sldMk cId="1144276242" sldId="285"/>
            <ac:spMk id="54" creationId="{4DB70D83-FE96-4744-9758-F620E9E72A9E}"/>
          </ac:spMkLst>
        </pc:spChg>
        <pc:spChg chg="del">
          <ac:chgData name="Pathum" userId="8866ff42-e95e-4bcb-8a3c-5e82085e860e" providerId="ADAL" clId="{D9D308FC-A6E7-4314-9E7A-01096B81BB02}" dt="2023-02-10T15:29:09.169" v="1160" actId="478"/>
          <ac:spMkLst>
            <pc:docMk/>
            <pc:sldMk cId="1144276242" sldId="285"/>
            <ac:spMk id="55" creationId="{5F77CC8C-D8AD-4A29-8376-E8253199D256}"/>
          </ac:spMkLst>
        </pc:spChg>
        <pc:spChg chg="del">
          <ac:chgData name="Pathum" userId="8866ff42-e95e-4bcb-8a3c-5e82085e860e" providerId="ADAL" clId="{D9D308FC-A6E7-4314-9E7A-01096B81BB02}" dt="2023-02-10T15:29:07.577" v="1159" actId="478"/>
          <ac:spMkLst>
            <pc:docMk/>
            <pc:sldMk cId="1144276242" sldId="285"/>
            <ac:spMk id="56" creationId="{282B995A-AF80-4D34-BD7A-6F027227076D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59" creationId="{285E4B3D-C8DE-4117-989F-4E3B0A09E300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71" creationId="{12D4F5D5-5599-4ADE-91AF-AA74BA14F684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72" creationId="{D130709D-1EDD-47BE-9BD8-1EEBED5A9250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73" creationId="{B78A08EC-A8F2-4A98-957C-27C0AD81917E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74" creationId="{5660C3C2-159D-4478-B1E7-F4110761C26A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77" creationId="{2EA30E38-2C96-435C-AAD2-54B774477F0A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78" creationId="{82681652-91E2-4B6B-A13F-B81EA3F6BBD5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79" creationId="{8D9A5F00-ED77-4F44-AF11-CF1F64DED36E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81" creationId="{97463C4E-777B-4660-A4D1-2D0ED4C9046B}"/>
          </ac:spMkLst>
        </pc:spChg>
        <pc:spChg chg="del">
          <ac:chgData name="Pathum" userId="8866ff42-e95e-4bcb-8a3c-5e82085e860e" providerId="ADAL" clId="{D9D308FC-A6E7-4314-9E7A-01096B81BB02}" dt="2023-02-10T15:29:22.840" v="1165" actId="478"/>
          <ac:spMkLst>
            <pc:docMk/>
            <pc:sldMk cId="1144276242" sldId="285"/>
            <ac:spMk id="97" creationId="{75B94ADC-0198-46EC-826E-0980303A07FC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03" creationId="{00B397F9-BFD1-4237-A269-79A45A8314DE}"/>
          </ac:spMkLst>
        </pc:spChg>
        <pc:spChg chg="del">
          <ac:chgData name="Pathum" userId="8866ff42-e95e-4bcb-8a3c-5e82085e860e" providerId="ADAL" clId="{D9D308FC-A6E7-4314-9E7A-01096B81BB02}" dt="2023-02-10T15:30:17.030" v="1189" actId="478"/>
          <ac:spMkLst>
            <pc:docMk/>
            <pc:sldMk cId="1144276242" sldId="285"/>
            <ac:spMk id="105" creationId="{9835B474-910C-4978-A491-6DF116F151D8}"/>
          </ac:spMkLst>
        </pc:spChg>
        <pc:spChg chg="del mod">
          <ac:chgData name="Pathum" userId="8866ff42-e95e-4bcb-8a3c-5e82085e860e" providerId="ADAL" clId="{D9D308FC-A6E7-4314-9E7A-01096B81BB02}" dt="2023-02-10T15:30:33.144" v="1196" actId="478"/>
          <ac:spMkLst>
            <pc:docMk/>
            <pc:sldMk cId="1144276242" sldId="285"/>
            <ac:spMk id="106" creationId="{69559AB7-DA4B-416F-B178-D5A610E93C23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07" creationId="{8E2845E9-66FD-462E-BC50-D9ADEDF3BC98}"/>
          </ac:spMkLst>
        </pc:spChg>
        <pc:spChg chg="del">
          <ac:chgData name="Pathum" userId="8866ff42-e95e-4bcb-8a3c-5e82085e860e" providerId="ADAL" clId="{D9D308FC-A6E7-4314-9E7A-01096B81BB02}" dt="2023-02-10T15:30:24.390" v="1191" actId="478"/>
          <ac:spMkLst>
            <pc:docMk/>
            <pc:sldMk cId="1144276242" sldId="285"/>
            <ac:spMk id="111" creationId="{CBC0035F-9930-438E-BD9C-F7C9C9171B4C}"/>
          </ac:spMkLst>
        </pc:spChg>
        <pc:spChg chg="del mod">
          <ac:chgData name="Pathum" userId="8866ff42-e95e-4bcb-8a3c-5e82085e860e" providerId="ADAL" clId="{D9D308FC-A6E7-4314-9E7A-01096B81BB02}" dt="2023-02-10T15:30:30.407" v="1194" actId="478"/>
          <ac:spMkLst>
            <pc:docMk/>
            <pc:sldMk cId="1144276242" sldId="285"/>
            <ac:spMk id="115" creationId="{63BB2824-5337-4710-A765-F446F8FE9602}"/>
          </ac:spMkLst>
        </pc:spChg>
        <pc:spChg chg="del">
          <ac:chgData name="Pathum" userId="8866ff42-e95e-4bcb-8a3c-5e82085e860e" providerId="ADAL" clId="{D9D308FC-A6E7-4314-9E7A-01096B81BB02}" dt="2023-02-10T15:29:46.096" v="1176" actId="478"/>
          <ac:spMkLst>
            <pc:docMk/>
            <pc:sldMk cId="1144276242" sldId="285"/>
            <ac:spMk id="116" creationId="{19F13EB0-532A-4CB3-A2BD-604C95291B41}"/>
          </ac:spMkLst>
        </pc:spChg>
        <pc:spChg chg="del">
          <ac:chgData name="Pathum" userId="8866ff42-e95e-4bcb-8a3c-5e82085e860e" providerId="ADAL" clId="{D9D308FC-A6E7-4314-9E7A-01096B81BB02}" dt="2023-02-10T15:30:29.087" v="1193" actId="478"/>
          <ac:spMkLst>
            <pc:docMk/>
            <pc:sldMk cId="1144276242" sldId="285"/>
            <ac:spMk id="117" creationId="{21010A83-DFB7-4C18-9F5E-4F2AB9E51098}"/>
          </ac:spMkLst>
        </pc:spChg>
        <pc:spChg chg="del">
          <ac:chgData name="Pathum" userId="8866ff42-e95e-4bcb-8a3c-5e82085e860e" providerId="ADAL" clId="{D9D308FC-A6E7-4314-9E7A-01096B81BB02}" dt="2023-02-10T15:30:22.454" v="1190" actId="478"/>
          <ac:spMkLst>
            <pc:docMk/>
            <pc:sldMk cId="1144276242" sldId="285"/>
            <ac:spMk id="118" creationId="{0BA683DC-3F65-4AAD-83EF-64AA926BEAEE}"/>
          </ac:spMkLst>
        </pc:spChg>
        <pc:spChg chg="del mod">
          <ac:chgData name="Pathum" userId="8866ff42-e95e-4bcb-8a3c-5e82085e860e" providerId="ADAL" clId="{D9D308FC-A6E7-4314-9E7A-01096B81BB02}" dt="2023-02-10T15:30:32.158" v="1195" actId="478"/>
          <ac:spMkLst>
            <pc:docMk/>
            <pc:sldMk cId="1144276242" sldId="285"/>
            <ac:spMk id="119" creationId="{AF918E05-1D64-413D-870F-112C9D2AEFE1}"/>
          </ac:spMkLst>
        </pc:spChg>
        <pc:spChg chg="del mod">
          <ac:chgData name="Pathum" userId="8866ff42-e95e-4bcb-8a3c-5e82085e860e" providerId="ADAL" clId="{D9D308FC-A6E7-4314-9E7A-01096B81BB02}" dt="2023-02-10T15:31:16.765" v="1203" actId="478"/>
          <ac:spMkLst>
            <pc:docMk/>
            <pc:sldMk cId="1144276242" sldId="285"/>
            <ac:spMk id="120" creationId="{4264FCE4-33EA-449C-966C-D5CE3C699463}"/>
          </ac:spMkLst>
        </pc:spChg>
        <pc:spChg chg="del mod">
          <ac:chgData name="Pathum" userId="8866ff42-e95e-4bcb-8a3c-5e82085e860e" providerId="ADAL" clId="{D9D308FC-A6E7-4314-9E7A-01096B81BB02}" dt="2023-02-10T15:31:00.358" v="1199" actId="478"/>
          <ac:spMkLst>
            <pc:docMk/>
            <pc:sldMk cId="1144276242" sldId="285"/>
            <ac:spMk id="121" creationId="{4878E174-467A-4011-8A90-B7876221CDB5}"/>
          </ac:spMkLst>
        </pc:spChg>
        <pc:spChg chg="del mod">
          <ac:chgData name="Pathum" userId="8866ff42-e95e-4bcb-8a3c-5e82085e860e" providerId="ADAL" clId="{D9D308FC-A6E7-4314-9E7A-01096B81BB02}" dt="2023-02-10T15:31:09.718" v="1201" actId="478"/>
          <ac:spMkLst>
            <pc:docMk/>
            <pc:sldMk cId="1144276242" sldId="285"/>
            <ac:spMk id="122" creationId="{F5A41125-DE79-49E1-AF26-573BF83B0906}"/>
          </ac:spMkLst>
        </pc:spChg>
        <pc:spChg chg="del mod">
          <ac:chgData name="Pathum" userId="8866ff42-e95e-4bcb-8a3c-5e82085e860e" providerId="ADAL" clId="{D9D308FC-A6E7-4314-9E7A-01096B81BB02}" dt="2023-02-10T15:31:12.701" v="1202" actId="478"/>
          <ac:spMkLst>
            <pc:docMk/>
            <pc:sldMk cId="1144276242" sldId="285"/>
            <ac:spMk id="125" creationId="{BF5BC794-1EC1-4DB7-B0C4-0EC1138A9D4F}"/>
          </ac:spMkLst>
        </pc:spChg>
        <pc:spChg chg="del">
          <ac:chgData name="Pathum" userId="8866ff42-e95e-4bcb-8a3c-5e82085e860e" providerId="ADAL" clId="{D9D308FC-A6E7-4314-9E7A-01096B81BB02}" dt="2023-02-10T15:30:07.799" v="1186" actId="478"/>
          <ac:spMkLst>
            <pc:docMk/>
            <pc:sldMk cId="1144276242" sldId="285"/>
            <ac:spMk id="126" creationId="{2FD387F7-EA4D-49C9-966C-510332480231}"/>
          </ac:spMkLst>
        </pc:spChg>
        <pc:spChg chg="del mod">
          <ac:chgData name="Pathum" userId="8866ff42-e95e-4bcb-8a3c-5e82085e860e" providerId="ADAL" clId="{D9D308FC-A6E7-4314-9E7A-01096B81BB02}" dt="2023-02-10T15:31:06.815" v="1200" actId="478"/>
          <ac:spMkLst>
            <pc:docMk/>
            <pc:sldMk cId="1144276242" sldId="285"/>
            <ac:spMk id="127" creationId="{1F10F326-8BFC-4248-9AC0-040715E8E1F5}"/>
          </ac:spMkLst>
        </pc:spChg>
        <pc:spChg chg="del">
          <ac:chgData name="Pathum" userId="8866ff42-e95e-4bcb-8a3c-5e82085e860e" providerId="ADAL" clId="{D9D308FC-A6E7-4314-9E7A-01096B81BB02}" dt="2023-02-10T15:30:13.374" v="1187" actId="478"/>
          <ac:spMkLst>
            <pc:docMk/>
            <pc:sldMk cId="1144276242" sldId="285"/>
            <ac:spMk id="128" creationId="{C9E814ED-2C91-4DD8-9D65-EAEEDDFA9BB1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29" creationId="{E8E076C7-248D-44CC-B69E-2600D57A831F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30" creationId="{FBA792E5-4E3A-4122-83DA-EBAD288151D4}"/>
          </ac:spMkLst>
        </pc:spChg>
        <pc:spChg chg="del mod">
          <ac:chgData name="Pathum" userId="8866ff42-e95e-4bcb-8a3c-5e82085e860e" providerId="ADAL" clId="{D9D308FC-A6E7-4314-9E7A-01096B81BB02}" dt="2023-02-10T15:30:34.273" v="1197" actId="478"/>
          <ac:spMkLst>
            <pc:docMk/>
            <pc:sldMk cId="1144276242" sldId="285"/>
            <ac:spMk id="136" creationId="{C8926F43-991A-49E6-A6C0-D4BA63E34DEE}"/>
          </ac:spMkLst>
        </pc:spChg>
        <pc:spChg chg="del">
          <ac:chgData name="Pathum" userId="8866ff42-e95e-4bcb-8a3c-5e82085e860e" providerId="ADAL" clId="{D9D308FC-A6E7-4314-9E7A-01096B81BB02}" dt="2023-02-10T15:30:03.105" v="1184" actId="478"/>
          <ac:spMkLst>
            <pc:docMk/>
            <pc:sldMk cId="1144276242" sldId="285"/>
            <ac:spMk id="137" creationId="{AAF5371C-51E5-402E-9FBA-3A5E79020412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38" creationId="{097A7B06-46C6-4668-8370-4323D9FEA732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42" creationId="{0B4F67BD-45AC-41E0-9C5D-D20D8900E9A4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43" creationId="{522EE412-C3C9-47A3-8648-90528C02DA9E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45" creationId="{F98099A0-E78D-4259-8A28-991CC10AE599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46" creationId="{2F4D9ADE-0660-4FD7-9892-F59C76843071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47" creationId="{DA664FFE-775E-401F-AC5F-B83460CF9BF1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48" creationId="{C39CF027-E890-4843-8EDD-18F2EFD94A03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49" creationId="{2F9D06F6-CDC5-42E6-B572-426EA0521007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50" creationId="{46DD0D2D-2C9A-4D68-82F4-C1834B9A65D9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51" creationId="{EC265FB3-A465-4AEA-B042-C7736A8D39A5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52" creationId="{14668D59-5377-40E9-A7C9-BF47BAADF17A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53" creationId="{E191FA7E-B628-4A24-9149-18733732F44B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54" creationId="{EFFEA877-D574-41E7-A9FD-A06FC3A794E1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55" creationId="{25340402-9FF4-4490-9DE5-96123DDCDE70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56" creationId="{C6CF97D2-6999-41E5-82C2-85EFF3888FAE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57" creationId="{7F4172F9-258B-45B5-82B7-61811F613210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58" creationId="{1C74187C-3DF7-46EA-BBCE-0E0B6D73A6F0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59" creationId="{3D2B686A-E1FE-417C-9882-C4EFA0B2080F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60" creationId="{9544881B-A0A0-48A7-991A-EC821681F63E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67" creationId="{CCE763D3-CF58-4CCF-9B0D-289313830108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69" creationId="{3B2C78A9-EA65-44B2-96E7-49E621AB5533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70" creationId="{CB426F83-91CB-41C4-A21C-F2B23D78116D}"/>
          </ac:spMkLst>
        </pc:spChg>
        <pc:spChg chg="del mod">
          <ac:chgData name="Pathum" userId="8866ff42-e95e-4bcb-8a3c-5e82085e860e" providerId="ADAL" clId="{D9D308FC-A6E7-4314-9E7A-01096B81BB02}" dt="2023-02-10T15:30:26.718" v="1192" actId="478"/>
          <ac:spMkLst>
            <pc:docMk/>
            <pc:sldMk cId="1144276242" sldId="285"/>
            <ac:spMk id="171" creationId="{92840AA8-D2AD-4AB1-884D-B729044CF656}"/>
          </ac:spMkLst>
        </pc:spChg>
        <pc:spChg chg="del">
          <ac:chgData name="Pathum" userId="8866ff42-e95e-4bcb-8a3c-5e82085e860e" providerId="ADAL" clId="{D9D308FC-A6E7-4314-9E7A-01096B81BB02}" dt="2023-02-10T15:30:15.334" v="1188" actId="478"/>
          <ac:spMkLst>
            <pc:docMk/>
            <pc:sldMk cId="1144276242" sldId="285"/>
            <ac:spMk id="172" creationId="{27186A38-7EA6-40A9-BED9-27D84C877B0A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73" creationId="{E5AE2606-5DC3-47B5-BA2D-961B719D7C31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76" creationId="{65EB7EAC-3AAB-4E59-BBC0-3DD01EAC4961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77" creationId="{A9CA49D3-73B8-46AB-895E-90760EFEF199}"/>
          </ac:spMkLst>
        </pc:spChg>
        <pc:spChg chg="mod">
          <ac:chgData name="Pathum" userId="8866ff42-e95e-4bcb-8a3c-5e82085e860e" providerId="ADAL" clId="{D9D308FC-A6E7-4314-9E7A-01096B81BB02}" dt="2023-02-10T15:34:35.932" v="1207" actId="165"/>
          <ac:spMkLst>
            <pc:docMk/>
            <pc:sldMk cId="1144276242" sldId="285"/>
            <ac:spMk id="178" creationId="{0D6F74FF-A534-4263-9BDF-63E749460D19}"/>
          </ac:spMkLst>
        </pc:spChg>
        <pc:spChg chg="del">
          <ac:chgData name="Pathum" userId="8866ff42-e95e-4bcb-8a3c-5e82085e860e" providerId="ADAL" clId="{D9D308FC-A6E7-4314-9E7A-01096B81BB02}" dt="2023-02-10T15:29:39.682" v="1172" actId="478"/>
          <ac:spMkLst>
            <pc:docMk/>
            <pc:sldMk cId="1144276242" sldId="285"/>
            <ac:spMk id="179" creationId="{F305D399-56DB-48F0-9F43-E7BB9D2CFCB0}"/>
          </ac:spMkLst>
        </pc:spChg>
        <pc:spChg chg="del">
          <ac:chgData name="Pathum" userId="8866ff42-e95e-4bcb-8a3c-5e82085e860e" providerId="ADAL" clId="{D9D308FC-A6E7-4314-9E7A-01096B81BB02}" dt="2023-02-10T15:28:32.237" v="1145" actId="478"/>
          <ac:spMkLst>
            <pc:docMk/>
            <pc:sldMk cId="1144276242" sldId="285"/>
            <ac:spMk id="180" creationId="{D89F07C9-E172-4D86-B899-6C4B4ACE1A3A}"/>
          </ac:spMkLst>
        </pc:spChg>
        <pc:spChg chg="del">
          <ac:chgData name="Pathum" userId="8866ff42-e95e-4bcb-8a3c-5e82085e860e" providerId="ADAL" clId="{D9D308FC-A6E7-4314-9E7A-01096B81BB02}" dt="2023-02-10T15:29:20.338" v="1164" actId="478"/>
          <ac:spMkLst>
            <pc:docMk/>
            <pc:sldMk cId="1144276242" sldId="285"/>
            <ac:spMk id="183" creationId="{80D8A379-9AD7-458F-8867-754388DF80CD}"/>
          </ac:spMkLst>
        </pc:spChg>
        <pc:spChg chg="del">
          <ac:chgData name="Pathum" userId="8866ff42-e95e-4bcb-8a3c-5e82085e860e" providerId="ADAL" clId="{D9D308FC-A6E7-4314-9E7A-01096B81BB02}" dt="2023-02-10T15:29:26.304" v="1166" actId="478"/>
          <ac:spMkLst>
            <pc:docMk/>
            <pc:sldMk cId="1144276242" sldId="285"/>
            <ac:spMk id="184" creationId="{0F6E147C-7BAD-451C-BCA8-DBFE21163240}"/>
          </ac:spMkLst>
        </pc:spChg>
        <pc:spChg chg="del">
          <ac:chgData name="Pathum" userId="8866ff42-e95e-4bcb-8a3c-5e82085e860e" providerId="ADAL" clId="{D9D308FC-A6E7-4314-9E7A-01096B81BB02}" dt="2023-02-10T15:29:52.736" v="1180" actId="478"/>
          <ac:spMkLst>
            <pc:docMk/>
            <pc:sldMk cId="1144276242" sldId="285"/>
            <ac:spMk id="186" creationId="{694FB63E-B817-445A-A5AE-D40B33FF58CE}"/>
          </ac:spMkLst>
        </pc:spChg>
        <pc:spChg chg="del">
          <ac:chgData name="Pathum" userId="8866ff42-e95e-4bcb-8a3c-5e82085e860e" providerId="ADAL" clId="{D9D308FC-A6E7-4314-9E7A-01096B81BB02}" dt="2023-02-10T15:29:48.046" v="1177" actId="478"/>
          <ac:spMkLst>
            <pc:docMk/>
            <pc:sldMk cId="1144276242" sldId="285"/>
            <ac:spMk id="190" creationId="{335BD9AB-27A1-458B-80F7-B45B5850ECAD}"/>
          </ac:spMkLst>
        </pc:spChg>
        <pc:spChg chg="del">
          <ac:chgData name="Pathum" userId="8866ff42-e95e-4bcb-8a3c-5e82085e860e" providerId="ADAL" clId="{D9D308FC-A6E7-4314-9E7A-01096B81BB02}" dt="2023-02-10T15:28:32.237" v="1145" actId="478"/>
          <ac:spMkLst>
            <pc:docMk/>
            <pc:sldMk cId="1144276242" sldId="285"/>
            <ac:spMk id="191" creationId="{EAFDCDDB-17E9-416D-A316-6CDDB1C5B925}"/>
          </ac:spMkLst>
        </pc:spChg>
        <pc:grpChg chg="del">
          <ac:chgData name="Pathum" userId="8866ff42-e95e-4bcb-8a3c-5e82085e860e" providerId="ADAL" clId="{D9D308FC-A6E7-4314-9E7A-01096B81BB02}" dt="2023-02-10T15:29:39.682" v="1172" actId="478"/>
          <ac:grpSpMkLst>
            <pc:docMk/>
            <pc:sldMk cId="1144276242" sldId="285"/>
            <ac:grpSpMk id="8" creationId="{DE95A37E-B195-40BC-B8BE-FA45520B7398}"/>
          </ac:grpSpMkLst>
        </pc:grpChg>
        <pc:grpChg chg="del">
          <ac:chgData name="Pathum" userId="8866ff42-e95e-4bcb-8a3c-5e82085e860e" providerId="ADAL" clId="{D9D308FC-A6E7-4314-9E7A-01096B81BB02}" dt="2023-02-10T15:29:26.304" v="1166" actId="478"/>
          <ac:grpSpMkLst>
            <pc:docMk/>
            <pc:sldMk cId="1144276242" sldId="285"/>
            <ac:grpSpMk id="9" creationId="{51ADB18C-10C4-4388-972F-AE39A5D1EC3B}"/>
          </ac:grpSpMkLst>
        </pc:grpChg>
        <pc:grpChg chg="del">
          <ac:chgData name="Pathum" userId="8866ff42-e95e-4bcb-8a3c-5e82085e860e" providerId="ADAL" clId="{D9D308FC-A6E7-4314-9E7A-01096B81BB02}" dt="2023-02-10T15:30:03.105" v="1184" actId="478"/>
          <ac:grpSpMkLst>
            <pc:docMk/>
            <pc:sldMk cId="1144276242" sldId="285"/>
            <ac:grpSpMk id="10" creationId="{D1BC0CFF-CD23-4167-9CE6-929F25C59004}"/>
          </ac:grpSpMkLst>
        </pc:grpChg>
        <pc:grpChg chg="mod topLvl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11" creationId="{F978D9BC-8C10-43E5-87C7-5994E8ACB408}"/>
          </ac:grpSpMkLst>
        </pc:grpChg>
        <pc:grpChg chg="add del 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15" creationId="{8871E27A-439B-475F-AB6B-14AE7A42B117}"/>
          </ac:grpSpMkLst>
        </pc:grpChg>
        <pc:grpChg chg="del">
          <ac:chgData name="Pathum" userId="8866ff42-e95e-4bcb-8a3c-5e82085e860e" providerId="ADAL" clId="{D9D308FC-A6E7-4314-9E7A-01096B81BB02}" dt="2023-02-10T15:29:37.782" v="1171" actId="478"/>
          <ac:grpSpMkLst>
            <pc:docMk/>
            <pc:sldMk cId="1144276242" sldId="285"/>
            <ac:grpSpMk id="19" creationId="{D15D48AA-1F62-4322-A8FD-51FA7067F065}"/>
          </ac:grpSpMkLst>
        </pc:grpChg>
        <pc:grpChg chg="mod topLvl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21" creationId="{590D2D80-FF7E-4A15-B242-46137176830A}"/>
          </ac:grpSpMkLst>
        </pc:grpChg>
        <pc:grpChg chg="del">
          <ac:chgData name="Pathum" userId="8866ff42-e95e-4bcb-8a3c-5e82085e860e" providerId="ADAL" clId="{D9D308FC-A6E7-4314-9E7A-01096B81BB02}" dt="2023-02-10T15:29:20.338" v="1164" actId="478"/>
          <ac:grpSpMkLst>
            <pc:docMk/>
            <pc:sldMk cId="1144276242" sldId="285"/>
            <ac:grpSpMk id="22" creationId="{E425665F-E2B2-4B2B-B6E5-2B5BBA04D9D7}"/>
          </ac:grpSpMkLst>
        </pc:grpChg>
        <pc:grpChg chg="del">
          <ac:chgData name="Pathum" userId="8866ff42-e95e-4bcb-8a3c-5e82085e860e" providerId="ADAL" clId="{D9D308FC-A6E7-4314-9E7A-01096B81BB02}" dt="2023-02-10T15:29:52.736" v="1180" actId="478"/>
          <ac:grpSpMkLst>
            <pc:docMk/>
            <pc:sldMk cId="1144276242" sldId="285"/>
            <ac:grpSpMk id="23" creationId="{80B5FC80-B8DF-4857-82B2-26942EF9A7DF}"/>
          </ac:grpSpMkLst>
        </pc:grpChg>
        <pc:grpChg chg="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24" creationId="{E154356A-11CB-4492-ADC5-6AC78661F26D}"/>
          </ac:grpSpMkLst>
        </pc:grpChg>
        <pc:grpChg chg="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27" creationId="{B2AEB748-419C-4EFA-91B3-5F496454E937}"/>
          </ac:grpSpMkLst>
        </pc:grpChg>
        <pc:grpChg chg="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31" creationId="{F24282C7-02B1-4F50-A3AA-15552D52D84C}"/>
          </ac:grpSpMkLst>
        </pc:grpChg>
        <pc:grpChg chg="del">
          <ac:chgData name="Pathum" userId="8866ff42-e95e-4bcb-8a3c-5e82085e860e" providerId="ADAL" clId="{D9D308FC-A6E7-4314-9E7A-01096B81BB02}" dt="2023-02-10T15:29:49.648" v="1178" actId="478"/>
          <ac:grpSpMkLst>
            <pc:docMk/>
            <pc:sldMk cId="1144276242" sldId="285"/>
            <ac:grpSpMk id="32" creationId="{67F9D003-CADC-439F-83BE-9A74D5F85479}"/>
          </ac:grpSpMkLst>
        </pc:grpChg>
        <pc:grpChg chg="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35" creationId="{34DE0041-CE2F-4B64-9C1D-24D94F8855BD}"/>
          </ac:grpSpMkLst>
        </pc:grpChg>
        <pc:grpChg chg="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40" creationId="{127EA07D-E88F-43BC-BEC5-D5AE235E9784}"/>
          </ac:grpSpMkLst>
        </pc:grpChg>
        <pc:grpChg chg="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101" creationId="{5625B75E-4A89-40FF-B2DC-1FDD4903BC82}"/>
          </ac:grpSpMkLst>
        </pc:grpChg>
        <pc:grpChg chg="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104" creationId="{10FE1AFB-2A20-4785-9BAD-B210489FAA4E}"/>
          </ac:grpSpMkLst>
        </pc:grpChg>
        <pc:grpChg chg="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124" creationId="{B628F80C-0181-4716-8048-877C25FE3CA2}"/>
          </ac:grpSpMkLst>
        </pc:grpChg>
        <pc:grpChg chg="del mod">
          <ac:chgData name="Pathum" userId="8866ff42-e95e-4bcb-8a3c-5e82085e860e" providerId="ADAL" clId="{D9D308FC-A6E7-4314-9E7A-01096B81BB02}" dt="2023-02-10T15:30:34.273" v="1197" actId="478"/>
          <ac:grpSpMkLst>
            <pc:docMk/>
            <pc:sldMk cId="1144276242" sldId="285"/>
            <ac:grpSpMk id="131" creationId="{0836F4B5-76EA-4439-B48B-9397A495F7C1}"/>
          </ac:grpSpMkLst>
        </pc:grpChg>
        <pc:grpChg chg="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140" creationId="{0C1EC244-E908-4B6A-9AA7-EAABA2603166}"/>
          </ac:grpSpMkLst>
        </pc:grpChg>
        <pc:grpChg chg="mod">
          <ac:chgData name="Pathum" userId="8866ff42-e95e-4bcb-8a3c-5e82085e860e" providerId="ADAL" clId="{D9D308FC-A6E7-4314-9E7A-01096B81BB02}" dt="2023-02-10T15:34:35.932" v="1207" actId="165"/>
          <ac:grpSpMkLst>
            <pc:docMk/>
            <pc:sldMk cId="1144276242" sldId="285"/>
            <ac:grpSpMk id="141" creationId="{EE1D1E44-31F7-4F24-B118-5783FBC26BB5}"/>
          </ac:grpSpMkLst>
        </pc:grpChg>
        <pc:graphicFrameChg chg="del">
          <ac:chgData name="Pathum" userId="8866ff42-e95e-4bcb-8a3c-5e82085e860e" providerId="ADAL" clId="{D9D308FC-A6E7-4314-9E7A-01096B81BB02}" dt="2023-02-10T15:28:37.423" v="1146" actId="478"/>
          <ac:graphicFrameMkLst>
            <pc:docMk/>
            <pc:sldMk cId="1144276242" sldId="285"/>
            <ac:graphicFrameMk id="4" creationId="{3BD72973-8922-43A8-A272-99F7A4C59F05}"/>
          </ac:graphicFrameMkLst>
        </pc:graphicFrameChg>
        <pc:graphicFrameChg chg="mod">
          <ac:chgData name="Pathum" userId="8866ff42-e95e-4bcb-8a3c-5e82085e860e" providerId="ADAL" clId="{D9D308FC-A6E7-4314-9E7A-01096B81BB02}" dt="2023-02-10T15:34:35.932" v="1207" actId="165"/>
          <ac:graphicFrameMkLst>
            <pc:docMk/>
            <pc:sldMk cId="1144276242" sldId="285"/>
            <ac:graphicFrameMk id="38" creationId="{18C09919-7D9F-48F1-AF11-F9F3A49A99EB}"/>
          </ac:graphicFrameMkLst>
        </pc:graphicFrameChg>
        <pc:graphicFrameChg chg="del">
          <ac:chgData name="Pathum" userId="8866ff42-e95e-4bcb-8a3c-5e82085e860e" providerId="ADAL" clId="{D9D308FC-A6E7-4314-9E7A-01096B81BB02}" dt="2023-02-10T15:28:56.385" v="1155" actId="478"/>
          <ac:graphicFrameMkLst>
            <pc:docMk/>
            <pc:sldMk cId="1144276242" sldId="285"/>
            <ac:graphicFrameMk id="161" creationId="{A4812E41-86F7-4755-B18C-244DBD3239BC}"/>
          </ac:graphicFrameMkLst>
        </pc:graphicFrameChg>
        <pc:cxnChg chg="del">
          <ac:chgData name="Pathum" userId="8866ff42-e95e-4bcb-8a3c-5e82085e860e" providerId="ADAL" clId="{D9D308FC-A6E7-4314-9E7A-01096B81BB02}" dt="2023-02-10T15:28:42.609" v="1149" actId="478"/>
          <ac:cxnSpMkLst>
            <pc:docMk/>
            <pc:sldMk cId="1144276242" sldId="285"/>
            <ac:cxnSpMk id="13" creationId="{8AC1B69A-0D6D-4D25-81DA-5FC85D90D181}"/>
          </ac:cxnSpMkLst>
        </pc:cxnChg>
        <pc:cxnChg chg="del">
          <ac:chgData name="Pathum" userId="8866ff42-e95e-4bcb-8a3c-5e82085e860e" providerId="ADAL" clId="{D9D308FC-A6E7-4314-9E7A-01096B81BB02}" dt="2023-02-10T15:28:44.704" v="1150" actId="478"/>
          <ac:cxnSpMkLst>
            <pc:docMk/>
            <pc:sldMk cId="1144276242" sldId="285"/>
            <ac:cxnSpMk id="14" creationId="{BF46234C-C4B9-4223-A470-0DEDAB196226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30" creationId="{93FDC75F-70CE-4C61-9709-8EFF32A85882}"/>
          </ac:cxnSpMkLst>
        </pc:cxnChg>
        <pc:cxnChg chg="del">
          <ac:chgData name="Pathum" userId="8866ff42-e95e-4bcb-8a3c-5e82085e860e" providerId="ADAL" clId="{D9D308FC-A6E7-4314-9E7A-01096B81BB02}" dt="2023-02-10T15:29:10.968" v="1161" actId="478"/>
          <ac:cxnSpMkLst>
            <pc:docMk/>
            <pc:sldMk cId="1144276242" sldId="285"/>
            <ac:cxnSpMk id="43" creationId="{E6EAC4D4-FD8F-4244-8BE9-5980CC759EC4}"/>
          </ac:cxnSpMkLst>
        </pc:cxnChg>
        <pc:cxnChg chg="del">
          <ac:chgData name="Pathum" userId="8866ff42-e95e-4bcb-8a3c-5e82085e860e" providerId="ADAL" clId="{D9D308FC-A6E7-4314-9E7A-01096B81BB02}" dt="2023-02-10T15:29:13.208" v="1162" actId="478"/>
          <ac:cxnSpMkLst>
            <pc:docMk/>
            <pc:sldMk cId="1144276242" sldId="285"/>
            <ac:cxnSpMk id="44" creationId="{527F2A16-40A0-410A-AAA1-1B1A4BE31465}"/>
          </ac:cxnSpMkLst>
        </pc:cxnChg>
        <pc:cxnChg chg="del">
          <ac:chgData name="Pathum" userId="8866ff42-e95e-4bcb-8a3c-5e82085e860e" providerId="ADAL" clId="{D9D308FC-A6E7-4314-9E7A-01096B81BB02}" dt="2023-02-10T15:29:30.935" v="1168" actId="478"/>
          <ac:cxnSpMkLst>
            <pc:docMk/>
            <pc:sldMk cId="1144276242" sldId="285"/>
            <ac:cxnSpMk id="52" creationId="{2A6CEC86-2226-4956-847E-8704AD6E9870}"/>
          </ac:cxnSpMkLst>
        </pc:cxnChg>
        <pc:cxnChg chg="del">
          <ac:chgData name="Pathum" userId="8866ff42-e95e-4bcb-8a3c-5e82085e860e" providerId="ADAL" clId="{D9D308FC-A6E7-4314-9E7A-01096B81BB02}" dt="2023-02-10T15:29:33.543" v="1169" actId="478"/>
          <ac:cxnSpMkLst>
            <pc:docMk/>
            <pc:sldMk cId="1144276242" sldId="285"/>
            <ac:cxnSpMk id="69" creationId="{86C58F76-879C-4A74-8A0A-BB9EF7B06EE1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75" creationId="{2EE6127A-FC15-4743-9235-8843C1EB67E8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76" creationId="{F1CC3727-9BA0-4602-8633-570DF5B7195A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80" creationId="{4E23F268-D8FA-4144-BFA1-79D268735270}"/>
          </ac:cxnSpMkLst>
        </pc:cxnChg>
        <pc:cxnChg chg="del">
          <ac:chgData name="Pathum" userId="8866ff42-e95e-4bcb-8a3c-5e82085e860e" providerId="ADAL" clId="{D9D308FC-A6E7-4314-9E7A-01096B81BB02}" dt="2023-02-10T15:29:28.559" v="1167" actId="478"/>
          <ac:cxnSpMkLst>
            <pc:docMk/>
            <pc:sldMk cId="1144276242" sldId="285"/>
            <ac:cxnSpMk id="98" creationId="{62B0769B-32B4-41E7-8DCD-C3D1DC9B61F1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99" creationId="{D46D48CA-197E-487D-9AAC-B1A23684F3CA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100" creationId="{C4D6B089-C867-4002-9E8D-19CD2E589363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102" creationId="{509AA671-0137-400A-9113-5AEF019A8E15}"/>
          </ac:cxnSpMkLst>
        </pc:cxnChg>
        <pc:cxnChg chg="del">
          <ac:chgData name="Pathum" userId="8866ff42-e95e-4bcb-8a3c-5e82085e860e" providerId="ADAL" clId="{D9D308FC-A6E7-4314-9E7A-01096B81BB02}" dt="2023-02-10T15:30:05.654" v="1185" actId="478"/>
          <ac:cxnSpMkLst>
            <pc:docMk/>
            <pc:sldMk cId="1144276242" sldId="285"/>
            <ac:cxnSpMk id="132" creationId="{17942B37-9007-4495-8EC8-1F218A385DB1}"/>
          </ac:cxnSpMkLst>
        </pc:cxnChg>
        <pc:cxnChg chg="del">
          <ac:chgData name="Pathum" userId="8866ff42-e95e-4bcb-8a3c-5e82085e860e" providerId="ADAL" clId="{D9D308FC-A6E7-4314-9E7A-01096B81BB02}" dt="2023-02-10T15:29:55.878" v="1181" actId="478"/>
          <ac:cxnSpMkLst>
            <pc:docMk/>
            <pc:sldMk cId="1144276242" sldId="285"/>
            <ac:cxnSpMk id="133" creationId="{5BC09F6B-E9D9-4867-9369-9E34B135EB3F}"/>
          </ac:cxnSpMkLst>
        </pc:cxnChg>
        <pc:cxnChg chg="del">
          <ac:chgData name="Pathum" userId="8866ff42-e95e-4bcb-8a3c-5e82085e860e" providerId="ADAL" clId="{D9D308FC-A6E7-4314-9E7A-01096B81BB02}" dt="2023-02-10T15:30:00.502" v="1183" actId="478"/>
          <ac:cxnSpMkLst>
            <pc:docMk/>
            <pc:sldMk cId="1144276242" sldId="285"/>
            <ac:cxnSpMk id="134" creationId="{3C37031B-BF2C-4755-B846-25BB23565DAC}"/>
          </ac:cxnSpMkLst>
        </pc:cxnChg>
        <pc:cxnChg chg="del mod">
          <ac:chgData name="Pathum" userId="8866ff42-e95e-4bcb-8a3c-5e82085e860e" providerId="ADAL" clId="{D9D308FC-A6E7-4314-9E7A-01096B81BB02}" dt="2023-02-10T15:30:55.160" v="1198" actId="478"/>
          <ac:cxnSpMkLst>
            <pc:docMk/>
            <pc:sldMk cId="1144276242" sldId="285"/>
            <ac:cxnSpMk id="135" creationId="{FEE8334A-7CAA-4D35-8A3D-9F44D3545DA4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144" creationId="{0CA8A898-D754-42EE-AE38-E3800AA81643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162" creationId="{B5413ADD-A10A-4AA5-B512-8054636E98B1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163" creationId="{0972368F-04D9-4DEA-B9DF-1BBD3E6B3158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164" creationId="{2516048C-DC72-4E42-84BD-C4A979E5FFBD}"/>
          </ac:cxnSpMkLst>
        </pc:cxnChg>
        <pc:cxnChg chg="del">
          <ac:chgData name="Pathum" userId="8866ff42-e95e-4bcb-8a3c-5e82085e860e" providerId="ADAL" clId="{D9D308FC-A6E7-4314-9E7A-01096B81BB02}" dt="2023-02-10T15:29:44.325" v="1175" actId="478"/>
          <ac:cxnSpMkLst>
            <pc:docMk/>
            <pc:sldMk cId="1144276242" sldId="285"/>
            <ac:cxnSpMk id="166" creationId="{F743DA33-C1AF-4824-9B52-98A9E3FBC72A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168" creationId="{5F077B37-76B9-420C-ACB3-F8E6F9358B2F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174" creationId="{50BE14B3-CDDB-4174-963E-1AF32A765725}"/>
          </ac:cxnSpMkLst>
        </pc:cxnChg>
        <pc:cxnChg chg="mod">
          <ac:chgData name="Pathum" userId="8866ff42-e95e-4bcb-8a3c-5e82085e860e" providerId="ADAL" clId="{D9D308FC-A6E7-4314-9E7A-01096B81BB02}" dt="2023-02-10T15:34:35.932" v="1207" actId="165"/>
          <ac:cxnSpMkLst>
            <pc:docMk/>
            <pc:sldMk cId="1144276242" sldId="285"/>
            <ac:cxnSpMk id="175" creationId="{EED62125-6BF8-460F-A2CC-7E2BA9D08EC8}"/>
          </ac:cxnSpMkLst>
        </pc:cxnChg>
        <pc:cxnChg chg="del">
          <ac:chgData name="Pathum" userId="8866ff42-e95e-4bcb-8a3c-5e82085e860e" providerId="ADAL" clId="{D9D308FC-A6E7-4314-9E7A-01096B81BB02}" dt="2023-02-10T15:29:51.278" v="1179" actId="478"/>
          <ac:cxnSpMkLst>
            <pc:docMk/>
            <pc:sldMk cId="1144276242" sldId="285"/>
            <ac:cxnSpMk id="185" creationId="{4032A9C2-F5AD-4288-87CC-2B9DC6176F46}"/>
          </ac:cxnSpMkLst>
        </pc:cxnChg>
        <pc:cxnChg chg="del">
          <ac:chgData name="Pathum" userId="8866ff42-e95e-4bcb-8a3c-5e82085e860e" providerId="ADAL" clId="{D9D308FC-A6E7-4314-9E7A-01096B81BB02}" dt="2023-02-10T15:29:49.648" v="1178" actId="478"/>
          <ac:cxnSpMkLst>
            <pc:docMk/>
            <pc:sldMk cId="1144276242" sldId="285"/>
            <ac:cxnSpMk id="189" creationId="{12DD7A0E-3B09-449B-8E51-AFE4112897BC}"/>
          </ac:cxnSpMkLst>
        </pc:cxnChg>
      </pc:sldChg>
      <pc:sldChg chg="addSp delSp modSp add mod">
        <pc:chgData name="Pathum" userId="8866ff42-e95e-4bcb-8a3c-5e82085e860e" providerId="ADAL" clId="{D9D308FC-A6E7-4314-9E7A-01096B81BB02}" dt="2023-02-10T15:46:53.109" v="1238" actId="478"/>
        <pc:sldMkLst>
          <pc:docMk/>
          <pc:sldMk cId="2621075853" sldId="286"/>
        </pc:sldMkLst>
        <pc:spChg chg="mod">
          <ac:chgData name="Pathum" userId="8866ff42-e95e-4bcb-8a3c-5e82085e860e" providerId="ADAL" clId="{D9D308FC-A6E7-4314-9E7A-01096B81BB02}" dt="2023-02-10T15:35:51.256" v="1217" actId="1076"/>
          <ac:spMkLst>
            <pc:docMk/>
            <pc:sldMk cId="2621075853" sldId="286"/>
            <ac:spMk id="6" creationId="{03926544-E02A-4A20-9C1F-8111BD221C33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28" creationId="{39B4D235-E123-436B-934A-2D4FFE659BAF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45" creationId="{A59C6D34-3142-4C3E-B6E0-943A08AB0A2B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59" creationId="{285E4B3D-C8DE-4117-989F-4E3B0A09E300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71" creationId="{12D4F5D5-5599-4ADE-91AF-AA74BA14F684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72" creationId="{D130709D-1EDD-47BE-9BD8-1EEBED5A9250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73" creationId="{B78A08EC-A8F2-4A98-957C-27C0AD81917E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74" creationId="{5660C3C2-159D-4478-B1E7-F4110761C26A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77" creationId="{2EA30E38-2C96-435C-AAD2-54B774477F0A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78" creationId="{82681652-91E2-4B6B-A13F-B81EA3F6BBD5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79" creationId="{8D9A5F00-ED77-4F44-AF11-CF1F64DED36E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81" creationId="{97463C4E-777B-4660-A4D1-2D0ED4C9046B}"/>
          </ac:spMkLst>
        </pc:spChg>
        <pc:spChg chg="mod">
          <ac:chgData name="Pathum" userId="8866ff42-e95e-4bcb-8a3c-5e82085e860e" providerId="ADAL" clId="{D9D308FC-A6E7-4314-9E7A-01096B81BB02}" dt="2023-02-10T15:35:52.995" v="1218" actId="1076"/>
          <ac:spMkLst>
            <pc:docMk/>
            <pc:sldMk cId="2621075853" sldId="286"/>
            <ac:spMk id="96" creationId="{FC7B469B-8160-4EF7-96CD-44734CD4F9A0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03" creationId="{00B397F9-BFD1-4237-A269-79A45A8314DE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07" creationId="{8E2845E9-66FD-462E-BC50-D9ADEDF3BC98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08" creationId="{9208226F-2965-4D1F-9890-78875367560B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11" creationId="{753A6CAE-396C-4481-93C4-7A1CE57340C6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12" creationId="{869BD669-A2F1-497C-833E-0A6CB101D704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13" creationId="{3899B732-B3F3-402D-A8FD-18AE7CB63D14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19" creationId="{7B640769-0D6C-483C-88AA-D340288EC572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21" creationId="{AF9A2C83-FFD4-4429-AC23-BD6B49D9BBB3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23" creationId="{2479B86C-FE06-4102-8215-D1A4868D14D0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27" creationId="{1034C2D0-0728-4955-BF09-658C5EB33CE5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28" creationId="{199C3020-AC05-4202-B4FF-478F205C713B}"/>
          </ac:spMkLst>
        </pc:spChg>
        <pc:spChg chg="mod">
          <ac:chgData name="Pathum" userId="8866ff42-e95e-4bcb-8a3c-5e82085e860e" providerId="ADAL" clId="{D9D308FC-A6E7-4314-9E7A-01096B81BB02}" dt="2023-02-10T15:35:17.907" v="1212" actId="338"/>
          <ac:spMkLst>
            <pc:docMk/>
            <pc:sldMk cId="2621075853" sldId="286"/>
            <ac:spMk id="129" creationId="{E8E076C7-248D-44CC-B69E-2600D57A831F}"/>
          </ac:spMkLst>
        </pc:spChg>
        <pc:spChg chg="mod">
          <ac:chgData name="Pathum" userId="8866ff42-e95e-4bcb-8a3c-5e82085e860e" providerId="ADAL" clId="{D9D308FC-A6E7-4314-9E7A-01096B81BB02}" dt="2023-02-10T15:35:17.907" v="1212" actId="338"/>
          <ac:spMkLst>
            <pc:docMk/>
            <pc:sldMk cId="2621075853" sldId="286"/>
            <ac:spMk id="130" creationId="{FBA792E5-4E3A-4122-83DA-EBAD288151D4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31" creationId="{043042CD-C221-4654-A1C8-E5BED96D6C7E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32" creationId="{E2F87475-BC7B-4F93-8D76-EB7D5AFE4EFB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33" creationId="{B364743D-BEEB-4D64-87C6-2F6B13401E14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34" creationId="{ECD58AC4-6EF8-410A-8CB8-0B86220B6D11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37" creationId="{CF443244-F182-4DCE-AB3A-8BD6A3702CA6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38" creationId="{097A7B06-46C6-4668-8370-4323D9FEA732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42" creationId="{0B4F67BD-45AC-41E0-9C5D-D20D8900E9A4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43" creationId="{522EE412-C3C9-47A3-8648-90528C02DA9E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45" creationId="{F98099A0-E78D-4259-8A28-991CC10AE599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46" creationId="{2F4D9ADE-0660-4FD7-9892-F59C76843071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47" creationId="{DA664FFE-775E-401F-AC5F-B83460CF9BF1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48" creationId="{C39CF027-E890-4843-8EDD-18F2EFD94A03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49" creationId="{2F9D06F6-CDC5-42E6-B572-426EA0521007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50" creationId="{46DD0D2D-2C9A-4D68-82F4-C1834B9A65D9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51" creationId="{EC265FB3-A465-4AEA-B042-C7736A8D39A5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52" creationId="{14668D59-5377-40E9-A7C9-BF47BAADF17A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53" creationId="{E191FA7E-B628-4A24-9149-18733732F44B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54" creationId="{EFFEA877-D574-41E7-A9FD-A06FC3A794E1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55" creationId="{25340402-9FF4-4490-9DE5-96123DDCDE70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56" creationId="{C6CF97D2-6999-41E5-82C2-85EFF3888FAE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57" creationId="{7F4172F9-258B-45B5-82B7-61811F613210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58" creationId="{1C74187C-3DF7-46EA-BBCE-0E0B6D73A6F0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59" creationId="{3D2B686A-E1FE-417C-9882-C4EFA0B2080F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60" creationId="{9544881B-A0A0-48A7-991A-EC821681F63E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61" creationId="{0710349C-04CD-4BF9-BE4F-8A5D12EC8C5D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65" creationId="{41881E93-5334-4002-A4CB-6CF1445C87AC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67" creationId="{CCE763D3-CF58-4CCF-9B0D-289313830108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69" creationId="{3B2C78A9-EA65-44B2-96E7-49E621AB5533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70" creationId="{CB426F83-91CB-41C4-A21C-F2B23D78116D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71" creationId="{6A52DA67-B1C0-464A-A279-0301FE173179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72" creationId="{38BC3689-E340-47A4-9F28-C10F6A784F0D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73" creationId="{E5AE2606-5DC3-47B5-BA2D-961B719D7C31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76" creationId="{65EB7EAC-3AAB-4E59-BBC0-3DD01EAC4961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77" creationId="{A9CA49D3-73B8-46AB-895E-90760EFEF199}"/>
          </ac:spMkLst>
        </pc:spChg>
        <pc:spChg chg="mod topLvl">
          <ac:chgData name="Pathum" userId="8866ff42-e95e-4bcb-8a3c-5e82085e860e" providerId="ADAL" clId="{D9D308FC-A6E7-4314-9E7A-01096B81BB02}" dt="2023-02-10T15:38:02.258" v="1228" actId="165"/>
          <ac:spMkLst>
            <pc:docMk/>
            <pc:sldMk cId="2621075853" sldId="286"/>
            <ac:spMk id="178" creationId="{0D6F74FF-A534-4263-9BDF-63E749460D19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80" creationId="{080D98BD-1C50-4EBA-B6ED-CA72074BD1D0}"/>
          </ac:spMkLst>
        </pc:spChg>
        <pc:spChg chg="mod">
          <ac:chgData name="Pathum" userId="8866ff42-e95e-4bcb-8a3c-5e82085e860e" providerId="ADAL" clId="{D9D308FC-A6E7-4314-9E7A-01096B81BB02}" dt="2023-02-10T15:38:50.815" v="1233" actId="164"/>
          <ac:spMkLst>
            <pc:docMk/>
            <pc:sldMk cId="2621075853" sldId="286"/>
            <ac:spMk id="181" creationId="{4E82B418-D56B-4BC9-B7AD-8B1B10618D73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82" creationId="{E14C7B15-3F11-4DB0-A6E1-514ED20C0464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83" creationId="{A4C5A4F7-B4BE-4417-9424-2905115BE892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84" creationId="{2A1CA452-BBD4-43BE-919F-4A38F0EE2B2A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85" creationId="{10CA19D8-B86B-4733-AB7C-30976D9752AE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86" creationId="{BE17CE70-D297-47F0-8123-5537DE9FE9A8}"/>
          </ac:spMkLst>
        </pc:spChg>
        <pc:spChg chg="mod">
          <ac:chgData name="Pathum" userId="8866ff42-e95e-4bcb-8a3c-5e82085e860e" providerId="ADAL" clId="{D9D308FC-A6E7-4314-9E7A-01096B81BB02}" dt="2023-02-10T15:38:57.466" v="1234" actId="164"/>
          <ac:spMkLst>
            <pc:docMk/>
            <pc:sldMk cId="2621075853" sldId="286"/>
            <ac:spMk id="187" creationId="{F3C4BC98-55BB-4FB5-9578-432981354017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88" creationId="{57157951-E6DC-4EE0-8491-E9AB7E1494F1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89" creationId="{A926C7B9-34B5-4552-B32B-22ECDE39D7FD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90" creationId="{8F0D845E-F51D-4DC1-8A38-70E382855D70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91" creationId="{41DFD154-38B4-46AF-81DC-0C3696E2B609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92" creationId="{C35C60A9-4C4A-4A19-B2BB-FBE37E981F24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93" creationId="{667CD32E-3E97-4B7A-8E4D-D038AD201D16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94" creationId="{06E6652A-AC4A-4B11-A471-B48854DD8271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95" creationId="{59389278-284B-4C5A-A1BF-C3D12B14DEF5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96" creationId="{C6875FDD-7ACE-4EFD-85DE-EACDD1E720AC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97" creationId="{774788C8-D457-46BF-A425-012243B2BF52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98" creationId="{DE9D8694-C50C-4CF7-B8C5-69310B6CE8A4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199" creationId="{3983B770-662E-4FBB-A04F-D4A8B25A58B6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200" creationId="{E1EC268B-E911-473E-A928-3D8AEE0BBD02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201" creationId="{196C2095-AF23-4359-84DC-63B7FAA0CB9A}"/>
          </ac:spMkLst>
        </pc:spChg>
        <pc:spChg chg="mod">
          <ac:chgData name="Pathum" userId="8866ff42-e95e-4bcb-8a3c-5e82085e860e" providerId="ADAL" clId="{D9D308FC-A6E7-4314-9E7A-01096B81BB02}" dt="2023-02-10T15:37:45.898" v="1225" actId="571"/>
          <ac:spMkLst>
            <pc:docMk/>
            <pc:sldMk cId="2621075853" sldId="286"/>
            <ac:spMk id="202" creationId="{04DE83A1-9887-41C9-8B2A-CA15DE918B07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14" creationId="{9141BF59-67EC-4CB7-89CD-1B5A5F8FD51F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17" creationId="{75AFFF1E-85DC-4473-81FA-1B1E23BE8BBD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18" creationId="{5117765D-9073-45FF-AEDE-D69FBE0E18E2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19" creationId="{A5E32E2F-3C77-4A45-92DB-2CE9C3C99D84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25" creationId="{FA098DAB-2AD4-4CA3-BF31-9E17A40C7017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27" creationId="{C0FB650E-F886-4036-A508-2CDDF38A2694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29" creationId="{07664343-4AF9-4E2C-929E-E45A01270EB4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32" creationId="{AEDF737E-E7B9-48E8-8902-8C39E98FECFF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33" creationId="{701D80BB-981A-40AF-B7DE-2093D1589B66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34" creationId="{DC8AE1C2-357C-4F38-8DB1-4B608F905D0A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35" creationId="{46744935-2D06-4B82-9640-A443CF6D8E39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36" creationId="{46E5D02C-EDB9-4FEE-BD53-8D893244280B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37" creationId="{EC77ED6E-06E9-4A00-978D-980A11F1EC27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40" creationId="{A2ACA46E-8C3C-4342-B4C2-ADF990602294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41" creationId="{E3F34F5A-A90E-4708-B223-00AD81F3B0FC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42" creationId="{93DFF660-5E21-4C10-B2FD-A5F04B0DE57D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44" creationId="{506AE053-37D4-462F-B419-B0E90A00F34A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45" creationId="{E0AE5311-925B-4058-8025-1E8F9CACA033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47" creationId="{23E86DC6-112B-441B-A245-95A7C353AE3C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48" creationId="{FF067F01-36CA-410F-9372-459E1EA35934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49" creationId="{46E71499-E270-4E74-8375-110FDA5E787E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50" creationId="{A80D230E-5676-46C0-8850-092C166AC68F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51" creationId="{0BAF1B17-259B-47F9-8601-F4E121A7F813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52" creationId="{2B0461C7-8220-47BF-A5A4-F3564BB67824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53" creationId="{009203E9-0B5E-4D95-ABA7-898C42F19A43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54" creationId="{28091641-03F6-40F1-B064-0EAEAC396DD4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55" creationId="{B26A1A8F-350C-4AF3-AEEA-67589CAC4BC5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56" creationId="{6578EFB5-2439-4501-BF0D-1437119F4FE4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57" creationId="{A063A152-5ADA-4F2D-B5BD-5F2246651E26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58" creationId="{D95A7170-1C78-41EF-A5AD-D7061F8B8430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59" creationId="{0790FF61-3ED1-4C2F-B2E1-6AACA5230783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60" creationId="{9D1E0C75-31FE-42ED-BD7A-4C1A9F57EB3C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61" creationId="{003B77C5-DC51-4FD2-807A-A27BCBC8C93C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62" creationId="{C01BAB22-D909-4FEE-8E5B-B98D20F0067B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63" creationId="{47D3FDB0-F4CD-490D-912A-95169A54DA78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64" creationId="{F5EA0EEA-1584-449A-BC74-09D1721783D8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65" creationId="{8127AABE-CB8A-4F21-92EE-B70FEE07CFDC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66" creationId="{3FD87861-8FDE-48EB-AB91-9670D8B09BC2}"/>
          </ac:spMkLst>
        </pc:spChg>
        <pc:spChg chg="mod">
          <ac:chgData name="Pathum" userId="8866ff42-e95e-4bcb-8a3c-5e82085e860e" providerId="ADAL" clId="{D9D308FC-A6E7-4314-9E7A-01096B81BB02}" dt="2023-02-10T15:38:32.334" v="1232" actId="1076"/>
          <ac:spMkLst>
            <pc:docMk/>
            <pc:sldMk cId="2621075853" sldId="286"/>
            <ac:spMk id="267" creationId="{85936785-2897-40A8-A1F0-5678846044FE}"/>
          </ac:spMkLst>
        </pc:spChg>
        <pc:grpChg chg="add mod">
          <ac:chgData name="Pathum" userId="8866ff42-e95e-4bcb-8a3c-5e82085e860e" providerId="ADAL" clId="{D9D308FC-A6E7-4314-9E7A-01096B81BB02}" dt="2023-02-10T15:35:17.907" v="1212" actId="338"/>
          <ac:grpSpMkLst>
            <pc:docMk/>
            <pc:sldMk cId="2621075853" sldId="286"/>
            <ac:grpSpMk id="2" creationId="{7972C658-0C4E-4661-81B2-DF91FE87E748}"/>
          </ac:grpSpMkLst>
        </pc:grpChg>
        <pc:grpChg chg="add mod">
          <ac:chgData name="Pathum" userId="8866ff42-e95e-4bcb-8a3c-5e82085e860e" providerId="ADAL" clId="{D9D308FC-A6E7-4314-9E7A-01096B81BB02}" dt="2023-02-10T15:35:17.907" v="1212" actId="338"/>
          <ac:grpSpMkLst>
            <pc:docMk/>
            <pc:sldMk cId="2621075853" sldId="286"/>
            <ac:grpSpMk id="3" creationId="{2D106A56-1788-4534-BF13-6FCEE4A9C5A8}"/>
          </ac:grpSpMkLst>
        </pc:grpChg>
        <pc:grpChg chg="add mod topLvl">
          <ac:chgData name="Pathum" userId="8866ff42-e95e-4bcb-8a3c-5e82085e860e" providerId="ADAL" clId="{D9D308FC-A6E7-4314-9E7A-01096B81BB02}" dt="2023-02-10T15:38:21.022" v="1229" actId="338"/>
          <ac:grpSpMkLst>
            <pc:docMk/>
            <pc:sldMk cId="2621075853" sldId="286"/>
            <ac:grpSpMk id="4" creationId="{DAFEDC41-CAF7-46BA-9B66-708B169EED01}"/>
          </ac:grpSpMkLst>
        </pc:grpChg>
        <pc:grpChg chg="add mod topLvl">
          <ac:chgData name="Pathum" userId="8866ff42-e95e-4bcb-8a3c-5e82085e860e" providerId="ADAL" clId="{D9D308FC-A6E7-4314-9E7A-01096B81BB02}" dt="2023-02-10T15:38:21.022" v="1229" actId="338"/>
          <ac:grpSpMkLst>
            <pc:docMk/>
            <pc:sldMk cId="2621075853" sldId="286"/>
            <ac:grpSpMk id="5" creationId="{9F63E1E3-B7E5-4F49-A890-44DA9F695CF1}"/>
          </ac:grpSpMkLst>
        </pc:grpChg>
        <pc:grpChg chg="mod">
          <ac:chgData name="Pathum" userId="8866ff42-e95e-4bcb-8a3c-5e82085e860e" providerId="ADAL" clId="{D9D308FC-A6E7-4314-9E7A-01096B81BB02}" dt="2023-02-10T15:38:02.258" v="1228" actId="165"/>
          <ac:grpSpMkLst>
            <pc:docMk/>
            <pc:sldMk cId="2621075853" sldId="286"/>
            <ac:grpSpMk id="7" creationId="{5813A244-2D16-4DA0-B0E9-125AA553270D}"/>
          </ac:grpSpMkLst>
        </pc:grpChg>
        <pc:grpChg chg="mod">
          <ac:chgData name="Pathum" userId="8866ff42-e95e-4bcb-8a3c-5e82085e860e" providerId="ADAL" clId="{D9D308FC-A6E7-4314-9E7A-01096B81BB02}" dt="2023-02-10T15:38:02.258" v="1228" actId="165"/>
          <ac:grpSpMkLst>
            <pc:docMk/>
            <pc:sldMk cId="2621075853" sldId="286"/>
            <ac:grpSpMk id="8" creationId="{62E3065F-4059-436E-B81E-027D92A686AC}"/>
          </ac:grpSpMkLst>
        </pc:grpChg>
        <pc:grpChg chg="mod">
          <ac:chgData name="Pathum" userId="8866ff42-e95e-4bcb-8a3c-5e82085e860e" providerId="ADAL" clId="{D9D308FC-A6E7-4314-9E7A-01096B81BB02}" dt="2023-02-10T15:38:02.258" v="1228" actId="165"/>
          <ac:grpSpMkLst>
            <pc:docMk/>
            <pc:sldMk cId="2621075853" sldId="286"/>
            <ac:grpSpMk id="9" creationId="{F98E63A6-B679-442A-A544-3DAC29E51CA4}"/>
          </ac:grpSpMkLst>
        </pc:grpChg>
        <pc:grpChg chg="mod">
          <ac:chgData name="Pathum" userId="8866ff42-e95e-4bcb-8a3c-5e82085e860e" providerId="ADAL" clId="{D9D308FC-A6E7-4314-9E7A-01096B81BB02}" dt="2023-02-10T15:38:02.258" v="1228" actId="165"/>
          <ac:grpSpMkLst>
            <pc:docMk/>
            <pc:sldMk cId="2621075853" sldId="286"/>
            <ac:grpSpMk id="10" creationId="{38613367-35AC-4F6D-BC26-12F596712A1C}"/>
          </ac:grpSpMkLst>
        </pc:grpChg>
        <pc:grpChg chg="del mod topLvl">
          <ac:chgData name="Pathum" userId="8866ff42-e95e-4bcb-8a3c-5e82085e860e" providerId="ADAL" clId="{D9D308FC-A6E7-4314-9E7A-01096B81BB02}" dt="2023-02-10T15:35:02.306" v="1210" actId="165"/>
          <ac:grpSpMkLst>
            <pc:docMk/>
            <pc:sldMk cId="2621075853" sldId="286"/>
            <ac:grpSpMk id="11" creationId="{F978D9BC-8C10-43E5-87C7-5994E8ACB408}"/>
          </ac:grpSpMkLst>
        </pc:grpChg>
        <pc:grpChg chg="add mod topLvl">
          <ac:chgData name="Pathum" userId="8866ff42-e95e-4bcb-8a3c-5e82085e860e" providerId="ADAL" clId="{D9D308FC-A6E7-4314-9E7A-01096B81BB02}" dt="2023-02-10T15:38:21.022" v="1229" actId="338"/>
          <ac:grpSpMkLst>
            <pc:docMk/>
            <pc:sldMk cId="2621075853" sldId="286"/>
            <ac:grpSpMk id="12" creationId="{C4E2DCA3-181A-4ECB-9C2D-244E477E4CAD}"/>
          </ac:grpSpMkLst>
        </pc:grpChg>
        <pc:grpChg chg="add mod topLvl">
          <ac:chgData name="Pathum" userId="8866ff42-e95e-4bcb-8a3c-5e82085e860e" providerId="ADAL" clId="{D9D308FC-A6E7-4314-9E7A-01096B81BB02}" dt="2023-02-10T15:38:21.022" v="1229" actId="338"/>
          <ac:grpSpMkLst>
            <pc:docMk/>
            <pc:sldMk cId="2621075853" sldId="286"/>
            <ac:grpSpMk id="13" creationId="{F2A627CB-26C4-4370-8C6A-92B0A0438CEC}"/>
          </ac:grpSpMkLst>
        </pc:grpChg>
        <pc:grpChg chg="add mod topLvl">
          <ac:chgData name="Pathum" userId="8866ff42-e95e-4bcb-8a3c-5e82085e860e" providerId="ADAL" clId="{D9D308FC-A6E7-4314-9E7A-01096B81BB02}" dt="2023-02-10T15:38:21.022" v="1229" actId="338"/>
          <ac:grpSpMkLst>
            <pc:docMk/>
            <pc:sldMk cId="2621075853" sldId="286"/>
            <ac:grpSpMk id="14" creationId="{42F1CC76-B14D-4BCA-B85D-155E91FFCDDB}"/>
          </ac:grpSpMkLst>
        </pc:grpChg>
        <pc:grpChg chg="del">
          <ac:chgData name="Pathum" userId="8866ff42-e95e-4bcb-8a3c-5e82085e860e" providerId="ADAL" clId="{D9D308FC-A6E7-4314-9E7A-01096B81BB02}" dt="2023-02-10T15:34:57.354" v="1209" actId="165"/>
          <ac:grpSpMkLst>
            <pc:docMk/>
            <pc:sldMk cId="2621075853" sldId="286"/>
            <ac:grpSpMk id="15" creationId="{8871E27A-439B-475F-AB6B-14AE7A42B117}"/>
          </ac:grpSpMkLst>
        </pc:grpChg>
        <pc:grpChg chg="add mod topLvl">
          <ac:chgData name="Pathum" userId="8866ff42-e95e-4bcb-8a3c-5e82085e860e" providerId="ADAL" clId="{D9D308FC-A6E7-4314-9E7A-01096B81BB02}" dt="2023-02-10T15:38:21.022" v="1229" actId="338"/>
          <ac:grpSpMkLst>
            <pc:docMk/>
            <pc:sldMk cId="2621075853" sldId="286"/>
            <ac:grpSpMk id="16" creationId="{41F16DF2-8CFE-4D1F-B622-CCDCBE00732C}"/>
          </ac:grpSpMkLst>
        </pc:grpChg>
        <pc:grpChg chg="add del mod">
          <ac:chgData name="Pathum" userId="8866ff42-e95e-4bcb-8a3c-5e82085e860e" providerId="ADAL" clId="{D9D308FC-A6E7-4314-9E7A-01096B81BB02}" dt="2023-02-10T15:38:02.258" v="1228" actId="165"/>
          <ac:grpSpMkLst>
            <pc:docMk/>
            <pc:sldMk cId="2621075853" sldId="286"/>
            <ac:grpSpMk id="17" creationId="{713EB66C-D92A-4762-AC61-631D13FB0EFA}"/>
          </ac:grpSpMkLst>
        </pc:grpChg>
        <pc:grpChg chg="add mod">
          <ac:chgData name="Pathum" userId="8866ff42-e95e-4bcb-8a3c-5e82085e860e" providerId="ADAL" clId="{D9D308FC-A6E7-4314-9E7A-01096B81BB02}" dt="2023-02-10T15:38:50.815" v="1233" actId="164"/>
          <ac:grpSpMkLst>
            <pc:docMk/>
            <pc:sldMk cId="2621075853" sldId="286"/>
            <ac:grpSpMk id="19" creationId="{A28B7C75-2F7D-4BEC-9709-85F71F303F2B}"/>
          </ac:grpSpMkLst>
        </pc:grpChg>
        <pc:grpChg chg="add mod">
          <ac:chgData name="Pathum" userId="8866ff42-e95e-4bcb-8a3c-5e82085e860e" providerId="ADAL" clId="{D9D308FC-A6E7-4314-9E7A-01096B81BB02}" dt="2023-02-10T15:38:57.466" v="1234" actId="164"/>
          <ac:grpSpMkLst>
            <pc:docMk/>
            <pc:sldMk cId="2621075853" sldId="286"/>
            <ac:grpSpMk id="20" creationId="{D7627BC6-6ADC-4155-806C-A7F1D22CE9DA}"/>
          </ac:grpSpMkLst>
        </pc:grpChg>
        <pc:grpChg chg="del mod topLvl">
          <ac:chgData name="Pathum" userId="8866ff42-e95e-4bcb-8a3c-5e82085e860e" providerId="ADAL" clId="{D9D308FC-A6E7-4314-9E7A-01096B81BB02}" dt="2023-02-10T15:35:02.306" v="1210" actId="165"/>
          <ac:grpSpMkLst>
            <pc:docMk/>
            <pc:sldMk cId="2621075853" sldId="286"/>
            <ac:grpSpMk id="21" creationId="{590D2D80-FF7E-4A15-B242-46137176830A}"/>
          </ac:grpSpMkLst>
        </pc:grpChg>
        <pc:grpChg chg="add mod">
          <ac:chgData name="Pathum" userId="8866ff42-e95e-4bcb-8a3c-5e82085e860e" providerId="ADAL" clId="{D9D308FC-A6E7-4314-9E7A-01096B81BB02}" dt="2023-02-10T15:38:57.466" v="1234" actId="164"/>
          <ac:grpSpMkLst>
            <pc:docMk/>
            <pc:sldMk cId="2621075853" sldId="286"/>
            <ac:grpSpMk id="22" creationId="{55541B96-EE3B-47B8-A4B1-2F8BFCB25DDC}"/>
          </ac:grpSpMkLst>
        </pc:grpChg>
        <pc:grpChg chg="del mod topLvl">
          <ac:chgData name="Pathum" userId="8866ff42-e95e-4bcb-8a3c-5e82085e860e" providerId="ADAL" clId="{D9D308FC-A6E7-4314-9E7A-01096B81BB02}" dt="2023-02-10T15:35:25.643" v="1214" actId="165"/>
          <ac:grpSpMkLst>
            <pc:docMk/>
            <pc:sldMk cId="2621075853" sldId="286"/>
            <ac:grpSpMk id="24" creationId="{E154356A-11CB-4492-ADC5-6AC78661F26D}"/>
          </ac:grpSpMkLst>
        </pc:grpChg>
        <pc:grpChg chg="del mod topLvl">
          <ac:chgData name="Pathum" userId="8866ff42-e95e-4bcb-8a3c-5e82085e860e" providerId="ADAL" clId="{D9D308FC-A6E7-4314-9E7A-01096B81BB02}" dt="2023-02-10T15:35:21.611" v="1213" actId="165"/>
          <ac:grpSpMkLst>
            <pc:docMk/>
            <pc:sldMk cId="2621075853" sldId="286"/>
            <ac:grpSpMk id="27" creationId="{B2AEB748-419C-4EFA-91B3-5F496454E937}"/>
          </ac:grpSpMkLst>
        </pc:grpChg>
        <pc:grpChg chg="del mod topLvl">
          <ac:chgData name="Pathum" userId="8866ff42-e95e-4bcb-8a3c-5e82085e860e" providerId="ADAL" clId="{D9D308FC-A6E7-4314-9E7A-01096B81BB02}" dt="2023-02-10T15:35:38.212" v="1215" actId="165"/>
          <ac:grpSpMkLst>
            <pc:docMk/>
            <pc:sldMk cId="2621075853" sldId="286"/>
            <ac:grpSpMk id="31" creationId="{F24282C7-02B1-4F50-A3AA-15552D52D84C}"/>
          </ac:grpSpMkLst>
        </pc:grpChg>
        <pc:grpChg chg="del mod topLvl">
          <ac:chgData name="Pathum" userId="8866ff42-e95e-4bcb-8a3c-5e82085e860e" providerId="ADAL" clId="{D9D308FC-A6E7-4314-9E7A-01096B81BB02}" dt="2023-02-10T15:35:38.212" v="1215" actId="165"/>
          <ac:grpSpMkLst>
            <pc:docMk/>
            <pc:sldMk cId="2621075853" sldId="286"/>
            <ac:grpSpMk id="35" creationId="{34DE0041-CE2F-4B64-9C1D-24D94F8855BD}"/>
          </ac:grpSpMkLst>
        </pc:grpChg>
        <pc:grpChg chg="del mod topLvl">
          <ac:chgData name="Pathum" userId="8866ff42-e95e-4bcb-8a3c-5e82085e860e" providerId="ADAL" clId="{D9D308FC-A6E7-4314-9E7A-01096B81BB02}" dt="2023-02-10T15:35:43.966" v="1216" actId="165"/>
          <ac:grpSpMkLst>
            <pc:docMk/>
            <pc:sldMk cId="2621075853" sldId="286"/>
            <ac:grpSpMk id="40" creationId="{127EA07D-E88F-43BC-BEC5-D5AE235E9784}"/>
          </ac:grpSpMkLst>
        </pc:grpChg>
        <pc:grpChg chg="add 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92" creationId="{3677B049-09D4-4C0C-869E-1C3E3E30265B}"/>
          </ac:grpSpMkLst>
        </pc:grpChg>
        <pc:grpChg chg="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93" creationId="{6A2FD0BE-CC86-4C90-B7F5-7B09DA23A6A7}"/>
          </ac:grpSpMkLst>
        </pc:grpChg>
        <pc:grpChg chg="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94" creationId="{AB7BCD16-06A3-4B0F-9846-52C7877178CE}"/>
          </ac:grpSpMkLst>
        </pc:grpChg>
        <pc:grpChg chg="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95" creationId="{53A2B8E2-36B4-46EE-9EA7-84E2F6807F86}"/>
          </ac:grpSpMkLst>
        </pc:grpChg>
        <pc:grpChg chg="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97" creationId="{B50C3F61-5F30-429B-9978-7BD7184AF12A}"/>
          </ac:grpSpMkLst>
        </pc:grpChg>
        <pc:grpChg chg="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98" creationId="{1820ED64-C1E9-4204-98DD-E464618B6176}"/>
          </ac:grpSpMkLst>
        </pc:grpChg>
        <pc:grpChg chg="del mod topLvl">
          <ac:chgData name="Pathum" userId="8866ff42-e95e-4bcb-8a3c-5e82085e860e" providerId="ADAL" clId="{D9D308FC-A6E7-4314-9E7A-01096B81BB02}" dt="2023-02-10T15:35:38.212" v="1215" actId="165"/>
          <ac:grpSpMkLst>
            <pc:docMk/>
            <pc:sldMk cId="2621075853" sldId="286"/>
            <ac:grpSpMk id="101" creationId="{5625B75E-4A89-40FF-B2DC-1FDD4903BC82}"/>
          </ac:grpSpMkLst>
        </pc:grpChg>
        <pc:grpChg chg="del mod topLvl">
          <ac:chgData name="Pathum" userId="8866ff42-e95e-4bcb-8a3c-5e82085e860e" providerId="ADAL" clId="{D9D308FC-A6E7-4314-9E7A-01096B81BB02}" dt="2023-02-10T15:36:05.568" v="1219" actId="478"/>
          <ac:grpSpMkLst>
            <pc:docMk/>
            <pc:sldMk cId="2621075853" sldId="286"/>
            <ac:grpSpMk id="104" creationId="{10FE1AFB-2A20-4785-9BAD-B210489FAA4E}"/>
          </ac:grpSpMkLst>
        </pc:grpChg>
        <pc:grpChg chg="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105" creationId="{00FE9553-27A0-47A3-9F66-172515463D90}"/>
          </ac:grpSpMkLst>
        </pc:grpChg>
        <pc:grpChg chg="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114" creationId="{DA322054-6666-4568-AF52-DD0EDECB837A}"/>
          </ac:grpSpMkLst>
        </pc:grpChg>
        <pc:grpChg chg="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117" creationId="{E55E60B0-5D65-42B3-A46A-B00BE2181491}"/>
          </ac:grpSpMkLst>
        </pc:grpChg>
        <pc:grpChg chg="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118" creationId="{DD33C976-2252-477E-9664-20FD18EF1F5A}"/>
          </ac:grpSpMkLst>
        </pc:grpChg>
        <pc:grpChg chg="del mod topLvl">
          <ac:chgData name="Pathum" userId="8866ff42-e95e-4bcb-8a3c-5e82085e860e" providerId="ADAL" clId="{D9D308FC-A6E7-4314-9E7A-01096B81BB02}" dt="2023-02-10T15:35:25.643" v="1214" actId="165"/>
          <ac:grpSpMkLst>
            <pc:docMk/>
            <pc:sldMk cId="2621075853" sldId="286"/>
            <ac:grpSpMk id="124" creationId="{B628F80C-0181-4716-8048-877C25FE3CA2}"/>
          </ac:grpSpMkLst>
        </pc:grpChg>
        <pc:grpChg chg="mod">
          <ac:chgData name="Pathum" userId="8866ff42-e95e-4bcb-8a3c-5e82085e860e" providerId="ADAL" clId="{D9D308FC-A6E7-4314-9E7A-01096B81BB02}" dt="2023-02-10T15:37:45.898" v="1225" actId="571"/>
          <ac:grpSpMkLst>
            <pc:docMk/>
            <pc:sldMk cId="2621075853" sldId="286"/>
            <ac:grpSpMk id="126" creationId="{223657C2-03E5-4A05-A014-768CE2519350}"/>
          </ac:grpSpMkLst>
        </pc:grpChg>
        <pc:grpChg chg="del mod topLvl">
          <ac:chgData name="Pathum" userId="8866ff42-e95e-4bcb-8a3c-5e82085e860e" providerId="ADAL" clId="{D9D308FC-A6E7-4314-9E7A-01096B81BB02}" dt="2023-02-10T15:35:21.611" v="1213" actId="165"/>
          <ac:grpSpMkLst>
            <pc:docMk/>
            <pc:sldMk cId="2621075853" sldId="286"/>
            <ac:grpSpMk id="140" creationId="{0C1EC244-E908-4B6A-9AA7-EAABA2603166}"/>
          </ac:grpSpMkLst>
        </pc:grpChg>
        <pc:grpChg chg="del mod topLvl">
          <ac:chgData name="Pathum" userId="8866ff42-e95e-4bcb-8a3c-5e82085e860e" providerId="ADAL" clId="{D9D308FC-A6E7-4314-9E7A-01096B81BB02}" dt="2023-02-10T15:35:38.212" v="1215" actId="165"/>
          <ac:grpSpMkLst>
            <pc:docMk/>
            <pc:sldMk cId="2621075853" sldId="286"/>
            <ac:grpSpMk id="141" creationId="{EE1D1E44-31F7-4F24-B118-5783FBC26BB5}"/>
          </ac:grpSpMkLst>
        </pc:grpChg>
        <pc:grpChg chg="add del mod">
          <ac:chgData name="Pathum" userId="8866ff42-e95e-4bcb-8a3c-5e82085e860e" providerId="ADAL" clId="{D9D308FC-A6E7-4314-9E7A-01096B81BB02}" dt="2023-02-10T15:39:18.990" v="1235" actId="478"/>
          <ac:grpSpMkLst>
            <pc:docMk/>
            <pc:sldMk cId="2621075853" sldId="286"/>
            <ac:grpSpMk id="206" creationId="{406307BB-F039-4255-B6C6-08EEA8D466F1}"/>
          </ac:grpSpMkLst>
        </pc:grpChg>
        <pc:grpChg chg="mod">
          <ac:chgData name="Pathum" userId="8866ff42-e95e-4bcb-8a3c-5e82085e860e" providerId="ADAL" clId="{D9D308FC-A6E7-4314-9E7A-01096B81BB02}" dt="2023-02-10T15:38:32.334" v="1232" actId="1076"/>
          <ac:grpSpMkLst>
            <pc:docMk/>
            <pc:sldMk cId="2621075853" sldId="286"/>
            <ac:grpSpMk id="207" creationId="{E310ECD1-3E1D-47E7-A808-4F34351A447E}"/>
          </ac:grpSpMkLst>
        </pc:grpChg>
        <pc:grpChg chg="mod">
          <ac:chgData name="Pathum" userId="8866ff42-e95e-4bcb-8a3c-5e82085e860e" providerId="ADAL" clId="{D9D308FC-A6E7-4314-9E7A-01096B81BB02}" dt="2023-02-10T15:38:32.334" v="1232" actId="1076"/>
          <ac:grpSpMkLst>
            <pc:docMk/>
            <pc:sldMk cId="2621075853" sldId="286"/>
            <ac:grpSpMk id="208" creationId="{A36366E7-D8FC-4F52-A1A7-E723ACF2D92F}"/>
          </ac:grpSpMkLst>
        </pc:grpChg>
        <pc:grpChg chg="mod">
          <ac:chgData name="Pathum" userId="8866ff42-e95e-4bcb-8a3c-5e82085e860e" providerId="ADAL" clId="{D9D308FC-A6E7-4314-9E7A-01096B81BB02}" dt="2023-02-10T15:38:32.334" v="1232" actId="1076"/>
          <ac:grpSpMkLst>
            <pc:docMk/>
            <pc:sldMk cId="2621075853" sldId="286"/>
            <ac:grpSpMk id="209" creationId="{34C013C4-56B7-4540-8EA4-A75AC82E547E}"/>
          </ac:grpSpMkLst>
        </pc:grpChg>
        <pc:grpChg chg="mod">
          <ac:chgData name="Pathum" userId="8866ff42-e95e-4bcb-8a3c-5e82085e860e" providerId="ADAL" clId="{D9D308FC-A6E7-4314-9E7A-01096B81BB02}" dt="2023-02-10T15:38:32.334" v="1232" actId="1076"/>
          <ac:grpSpMkLst>
            <pc:docMk/>
            <pc:sldMk cId="2621075853" sldId="286"/>
            <ac:grpSpMk id="210" creationId="{6F686481-3A84-4105-A233-38324ED43671}"/>
          </ac:grpSpMkLst>
        </pc:grpChg>
        <pc:grpChg chg="mod">
          <ac:chgData name="Pathum" userId="8866ff42-e95e-4bcb-8a3c-5e82085e860e" providerId="ADAL" clId="{D9D308FC-A6E7-4314-9E7A-01096B81BB02}" dt="2023-02-10T15:38:32.334" v="1232" actId="1076"/>
          <ac:grpSpMkLst>
            <pc:docMk/>
            <pc:sldMk cId="2621075853" sldId="286"/>
            <ac:grpSpMk id="211" creationId="{5B4CC85A-BB6B-40F0-9D4B-C1804EB07510}"/>
          </ac:grpSpMkLst>
        </pc:grpChg>
        <pc:grpChg chg="mod">
          <ac:chgData name="Pathum" userId="8866ff42-e95e-4bcb-8a3c-5e82085e860e" providerId="ADAL" clId="{D9D308FC-A6E7-4314-9E7A-01096B81BB02}" dt="2023-02-10T15:38:32.334" v="1232" actId="1076"/>
          <ac:grpSpMkLst>
            <pc:docMk/>
            <pc:sldMk cId="2621075853" sldId="286"/>
            <ac:grpSpMk id="212" creationId="{F15CABE2-95AF-45F3-894F-DFEDE32386B5}"/>
          </ac:grpSpMkLst>
        </pc:grpChg>
        <pc:grpChg chg="mod">
          <ac:chgData name="Pathum" userId="8866ff42-e95e-4bcb-8a3c-5e82085e860e" providerId="ADAL" clId="{D9D308FC-A6E7-4314-9E7A-01096B81BB02}" dt="2023-02-10T15:38:32.334" v="1232" actId="1076"/>
          <ac:grpSpMkLst>
            <pc:docMk/>
            <pc:sldMk cId="2621075853" sldId="286"/>
            <ac:grpSpMk id="220" creationId="{EF988B89-0181-498E-B5DD-E3CA23F71D49}"/>
          </ac:grpSpMkLst>
        </pc:grpChg>
        <pc:grpChg chg="mod">
          <ac:chgData name="Pathum" userId="8866ff42-e95e-4bcb-8a3c-5e82085e860e" providerId="ADAL" clId="{D9D308FC-A6E7-4314-9E7A-01096B81BB02}" dt="2023-02-10T15:38:32.334" v="1232" actId="1076"/>
          <ac:grpSpMkLst>
            <pc:docMk/>
            <pc:sldMk cId="2621075853" sldId="286"/>
            <ac:grpSpMk id="223" creationId="{83BAA3FA-1397-47C6-AC5F-429B6B0E9DC4}"/>
          </ac:grpSpMkLst>
        </pc:grpChg>
        <pc:grpChg chg="mod">
          <ac:chgData name="Pathum" userId="8866ff42-e95e-4bcb-8a3c-5e82085e860e" providerId="ADAL" clId="{D9D308FC-A6E7-4314-9E7A-01096B81BB02}" dt="2023-02-10T15:38:32.334" v="1232" actId="1076"/>
          <ac:grpSpMkLst>
            <pc:docMk/>
            <pc:sldMk cId="2621075853" sldId="286"/>
            <ac:grpSpMk id="224" creationId="{3AEC143E-E2D0-4AED-9E8D-EE90DA9CBC60}"/>
          </ac:grpSpMkLst>
        </pc:grpChg>
        <pc:grpChg chg="mod">
          <ac:chgData name="Pathum" userId="8866ff42-e95e-4bcb-8a3c-5e82085e860e" providerId="ADAL" clId="{D9D308FC-A6E7-4314-9E7A-01096B81BB02}" dt="2023-02-10T15:38:32.334" v="1232" actId="1076"/>
          <ac:grpSpMkLst>
            <pc:docMk/>
            <pc:sldMk cId="2621075853" sldId="286"/>
            <ac:grpSpMk id="231" creationId="{A5735C2E-5DFC-4A51-A882-198F6BD1FDF4}"/>
          </ac:grpSpMkLst>
        </pc:grpChg>
        <pc:graphicFrameChg chg="mod topLvl">
          <ac:chgData name="Pathum" userId="8866ff42-e95e-4bcb-8a3c-5e82085e860e" providerId="ADAL" clId="{D9D308FC-A6E7-4314-9E7A-01096B81BB02}" dt="2023-02-10T15:38:02.258" v="1228" actId="165"/>
          <ac:graphicFrameMkLst>
            <pc:docMk/>
            <pc:sldMk cId="2621075853" sldId="286"/>
            <ac:graphicFrameMk id="38" creationId="{18C09919-7D9F-48F1-AF11-F9F3A49A99EB}"/>
          </ac:graphicFrameMkLst>
        </pc:graphicFrameChg>
        <pc:graphicFrameChg chg="add mod">
          <ac:chgData name="Pathum" userId="8866ff42-e95e-4bcb-8a3c-5e82085e860e" providerId="ADAL" clId="{D9D308FC-A6E7-4314-9E7A-01096B81BB02}" dt="2023-02-10T15:37:45.898" v="1225" actId="571"/>
          <ac:graphicFrameMkLst>
            <pc:docMk/>
            <pc:sldMk cId="2621075853" sldId="286"/>
            <ac:graphicFrameMk id="91" creationId="{BDC6F74A-66CF-45CD-AD76-B76E407F99AB}"/>
          </ac:graphicFrameMkLst>
        </pc:graphicFrameChg>
        <pc:graphicFrameChg chg="mod">
          <ac:chgData name="Pathum" userId="8866ff42-e95e-4bcb-8a3c-5e82085e860e" providerId="ADAL" clId="{D9D308FC-A6E7-4314-9E7A-01096B81BB02}" dt="2023-02-10T15:37:45.898" v="1225" actId="571"/>
          <ac:graphicFrameMkLst>
            <pc:docMk/>
            <pc:sldMk cId="2621075853" sldId="286"/>
            <ac:graphicFrameMk id="125" creationId="{E9D148EF-726E-413F-84AD-C2E2CFC31744}"/>
          </ac:graphicFrameMkLst>
        </pc:graphicFrameChg>
        <pc:graphicFrameChg chg="mod">
          <ac:chgData name="Pathum" userId="8866ff42-e95e-4bcb-8a3c-5e82085e860e" providerId="ADAL" clId="{D9D308FC-A6E7-4314-9E7A-01096B81BB02}" dt="2023-02-10T15:37:54.871" v="1227" actId="1076"/>
          <ac:graphicFrameMkLst>
            <pc:docMk/>
            <pc:sldMk cId="2621075853" sldId="286"/>
            <ac:graphicFrameMk id="139" creationId="{2EAD0547-004A-4323-8D99-B14C5250F0DD}"/>
          </ac:graphicFrameMkLst>
        </pc:graphicFrameChg>
        <pc:graphicFrameChg chg="mod">
          <ac:chgData name="Pathum" userId="8866ff42-e95e-4bcb-8a3c-5e82085e860e" providerId="ADAL" clId="{D9D308FC-A6E7-4314-9E7A-01096B81BB02}" dt="2023-02-10T15:38:32.334" v="1232" actId="1076"/>
          <ac:graphicFrameMkLst>
            <pc:docMk/>
            <pc:sldMk cId="2621075853" sldId="286"/>
            <ac:graphicFrameMk id="230" creationId="{32389C97-2052-4422-BCDA-0D479C359A55}"/>
          </ac:graphicFrameMkLst>
        </pc:graphicFrameChg>
        <pc:picChg chg="add del mod">
          <ac:chgData name="Pathum" userId="8866ff42-e95e-4bcb-8a3c-5e82085e860e" providerId="ADAL" clId="{D9D308FC-A6E7-4314-9E7A-01096B81BB02}" dt="2023-02-10T15:38:24.277" v="1230" actId="478"/>
          <ac:picMkLst>
            <pc:docMk/>
            <pc:sldMk cId="2621075853" sldId="286"/>
            <ac:picMk id="18" creationId="{3577E9B1-EAFA-446F-8A22-DF40D8B1AD11}"/>
          </ac:picMkLst>
        </pc:picChg>
        <pc:picChg chg="add del mod">
          <ac:chgData name="Pathum" userId="8866ff42-e95e-4bcb-8a3c-5e82085e860e" providerId="ADAL" clId="{D9D308FC-A6E7-4314-9E7A-01096B81BB02}" dt="2023-02-10T15:46:53.109" v="1238" actId="478"/>
          <ac:picMkLst>
            <pc:docMk/>
            <pc:sldMk cId="2621075853" sldId="286"/>
            <ac:picMk id="23" creationId="{3E0F8469-D7A6-4AA7-9415-37C9B6BAB050}"/>
          </ac:picMkLst>
        </pc:pic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30" creationId="{93FDC75F-70CE-4C61-9709-8EFF32A85882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75" creationId="{2EE6127A-FC15-4743-9235-8843C1EB67E8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76" creationId="{F1CC3727-9BA0-4602-8633-570DF5B7195A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80" creationId="{4E23F268-D8FA-4144-BFA1-79D268735270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99" creationId="{D46D48CA-197E-487D-9AAC-B1A23684F3CA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100" creationId="{C4D6B089-C867-4002-9E8D-19CD2E589363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102" creationId="{509AA671-0137-400A-9113-5AEF019A8E15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06" creationId="{C096EA45-41AE-4B5A-B3EF-3588DD076D2A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09" creationId="{8455422A-C5AF-4A47-B7DA-518A35D36615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10" creationId="{581A9A3C-A08B-4EDA-8FB6-E07458819772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15" creationId="{5099CD5E-4BE6-4F1B-80B4-ADCC1A8212D1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16" creationId="{BC63D366-4ED8-4A29-A59E-F595AA09B272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20" creationId="{D8DCC8DE-5B48-4000-B290-0AB6DE70AB96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22" creationId="{0B24AFF3-64C6-44D8-9D09-89798D314F31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35" creationId="{CA885BED-C4A2-4C04-A662-63A9ABEBDF73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36" creationId="{09E8689F-9EF5-4100-8610-3CF530B3768B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144" creationId="{0CA8A898-D754-42EE-AE38-E3800AA81643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162" creationId="{B5413ADD-A10A-4AA5-B512-8054636E98B1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163" creationId="{0972368F-04D9-4DEA-B9DF-1BBD3E6B3158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164" creationId="{2516048C-DC72-4E42-84BD-C4A979E5FFBD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66" creationId="{632D3CC2-7AFC-4508-846A-BCFBE2A4999D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168" creationId="{5F077B37-76B9-420C-ACB3-F8E6F9358B2F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174" creationId="{50BE14B3-CDDB-4174-963E-1AF32A765725}"/>
          </ac:cxnSpMkLst>
        </pc:cxnChg>
        <pc:cxnChg chg="mod topLvl">
          <ac:chgData name="Pathum" userId="8866ff42-e95e-4bcb-8a3c-5e82085e860e" providerId="ADAL" clId="{D9D308FC-A6E7-4314-9E7A-01096B81BB02}" dt="2023-02-10T15:38:02.258" v="1228" actId="165"/>
          <ac:cxnSpMkLst>
            <pc:docMk/>
            <pc:sldMk cId="2621075853" sldId="286"/>
            <ac:cxnSpMk id="175" creationId="{EED62125-6BF8-460F-A2CC-7E2BA9D08EC8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179" creationId="{9D3DE878-154A-4750-81F3-1705030A940C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203" creationId="{76100471-6D96-4F5F-8F5F-9AF8AEA816FB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204" creationId="{4BDBE488-6F2E-4ED4-AFF5-1C5357EE650D}"/>
          </ac:cxnSpMkLst>
        </pc:cxnChg>
        <pc:cxnChg chg="mod">
          <ac:chgData name="Pathum" userId="8866ff42-e95e-4bcb-8a3c-5e82085e860e" providerId="ADAL" clId="{D9D308FC-A6E7-4314-9E7A-01096B81BB02}" dt="2023-02-10T15:37:45.898" v="1225" actId="571"/>
          <ac:cxnSpMkLst>
            <pc:docMk/>
            <pc:sldMk cId="2621075853" sldId="286"/>
            <ac:cxnSpMk id="205" creationId="{270FACF1-3C3B-46F7-84B0-B0FE88573767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13" creationId="{F59CB79F-8FD4-471D-B03F-D0D528EAE949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15" creationId="{EA1D7B32-D85B-4BCF-A101-34F07D6364FF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16" creationId="{D14872D3-3EBC-4860-844F-5BBED752D3A2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21" creationId="{51B309E2-3EDD-4D09-A252-384D2A663ACD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22" creationId="{9E124C0F-4982-4C7F-962D-E19961C68265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26" creationId="{4665F40A-54B7-48A0-92F0-2E60FDDF6523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28" creationId="{69902621-28F8-4526-ADD5-4182992FEAB1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38" creationId="{B421F275-3A36-429B-8ED6-E65B385E9A27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39" creationId="{B5314655-2842-42FB-B635-F3F6B1399746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43" creationId="{DDA89268-B7FD-4FA7-92DF-C0D8F8255461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46" creationId="{4790169C-28F9-4866-8A6F-9F782F60A0D1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68" creationId="{D14DA804-6806-49AE-8052-37E6838E0CE3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69" creationId="{E188D379-F194-4817-8A97-B1906C53B5B8}"/>
          </ac:cxnSpMkLst>
        </pc:cxnChg>
        <pc:cxnChg chg="mod">
          <ac:chgData name="Pathum" userId="8866ff42-e95e-4bcb-8a3c-5e82085e860e" providerId="ADAL" clId="{D9D308FC-A6E7-4314-9E7A-01096B81BB02}" dt="2023-02-10T15:38:32.334" v="1232" actId="1076"/>
          <ac:cxnSpMkLst>
            <pc:docMk/>
            <pc:sldMk cId="2621075853" sldId="286"/>
            <ac:cxnSpMk id="270" creationId="{04728726-A011-4F01-AFE9-D892EDA18D4A}"/>
          </ac:cxnSpMkLst>
        </pc:cxnChg>
      </pc:sldChg>
    </pc:docChg>
  </pc:docChgLst>
  <pc:docChgLst>
    <pc:chgData name="Geoff Smith" userId="1646d3af-ca85-4954-8ccc-36d73e23c818" providerId="ADAL" clId="{449E4834-2A31-4C0D-9D37-AC10F761A637}"/>
    <pc:docChg chg="undo custSel addSld modSld">
      <pc:chgData name="Geoff Smith" userId="1646d3af-ca85-4954-8ccc-36d73e23c818" providerId="ADAL" clId="{449E4834-2A31-4C0D-9D37-AC10F761A637}" dt="2023-02-13T13:15:27.033" v="208" actId="1038"/>
      <pc:docMkLst>
        <pc:docMk/>
      </pc:docMkLst>
      <pc:sldChg chg="addSp delSp modSp mod">
        <pc:chgData name="Geoff Smith" userId="1646d3af-ca85-4954-8ccc-36d73e23c818" providerId="ADAL" clId="{449E4834-2A31-4C0D-9D37-AC10F761A637}" dt="2023-02-13T12:54:50.032" v="13" actId="1076"/>
        <pc:sldMkLst>
          <pc:docMk/>
          <pc:sldMk cId="3762331200" sldId="280"/>
        </pc:sldMkLst>
        <pc:spChg chg="add del">
          <ac:chgData name="Geoff Smith" userId="1646d3af-ca85-4954-8ccc-36d73e23c818" providerId="ADAL" clId="{449E4834-2A31-4C0D-9D37-AC10F761A637}" dt="2023-02-13T12:54:47.486" v="11" actId="478"/>
          <ac:spMkLst>
            <pc:docMk/>
            <pc:sldMk cId="3762331200" sldId="280"/>
            <ac:spMk id="142" creationId="{0B4F67BD-45AC-41E0-9C5D-D20D8900E9A4}"/>
          </ac:spMkLst>
        </pc:spChg>
        <pc:spChg chg="mod">
          <ac:chgData name="Geoff Smith" userId="1646d3af-ca85-4954-8ccc-36d73e23c818" providerId="ADAL" clId="{449E4834-2A31-4C0D-9D37-AC10F761A637}" dt="2023-02-13T12:54:49.650" v="12" actId="1076"/>
          <ac:spMkLst>
            <pc:docMk/>
            <pc:sldMk cId="3762331200" sldId="280"/>
            <ac:spMk id="143" creationId="{522EE412-C3C9-47A3-8648-90528C02DA9E}"/>
          </ac:spMkLst>
        </pc:spChg>
        <pc:spChg chg="mod">
          <ac:chgData name="Geoff Smith" userId="1646d3af-ca85-4954-8ccc-36d73e23c818" providerId="ADAL" clId="{449E4834-2A31-4C0D-9D37-AC10F761A637}" dt="2023-02-13T12:54:32.545" v="7" actId="1076"/>
          <ac:spMkLst>
            <pc:docMk/>
            <pc:sldMk cId="3762331200" sldId="280"/>
            <ac:spMk id="158" creationId="{1C74187C-3DF7-46EA-BBCE-0E0B6D73A6F0}"/>
          </ac:spMkLst>
        </pc:spChg>
        <pc:spChg chg="mod">
          <ac:chgData name="Geoff Smith" userId="1646d3af-ca85-4954-8ccc-36d73e23c818" providerId="ADAL" clId="{449E4834-2A31-4C0D-9D37-AC10F761A637}" dt="2023-02-13T12:54:50.032" v="13" actId="1076"/>
          <ac:spMkLst>
            <pc:docMk/>
            <pc:sldMk cId="3762331200" sldId="280"/>
            <ac:spMk id="170" creationId="{CB426F83-91CB-41C4-A21C-F2B23D78116D}"/>
          </ac:spMkLst>
        </pc:spChg>
        <pc:cxnChg chg="add del">
          <ac:chgData name="Geoff Smith" userId="1646d3af-ca85-4954-8ccc-36d73e23c818" providerId="ADAL" clId="{449E4834-2A31-4C0D-9D37-AC10F761A637}" dt="2023-02-13T12:54:47.080" v="10" actId="478"/>
          <ac:cxnSpMkLst>
            <pc:docMk/>
            <pc:sldMk cId="3762331200" sldId="280"/>
            <ac:cxnSpMk id="162" creationId="{B5413ADD-A10A-4AA5-B512-8054636E98B1}"/>
          </ac:cxnSpMkLst>
        </pc:cxnChg>
        <pc:cxnChg chg="add del">
          <ac:chgData name="Geoff Smith" userId="1646d3af-ca85-4954-8ccc-36d73e23c818" providerId="ADAL" clId="{449E4834-2A31-4C0D-9D37-AC10F761A637}" dt="2023-02-13T12:54:46.663" v="9" actId="478"/>
          <ac:cxnSpMkLst>
            <pc:docMk/>
            <pc:sldMk cId="3762331200" sldId="280"/>
            <ac:cxnSpMk id="163" creationId="{0972368F-04D9-4DEA-B9DF-1BBD3E6B3158}"/>
          </ac:cxnSpMkLst>
        </pc:cxnChg>
        <pc:cxnChg chg="add del">
          <ac:chgData name="Geoff Smith" userId="1646d3af-ca85-4954-8ccc-36d73e23c818" providerId="ADAL" clId="{449E4834-2A31-4C0D-9D37-AC10F761A637}" dt="2023-02-13T12:54:46.290" v="8" actId="478"/>
          <ac:cxnSpMkLst>
            <pc:docMk/>
            <pc:sldMk cId="3762331200" sldId="280"/>
            <ac:cxnSpMk id="164" creationId="{2516048C-DC72-4E42-84BD-C4A979E5FFBD}"/>
          </ac:cxnSpMkLst>
        </pc:cxnChg>
      </pc:sldChg>
      <pc:sldChg chg="addSp delSp modSp add mod">
        <pc:chgData name="Geoff Smith" userId="1646d3af-ca85-4954-8ccc-36d73e23c818" providerId="ADAL" clId="{449E4834-2A31-4C0D-9D37-AC10F761A637}" dt="2023-02-13T13:15:27.033" v="208" actId="1038"/>
        <pc:sldMkLst>
          <pc:docMk/>
          <pc:sldMk cId="798636796" sldId="287"/>
        </pc:sldMkLst>
        <pc:spChg chg="add mod">
          <ac:chgData name="Geoff Smith" userId="1646d3af-ca85-4954-8ccc-36d73e23c818" providerId="ADAL" clId="{449E4834-2A31-4C0D-9D37-AC10F761A637}" dt="2023-02-13T13:06:31.261" v="163" actId="1038"/>
          <ac:spMkLst>
            <pc:docMk/>
            <pc:sldMk cId="798636796" sldId="287"/>
            <ac:spMk id="2" creationId="{C5C28829-8926-4D0F-A8D0-EAB5679BB1CB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2" creationId="{28576C7B-D73E-4C74-9FD8-FE12F9D5A264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6" creationId="{BCC58743-9AEE-49D1-A30A-D8D448491698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7" creationId="{08D0E508-95E3-4EE2-A509-7863DAEF454E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26" creationId="{76FA91E6-205A-4A10-A14F-F94B4E3C15FE}"/>
          </ac:spMkLst>
        </pc:spChg>
        <pc:spChg chg="mod topLvl">
          <ac:chgData name="Geoff Smith" userId="1646d3af-ca85-4954-8ccc-36d73e23c818" providerId="ADAL" clId="{449E4834-2A31-4C0D-9D37-AC10F761A637}" dt="2023-02-13T13:12:32.895" v="196" actId="12789"/>
          <ac:spMkLst>
            <pc:docMk/>
            <pc:sldMk cId="798636796" sldId="287"/>
            <ac:spMk id="28" creationId="{39B4D235-E123-436B-934A-2D4FFE659BAF}"/>
          </ac:spMkLst>
        </pc:spChg>
        <pc:spChg chg="mod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45" creationId="{A59C6D34-3142-4C3E-B6E0-943A08AB0A2B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47" creationId="{C73A19DE-4854-49ED-B375-978ADB772EA9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49" creationId="{9530144B-9655-4810-8F73-C0D1C4D3E12A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50" creationId="{AFA36158-6416-465B-A6ED-DBC510991F26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54" creationId="{4DB70D83-FE96-4744-9758-F620E9E72A9E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55" creationId="{5F77CC8C-D8AD-4A29-8376-E8253199D256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56" creationId="{282B995A-AF80-4D34-BD7A-6F027227076D}"/>
          </ac:spMkLst>
        </pc:spChg>
        <pc:spChg chg="mod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59" creationId="{285E4B3D-C8DE-4117-989F-4E3B0A09E300}"/>
          </ac:spMkLst>
        </pc:spChg>
        <pc:spChg chg="mod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71" creationId="{12D4F5D5-5599-4ADE-91AF-AA74BA14F684}"/>
          </ac:spMkLst>
        </pc:spChg>
        <pc:spChg chg="mod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72" creationId="{D130709D-1EDD-47BE-9BD8-1EEBED5A9250}"/>
          </ac:spMkLst>
        </pc:spChg>
        <pc:spChg chg="mod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73" creationId="{B78A08EC-A8F2-4A98-957C-27C0AD81917E}"/>
          </ac:spMkLst>
        </pc:spChg>
        <pc:spChg chg="mod">
          <ac:chgData name="Geoff Smith" userId="1646d3af-ca85-4954-8ccc-36d73e23c818" providerId="ADAL" clId="{449E4834-2A31-4C0D-9D37-AC10F761A637}" dt="2023-02-13T13:14:28.747" v="201" actId="207"/>
          <ac:spMkLst>
            <pc:docMk/>
            <pc:sldMk cId="798636796" sldId="287"/>
            <ac:spMk id="74" creationId="{5660C3C2-159D-4478-B1E7-F4110761C26A}"/>
          </ac:spMkLst>
        </pc:spChg>
        <pc:spChg chg="mod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77" creationId="{2EA30E38-2C96-435C-AAD2-54B774477F0A}"/>
          </ac:spMkLst>
        </pc:spChg>
        <pc:spChg chg="mod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78" creationId="{82681652-91E2-4B6B-A13F-B81EA3F6BBD5}"/>
          </ac:spMkLst>
        </pc:spChg>
        <pc:spChg chg="mod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79" creationId="{8D9A5F00-ED77-4F44-AF11-CF1F64DED36E}"/>
          </ac:spMkLst>
        </pc:spChg>
        <pc:spChg chg="mod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81" creationId="{97463C4E-777B-4660-A4D1-2D0ED4C9046B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97" creationId="{75B94ADC-0198-46EC-826E-0980303A07FC}"/>
          </ac:spMkLst>
        </pc:spChg>
        <pc:spChg chg="mod topLvl">
          <ac:chgData name="Geoff Smith" userId="1646d3af-ca85-4954-8ccc-36d73e23c818" providerId="ADAL" clId="{449E4834-2A31-4C0D-9D37-AC10F761A637}" dt="2023-02-13T13:12:32.895" v="196" actId="12789"/>
          <ac:spMkLst>
            <pc:docMk/>
            <pc:sldMk cId="798636796" sldId="287"/>
            <ac:spMk id="103" creationId="{00B397F9-BFD1-4237-A269-79A45A8314DE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05" creationId="{9835B474-910C-4978-A491-6DF116F151D8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06" creationId="{69559AB7-DA4B-416F-B178-D5A610E93C23}"/>
          </ac:spMkLst>
        </pc:spChg>
        <pc:spChg chg="mod topLvl">
          <ac:chgData name="Geoff Smith" userId="1646d3af-ca85-4954-8ccc-36d73e23c818" providerId="ADAL" clId="{449E4834-2A31-4C0D-9D37-AC10F761A637}" dt="2023-02-13T13:15:14.582" v="205" actId="1038"/>
          <ac:spMkLst>
            <pc:docMk/>
            <pc:sldMk cId="798636796" sldId="287"/>
            <ac:spMk id="107" creationId="{8E2845E9-66FD-462E-BC50-D9ADEDF3BC98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11" creationId="{CBC0035F-9930-438E-BD9C-F7C9C9171B4C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15" creationId="{63BB2824-5337-4710-A765-F446F8FE9602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16" creationId="{19F13EB0-532A-4CB3-A2BD-604C95291B41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17" creationId="{21010A83-DFB7-4C18-9F5E-4F2AB9E51098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18" creationId="{0BA683DC-3F65-4AAD-83EF-64AA926BEAEE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19" creationId="{AF918E05-1D64-413D-870F-112C9D2AEFE1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20" creationId="{4264FCE4-33EA-449C-966C-D5CE3C699463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21" creationId="{4878E174-467A-4011-8A90-B7876221CDB5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22" creationId="{F5A41125-DE79-49E1-AF26-573BF83B0906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25" creationId="{BF5BC794-1EC1-4DB7-B0C4-0EC1138A9D4F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26" creationId="{2FD387F7-EA4D-49C9-966C-510332480231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27" creationId="{1F10F326-8BFC-4248-9AC0-040715E8E1F5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28" creationId="{C9E814ED-2C91-4DD8-9D65-EAEEDDFA9BB1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29" creationId="{E8E076C7-248D-44CC-B69E-2600D57A831F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30" creationId="{FBA792E5-4E3A-4122-83DA-EBAD288151D4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36" creationId="{C8926F43-991A-49E6-A6C0-D4BA63E34DEE}"/>
          </ac:spMkLst>
        </pc:spChg>
        <pc:spChg chg="mod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37" creationId="{AAF5371C-51E5-402E-9FBA-3A5E79020412}"/>
          </ac:spMkLst>
        </pc:spChg>
        <pc:spChg chg="mod topLvl">
          <ac:chgData name="Geoff Smith" userId="1646d3af-ca85-4954-8ccc-36d73e23c818" providerId="ADAL" clId="{449E4834-2A31-4C0D-9D37-AC10F761A637}" dt="2023-02-13T13:12:32.895" v="196" actId="12789"/>
          <ac:spMkLst>
            <pc:docMk/>
            <pc:sldMk cId="798636796" sldId="287"/>
            <ac:spMk id="138" creationId="{097A7B06-46C6-4668-8370-4323D9FEA732}"/>
          </ac:spMkLst>
        </pc:spChg>
        <pc:spChg chg="del">
          <ac:chgData name="Geoff Smith" userId="1646d3af-ca85-4954-8ccc-36d73e23c818" providerId="ADAL" clId="{449E4834-2A31-4C0D-9D37-AC10F761A637}" dt="2023-02-13T12:55:03.020" v="17" actId="478"/>
          <ac:spMkLst>
            <pc:docMk/>
            <pc:sldMk cId="798636796" sldId="287"/>
            <ac:spMk id="142" creationId="{0B4F67BD-45AC-41E0-9C5D-D20D8900E9A4}"/>
          </ac:spMkLst>
        </pc:spChg>
        <pc:spChg chg="mod">
          <ac:chgData name="Geoff Smith" userId="1646d3af-ca85-4954-8ccc-36d73e23c818" providerId="ADAL" clId="{449E4834-2A31-4C0D-9D37-AC10F761A637}" dt="2023-02-13T13:04:27.985" v="146" actId="20577"/>
          <ac:spMkLst>
            <pc:docMk/>
            <pc:sldMk cId="798636796" sldId="287"/>
            <ac:spMk id="143" creationId="{522EE412-C3C9-47A3-8648-90528C02DA9E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45" creationId="{F98099A0-E78D-4259-8A28-991CC10AE599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46" creationId="{2F4D9ADE-0660-4FD7-9892-F59C76843071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47" creationId="{DA664FFE-775E-401F-AC5F-B83460CF9BF1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48" creationId="{C39CF027-E890-4843-8EDD-18F2EFD94A03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49" creationId="{2F9D06F6-CDC5-42E6-B572-426EA0521007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50" creationId="{46DD0D2D-2C9A-4D68-82F4-C1834B9A65D9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51" creationId="{EC265FB3-A465-4AEA-B042-C7736A8D39A5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52" creationId="{14668D59-5377-40E9-A7C9-BF47BAADF17A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53" creationId="{E191FA7E-B628-4A24-9149-18733732F44B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54" creationId="{EFFEA877-D574-41E7-A9FD-A06FC3A794E1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55" creationId="{25340402-9FF4-4490-9DE5-96123DDCDE70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56" creationId="{C6CF97D2-6999-41E5-82C2-85EFF3888FAE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57" creationId="{7F4172F9-258B-45B5-82B7-61811F613210}"/>
          </ac:spMkLst>
        </pc:spChg>
        <pc:spChg chg="mod">
          <ac:chgData name="Geoff Smith" userId="1646d3af-ca85-4954-8ccc-36d73e23c818" providerId="ADAL" clId="{449E4834-2A31-4C0D-9D37-AC10F761A637}" dt="2023-02-13T13:03:59.061" v="122" actId="20577"/>
          <ac:spMkLst>
            <pc:docMk/>
            <pc:sldMk cId="798636796" sldId="287"/>
            <ac:spMk id="158" creationId="{1C74187C-3DF7-46EA-BBCE-0E0B6D73A6F0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59" creationId="{3D2B686A-E1FE-417C-9882-C4EFA0B2080F}"/>
          </ac:spMkLst>
        </pc:spChg>
        <pc:spChg chg="mod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60" creationId="{9544881B-A0A0-48A7-991A-EC821681F63E}"/>
          </ac:spMkLst>
        </pc:spChg>
        <pc:spChg chg="add mod">
          <ac:chgData name="Geoff Smith" userId="1646d3af-ca85-4954-8ccc-36d73e23c818" providerId="ADAL" clId="{449E4834-2A31-4C0D-9D37-AC10F761A637}" dt="2023-02-13T13:06:31.261" v="163" actId="1038"/>
          <ac:spMkLst>
            <pc:docMk/>
            <pc:sldMk cId="798636796" sldId="287"/>
            <ac:spMk id="165" creationId="{A8BD55BB-1793-4A90-B5BD-B123F7B6CFD5}"/>
          </ac:spMkLst>
        </pc:spChg>
        <pc:spChg chg="mod topLvl">
          <ac:chgData name="Geoff Smith" userId="1646d3af-ca85-4954-8ccc-36d73e23c818" providerId="ADAL" clId="{449E4834-2A31-4C0D-9D37-AC10F761A637}" dt="2023-02-13T12:55:51.150" v="42" actId="1037"/>
          <ac:spMkLst>
            <pc:docMk/>
            <pc:sldMk cId="798636796" sldId="287"/>
            <ac:spMk id="167" creationId="{CCE763D3-CF58-4CCF-9B0D-289313830108}"/>
          </ac:spMkLst>
        </pc:spChg>
        <pc:spChg chg="mod topLvl">
          <ac:chgData name="Geoff Smith" userId="1646d3af-ca85-4954-8ccc-36d73e23c818" providerId="ADAL" clId="{449E4834-2A31-4C0D-9D37-AC10F761A637}" dt="2023-02-13T13:04:11.119" v="130" actId="1036"/>
          <ac:spMkLst>
            <pc:docMk/>
            <pc:sldMk cId="798636796" sldId="287"/>
            <ac:spMk id="169" creationId="{3B2C78A9-EA65-44B2-96E7-49E621AB5533}"/>
          </ac:spMkLst>
        </pc:spChg>
        <pc:spChg chg="mod topLvl">
          <ac:chgData name="Geoff Smith" userId="1646d3af-ca85-4954-8ccc-36d73e23c818" providerId="ADAL" clId="{449E4834-2A31-4C0D-9D37-AC10F761A637}" dt="2023-02-13T13:01:56.652" v="82" actId="14100"/>
          <ac:spMkLst>
            <pc:docMk/>
            <pc:sldMk cId="798636796" sldId="287"/>
            <ac:spMk id="170" creationId="{CB426F83-91CB-41C4-A21C-F2B23D78116D}"/>
          </ac:spMkLst>
        </pc:spChg>
        <pc:spChg chg="mod topLvl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71" creationId="{92840AA8-D2AD-4AB1-884D-B729044CF656}"/>
          </ac:spMkLst>
        </pc:spChg>
        <pc:spChg chg="mod topLvl">
          <ac:chgData name="Geoff Smith" userId="1646d3af-ca85-4954-8ccc-36d73e23c818" providerId="ADAL" clId="{449E4834-2A31-4C0D-9D37-AC10F761A637}" dt="2023-02-13T12:55:40.367" v="24" actId="165"/>
          <ac:spMkLst>
            <pc:docMk/>
            <pc:sldMk cId="798636796" sldId="287"/>
            <ac:spMk id="172" creationId="{27186A38-7EA6-40A9-BED9-27D84C877B0A}"/>
          </ac:spMkLst>
        </pc:spChg>
        <pc:spChg chg="mod topLvl">
          <ac:chgData name="Geoff Smith" userId="1646d3af-ca85-4954-8ccc-36d73e23c818" providerId="ADAL" clId="{449E4834-2A31-4C0D-9D37-AC10F761A637}" dt="2023-02-13T13:04:39.674" v="150" actId="1076"/>
          <ac:spMkLst>
            <pc:docMk/>
            <pc:sldMk cId="798636796" sldId="287"/>
            <ac:spMk id="173" creationId="{E5AE2606-5DC3-47B5-BA2D-961B719D7C31}"/>
          </ac:spMkLst>
        </pc:spChg>
        <pc:spChg chg="mod topLvl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176" creationId="{65EB7EAC-3AAB-4E59-BBC0-3DD01EAC4961}"/>
          </ac:spMkLst>
        </pc:spChg>
        <pc:spChg chg="mod topLvl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177" creationId="{A9CA49D3-73B8-46AB-895E-90760EFEF199}"/>
          </ac:spMkLst>
        </pc:spChg>
        <pc:spChg chg="mod topLvl">
          <ac:chgData name="Geoff Smith" userId="1646d3af-ca85-4954-8ccc-36d73e23c818" providerId="ADAL" clId="{449E4834-2A31-4C0D-9D37-AC10F761A637}" dt="2023-02-13T13:11:49.388" v="192" actId="165"/>
          <ac:spMkLst>
            <pc:docMk/>
            <pc:sldMk cId="798636796" sldId="287"/>
            <ac:spMk id="178" creationId="{0D6F74FF-A534-4263-9BDF-63E749460D19}"/>
          </ac:spMkLst>
        </pc:spChg>
        <pc:spChg chg="mod topLvl">
          <ac:chgData name="Geoff Smith" userId="1646d3af-ca85-4954-8ccc-36d73e23c818" providerId="ADAL" clId="{449E4834-2A31-4C0D-9D37-AC10F761A637}" dt="2023-02-13T12:55:16.335" v="20" actId="165"/>
          <ac:spMkLst>
            <pc:docMk/>
            <pc:sldMk cId="798636796" sldId="287"/>
            <ac:spMk id="179" creationId="{F305D399-56DB-48F0-9F43-E7BB9D2CFCB0}"/>
          </ac:spMkLst>
        </pc:spChg>
        <pc:spChg chg="del">
          <ac:chgData name="Geoff Smith" userId="1646d3af-ca85-4954-8ccc-36d73e23c818" providerId="ADAL" clId="{449E4834-2A31-4C0D-9D37-AC10F761A637}" dt="2023-02-13T13:08:00.056" v="175" actId="478"/>
          <ac:spMkLst>
            <pc:docMk/>
            <pc:sldMk cId="798636796" sldId="287"/>
            <ac:spMk id="181" creationId="{4E82B418-D56B-4BC9-B7AD-8B1B10618D73}"/>
          </ac:spMkLst>
        </pc:spChg>
        <pc:spChg chg="add mod">
          <ac:chgData name="Geoff Smith" userId="1646d3af-ca85-4954-8ccc-36d73e23c818" providerId="ADAL" clId="{449E4834-2A31-4C0D-9D37-AC10F761A637}" dt="2023-02-13T13:07:48.694" v="173" actId="207"/>
          <ac:spMkLst>
            <pc:docMk/>
            <pc:sldMk cId="798636796" sldId="287"/>
            <ac:spMk id="182" creationId="{E25E95AD-6ECA-4590-B526-EF95FABE16E3}"/>
          </ac:spMkLst>
        </pc:spChg>
        <pc:spChg chg="mod topLvl">
          <ac:chgData name="Geoff Smith" userId="1646d3af-ca85-4954-8ccc-36d73e23c818" providerId="ADAL" clId="{449E4834-2A31-4C0D-9D37-AC10F761A637}" dt="2023-02-13T12:55:38.638" v="23" actId="165"/>
          <ac:spMkLst>
            <pc:docMk/>
            <pc:sldMk cId="798636796" sldId="287"/>
            <ac:spMk id="183" creationId="{80D8A379-9AD7-458F-8867-754388DF80CD}"/>
          </ac:spMkLst>
        </pc:spChg>
        <pc:spChg chg="mod topLvl">
          <ac:chgData name="Geoff Smith" userId="1646d3af-ca85-4954-8ccc-36d73e23c818" providerId="ADAL" clId="{449E4834-2A31-4C0D-9D37-AC10F761A637}" dt="2023-02-13T12:55:16.335" v="20" actId="165"/>
          <ac:spMkLst>
            <pc:docMk/>
            <pc:sldMk cId="798636796" sldId="287"/>
            <ac:spMk id="184" creationId="{0F6E147C-7BAD-451C-BCA8-DBFE21163240}"/>
          </ac:spMkLst>
        </pc:spChg>
        <pc:spChg chg="mod topLvl">
          <ac:chgData name="Geoff Smith" userId="1646d3af-ca85-4954-8ccc-36d73e23c818" providerId="ADAL" clId="{449E4834-2A31-4C0D-9D37-AC10F761A637}" dt="2023-02-13T12:55:35.522" v="22" actId="165"/>
          <ac:spMkLst>
            <pc:docMk/>
            <pc:sldMk cId="798636796" sldId="287"/>
            <ac:spMk id="186" creationId="{694FB63E-B817-445A-A5AE-D40B33FF58CE}"/>
          </ac:spMkLst>
        </pc:spChg>
        <pc:spChg chg="del">
          <ac:chgData name="Geoff Smith" userId="1646d3af-ca85-4954-8ccc-36d73e23c818" providerId="ADAL" clId="{449E4834-2A31-4C0D-9D37-AC10F761A637}" dt="2023-02-13T13:07:57.447" v="174" actId="478"/>
          <ac:spMkLst>
            <pc:docMk/>
            <pc:sldMk cId="798636796" sldId="287"/>
            <ac:spMk id="187" creationId="{F3C4BC98-55BB-4FB5-9578-432981354017}"/>
          </ac:spMkLst>
        </pc:spChg>
        <pc:spChg chg="add mod">
          <ac:chgData name="Geoff Smith" userId="1646d3af-ca85-4954-8ccc-36d73e23c818" providerId="ADAL" clId="{449E4834-2A31-4C0D-9D37-AC10F761A637}" dt="2023-02-13T13:08:12.036" v="177" actId="1076"/>
          <ac:spMkLst>
            <pc:docMk/>
            <pc:sldMk cId="798636796" sldId="287"/>
            <ac:spMk id="188" creationId="{837E0EC2-86E3-4628-9C0E-5805ED0660D6}"/>
          </ac:spMkLst>
        </pc:spChg>
        <pc:spChg chg="mod topLvl">
          <ac:chgData name="Geoff Smith" userId="1646d3af-ca85-4954-8ccc-36d73e23c818" providerId="ADAL" clId="{449E4834-2A31-4C0D-9D37-AC10F761A637}" dt="2023-02-13T12:55:35.522" v="22" actId="165"/>
          <ac:spMkLst>
            <pc:docMk/>
            <pc:sldMk cId="798636796" sldId="287"/>
            <ac:spMk id="190" creationId="{335BD9AB-27A1-458B-80F7-B45B5850ECAD}"/>
          </ac:spMkLst>
        </pc:spChg>
        <pc:spChg chg="add mod">
          <ac:chgData name="Geoff Smith" userId="1646d3af-ca85-4954-8ccc-36d73e23c818" providerId="ADAL" clId="{449E4834-2A31-4C0D-9D37-AC10F761A637}" dt="2023-02-13T13:08:18.394" v="178" actId="1076"/>
          <ac:spMkLst>
            <pc:docMk/>
            <pc:sldMk cId="798636796" sldId="287"/>
            <ac:spMk id="192" creationId="{9375A049-0F8E-4B42-98DF-0D658CBBFC63}"/>
          </ac:spMkLst>
        </pc:spChg>
        <pc:grpChg chg="del mod topLvl">
          <ac:chgData name="Geoff Smith" userId="1646d3af-ca85-4954-8ccc-36d73e23c818" providerId="ADAL" clId="{449E4834-2A31-4C0D-9D37-AC10F761A637}" dt="2023-02-13T12:55:16.335" v="20" actId="165"/>
          <ac:grpSpMkLst>
            <pc:docMk/>
            <pc:sldMk cId="798636796" sldId="287"/>
            <ac:grpSpMk id="8" creationId="{DE95A37E-B195-40BC-B8BE-FA45520B7398}"/>
          </ac:grpSpMkLst>
        </pc:grpChg>
        <pc:grpChg chg="del mod topLvl">
          <ac:chgData name="Geoff Smith" userId="1646d3af-ca85-4954-8ccc-36d73e23c818" providerId="ADAL" clId="{449E4834-2A31-4C0D-9D37-AC10F761A637}" dt="2023-02-13T12:55:16.335" v="20" actId="165"/>
          <ac:grpSpMkLst>
            <pc:docMk/>
            <pc:sldMk cId="798636796" sldId="287"/>
            <ac:grpSpMk id="9" creationId="{51ADB18C-10C4-4388-972F-AE39A5D1EC3B}"/>
          </ac:grpSpMkLst>
        </pc:grpChg>
        <pc:grpChg chg="mod topLvl">
          <ac:chgData name="Geoff Smith" userId="1646d3af-ca85-4954-8ccc-36d73e23c818" providerId="ADAL" clId="{449E4834-2A31-4C0D-9D37-AC10F761A637}" dt="2023-02-13T12:55:40.367" v="24" actId="165"/>
          <ac:grpSpMkLst>
            <pc:docMk/>
            <pc:sldMk cId="798636796" sldId="287"/>
            <ac:grpSpMk id="10" creationId="{D1BC0CFF-CD23-4167-9CE6-929F25C59004}"/>
          </ac:grpSpMkLst>
        </pc:grpChg>
        <pc:grpChg chg="del mod topLvl">
          <ac:chgData name="Geoff Smith" userId="1646d3af-ca85-4954-8ccc-36d73e23c818" providerId="ADAL" clId="{449E4834-2A31-4C0D-9D37-AC10F761A637}" dt="2023-02-13T12:55:16.335" v="20" actId="165"/>
          <ac:grpSpMkLst>
            <pc:docMk/>
            <pc:sldMk cId="798636796" sldId="287"/>
            <ac:grpSpMk id="11" creationId="{F978D9BC-8C10-43E5-87C7-5994E8ACB408}"/>
          </ac:grpSpMkLst>
        </pc:grpChg>
        <pc:grpChg chg="del">
          <ac:chgData name="Geoff Smith" userId="1646d3af-ca85-4954-8ccc-36d73e23c818" providerId="ADAL" clId="{449E4834-2A31-4C0D-9D37-AC10F761A637}" dt="2023-02-13T12:55:13.505" v="19" actId="165"/>
          <ac:grpSpMkLst>
            <pc:docMk/>
            <pc:sldMk cId="798636796" sldId="287"/>
            <ac:grpSpMk id="15" creationId="{8871E27A-439B-475F-AB6B-14AE7A42B117}"/>
          </ac:grpSpMkLst>
        </pc:grpChg>
        <pc:grpChg chg="mod topLvl">
          <ac:chgData name="Geoff Smith" userId="1646d3af-ca85-4954-8ccc-36d73e23c818" providerId="ADAL" clId="{449E4834-2A31-4C0D-9D37-AC10F761A637}" dt="2023-02-13T12:55:40.367" v="24" actId="165"/>
          <ac:grpSpMkLst>
            <pc:docMk/>
            <pc:sldMk cId="798636796" sldId="287"/>
            <ac:grpSpMk id="19" creationId="{D15D48AA-1F62-4322-A8FD-51FA7067F065}"/>
          </ac:grpSpMkLst>
        </pc:grpChg>
        <pc:grpChg chg="del mod topLvl">
          <ac:chgData name="Geoff Smith" userId="1646d3af-ca85-4954-8ccc-36d73e23c818" providerId="ADAL" clId="{449E4834-2A31-4C0D-9D37-AC10F761A637}" dt="2023-02-13T12:55:40.367" v="24" actId="165"/>
          <ac:grpSpMkLst>
            <pc:docMk/>
            <pc:sldMk cId="798636796" sldId="287"/>
            <ac:grpSpMk id="21" creationId="{590D2D80-FF7E-4A15-B242-46137176830A}"/>
          </ac:grpSpMkLst>
        </pc:grpChg>
        <pc:grpChg chg="del mod topLvl">
          <ac:chgData name="Geoff Smith" userId="1646d3af-ca85-4954-8ccc-36d73e23c818" providerId="ADAL" clId="{449E4834-2A31-4C0D-9D37-AC10F761A637}" dt="2023-02-13T12:55:38.638" v="23" actId="165"/>
          <ac:grpSpMkLst>
            <pc:docMk/>
            <pc:sldMk cId="798636796" sldId="287"/>
            <ac:grpSpMk id="22" creationId="{E425665F-E2B2-4B2B-B6E5-2B5BBA04D9D7}"/>
          </ac:grpSpMkLst>
        </pc:grpChg>
        <pc:grpChg chg="del mod topLvl">
          <ac:chgData name="Geoff Smith" userId="1646d3af-ca85-4954-8ccc-36d73e23c818" providerId="ADAL" clId="{449E4834-2A31-4C0D-9D37-AC10F761A637}" dt="2023-02-13T12:55:35.522" v="22" actId="165"/>
          <ac:grpSpMkLst>
            <pc:docMk/>
            <pc:sldMk cId="798636796" sldId="287"/>
            <ac:grpSpMk id="23" creationId="{80B5FC80-B8DF-4857-82B2-26942EF9A7DF}"/>
          </ac:grpSpMkLst>
        </pc:grpChg>
        <pc:grpChg chg="del mod topLvl">
          <ac:chgData name="Geoff Smith" userId="1646d3af-ca85-4954-8ccc-36d73e23c818" providerId="ADAL" clId="{449E4834-2A31-4C0D-9D37-AC10F761A637}" dt="2023-02-13T13:11:49.388" v="192" actId="165"/>
          <ac:grpSpMkLst>
            <pc:docMk/>
            <pc:sldMk cId="798636796" sldId="287"/>
            <ac:grpSpMk id="24" creationId="{E154356A-11CB-4492-ADC5-6AC78661F26D}"/>
          </ac:grpSpMkLst>
        </pc:grpChg>
        <pc:grpChg chg="del mod topLvl">
          <ac:chgData name="Geoff Smith" userId="1646d3af-ca85-4954-8ccc-36d73e23c818" providerId="ADAL" clId="{449E4834-2A31-4C0D-9D37-AC10F761A637}" dt="2023-02-13T13:11:38.008" v="191" actId="165"/>
          <ac:grpSpMkLst>
            <pc:docMk/>
            <pc:sldMk cId="798636796" sldId="287"/>
            <ac:grpSpMk id="27" creationId="{B2AEB748-419C-4EFA-91B3-5F496454E937}"/>
          </ac:grpSpMkLst>
        </pc:grpChg>
        <pc:grpChg chg="del mod topLvl">
          <ac:chgData name="Geoff Smith" userId="1646d3af-ca85-4954-8ccc-36d73e23c818" providerId="ADAL" clId="{449E4834-2A31-4C0D-9D37-AC10F761A637}" dt="2023-02-13T13:12:08.568" v="193" actId="165"/>
          <ac:grpSpMkLst>
            <pc:docMk/>
            <pc:sldMk cId="798636796" sldId="287"/>
            <ac:grpSpMk id="31" creationId="{F24282C7-02B1-4F50-A3AA-15552D52D84C}"/>
          </ac:grpSpMkLst>
        </pc:grpChg>
        <pc:grpChg chg="del mod topLvl">
          <ac:chgData name="Geoff Smith" userId="1646d3af-ca85-4954-8ccc-36d73e23c818" providerId="ADAL" clId="{449E4834-2A31-4C0D-9D37-AC10F761A637}" dt="2023-02-13T12:55:22.494" v="21" actId="165"/>
          <ac:grpSpMkLst>
            <pc:docMk/>
            <pc:sldMk cId="798636796" sldId="287"/>
            <ac:grpSpMk id="32" creationId="{67F9D003-CADC-439F-83BE-9A74D5F85479}"/>
          </ac:grpSpMkLst>
        </pc:grpChg>
        <pc:grpChg chg="mod topLvl">
          <ac:chgData name="Geoff Smith" userId="1646d3af-ca85-4954-8ccc-36d73e23c818" providerId="ADAL" clId="{449E4834-2A31-4C0D-9D37-AC10F761A637}" dt="2023-02-13T13:11:49.388" v="192" actId="165"/>
          <ac:grpSpMkLst>
            <pc:docMk/>
            <pc:sldMk cId="798636796" sldId="287"/>
            <ac:grpSpMk id="35" creationId="{34DE0041-CE2F-4B64-9C1D-24D94F8855BD}"/>
          </ac:grpSpMkLst>
        </pc:grpChg>
        <pc:grpChg chg="mod">
          <ac:chgData name="Geoff Smith" userId="1646d3af-ca85-4954-8ccc-36d73e23c818" providerId="ADAL" clId="{449E4834-2A31-4C0D-9D37-AC10F761A637}" dt="2023-02-13T13:11:49.388" v="192" actId="165"/>
          <ac:grpSpMkLst>
            <pc:docMk/>
            <pc:sldMk cId="798636796" sldId="287"/>
            <ac:grpSpMk id="40" creationId="{127EA07D-E88F-43BC-BEC5-D5AE235E9784}"/>
          </ac:grpSpMkLst>
        </pc:grpChg>
        <pc:grpChg chg="del mod topLvl">
          <ac:chgData name="Geoff Smith" userId="1646d3af-ca85-4954-8ccc-36d73e23c818" providerId="ADAL" clId="{449E4834-2A31-4C0D-9D37-AC10F761A637}" dt="2023-02-13T13:12:08.568" v="193" actId="165"/>
          <ac:grpSpMkLst>
            <pc:docMk/>
            <pc:sldMk cId="798636796" sldId="287"/>
            <ac:grpSpMk id="101" creationId="{5625B75E-4A89-40FF-B2DC-1FDD4903BC82}"/>
          </ac:grpSpMkLst>
        </pc:grpChg>
        <pc:grpChg chg="mod">
          <ac:chgData name="Geoff Smith" userId="1646d3af-ca85-4954-8ccc-36d73e23c818" providerId="ADAL" clId="{449E4834-2A31-4C0D-9D37-AC10F761A637}" dt="2023-02-13T12:55:40.367" v="24" actId="165"/>
          <ac:grpSpMkLst>
            <pc:docMk/>
            <pc:sldMk cId="798636796" sldId="287"/>
            <ac:grpSpMk id="104" creationId="{10FE1AFB-2A20-4785-9BAD-B210489FAA4E}"/>
          </ac:grpSpMkLst>
        </pc:grpChg>
        <pc:grpChg chg="del mod topLvl">
          <ac:chgData name="Geoff Smith" userId="1646d3af-ca85-4954-8ccc-36d73e23c818" providerId="ADAL" clId="{449E4834-2A31-4C0D-9D37-AC10F761A637}" dt="2023-02-13T13:11:49.388" v="192" actId="165"/>
          <ac:grpSpMkLst>
            <pc:docMk/>
            <pc:sldMk cId="798636796" sldId="287"/>
            <ac:grpSpMk id="124" creationId="{B628F80C-0181-4716-8048-877C25FE3CA2}"/>
          </ac:grpSpMkLst>
        </pc:grpChg>
        <pc:grpChg chg="mod">
          <ac:chgData name="Geoff Smith" userId="1646d3af-ca85-4954-8ccc-36d73e23c818" providerId="ADAL" clId="{449E4834-2A31-4C0D-9D37-AC10F761A637}" dt="2023-02-13T12:55:40.367" v="24" actId="165"/>
          <ac:grpSpMkLst>
            <pc:docMk/>
            <pc:sldMk cId="798636796" sldId="287"/>
            <ac:grpSpMk id="131" creationId="{0836F4B5-76EA-4439-B48B-9397A495F7C1}"/>
          </ac:grpSpMkLst>
        </pc:grpChg>
        <pc:grpChg chg="mod topLvl">
          <ac:chgData name="Geoff Smith" userId="1646d3af-ca85-4954-8ccc-36d73e23c818" providerId="ADAL" clId="{449E4834-2A31-4C0D-9D37-AC10F761A637}" dt="2023-02-13T12:55:51.150" v="42" actId="1037"/>
          <ac:grpSpMkLst>
            <pc:docMk/>
            <pc:sldMk cId="798636796" sldId="287"/>
            <ac:grpSpMk id="140" creationId="{0C1EC244-E908-4B6A-9AA7-EAABA2603166}"/>
          </ac:grpSpMkLst>
        </pc:grpChg>
        <pc:grpChg chg="mod">
          <ac:chgData name="Geoff Smith" userId="1646d3af-ca85-4954-8ccc-36d73e23c818" providerId="ADAL" clId="{449E4834-2A31-4C0D-9D37-AC10F761A637}" dt="2023-02-13T12:55:51.150" v="42" actId="1037"/>
          <ac:grpSpMkLst>
            <pc:docMk/>
            <pc:sldMk cId="798636796" sldId="287"/>
            <ac:grpSpMk id="141" creationId="{EE1D1E44-31F7-4F24-B118-5783FBC26BB5}"/>
          </ac:grpSpMkLst>
        </pc:grpChg>
        <pc:graphicFrameChg chg="mod">
          <ac:chgData name="Geoff Smith" userId="1646d3af-ca85-4954-8ccc-36d73e23c818" providerId="ADAL" clId="{449E4834-2A31-4C0D-9D37-AC10F761A637}" dt="2023-02-13T12:57:53.061" v="55" actId="207"/>
          <ac:graphicFrameMkLst>
            <pc:docMk/>
            <pc:sldMk cId="798636796" sldId="287"/>
            <ac:graphicFrameMk id="4" creationId="{3BD72973-8922-43A8-A272-99F7A4C59F05}"/>
          </ac:graphicFrameMkLst>
        </pc:graphicFrameChg>
        <pc:graphicFrameChg chg="mod">
          <ac:chgData name="Geoff Smith" userId="1646d3af-ca85-4954-8ccc-36d73e23c818" providerId="ADAL" clId="{449E4834-2A31-4C0D-9D37-AC10F761A637}" dt="2023-02-13T13:14:19.257" v="200" actId="208"/>
          <ac:graphicFrameMkLst>
            <pc:docMk/>
            <pc:sldMk cId="798636796" sldId="287"/>
            <ac:graphicFrameMk id="38" creationId="{18C09919-7D9F-48F1-AF11-F9F3A49A99EB}"/>
          </ac:graphicFrameMkLst>
        </pc:graphicFrameChg>
        <pc:graphicFrameChg chg="mod">
          <ac:chgData name="Geoff Smith" userId="1646d3af-ca85-4954-8ccc-36d73e23c818" providerId="ADAL" clId="{449E4834-2A31-4C0D-9D37-AC10F761A637}" dt="2023-02-13T13:12:12.472" v="195" actId="1076"/>
          <ac:graphicFrameMkLst>
            <pc:docMk/>
            <pc:sldMk cId="798636796" sldId="287"/>
            <ac:graphicFrameMk id="139" creationId="{2EAD0547-004A-4323-8D99-B14C5250F0DD}"/>
          </ac:graphicFrameMkLst>
        </pc:graphicFrameChg>
        <pc:cxnChg chg="add mod">
          <ac:chgData name="Geoff Smith" userId="1646d3af-ca85-4954-8ccc-36d73e23c818" providerId="ADAL" clId="{449E4834-2A31-4C0D-9D37-AC10F761A637}" dt="2023-02-13T13:07:11.234" v="167" actId="693"/>
          <ac:cxnSpMkLst>
            <pc:docMk/>
            <pc:sldMk cId="798636796" sldId="287"/>
            <ac:cxnSpMk id="5" creationId="{9DEE36A9-579C-437E-95AE-9C461961D8A3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13" creationId="{8AC1B69A-0D6D-4D25-81DA-5FC85D90D181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14" creationId="{BF46234C-C4B9-4223-A470-0DEDAB196226}"/>
          </ac:cxnSpMkLst>
        </pc:cxnChg>
        <pc:cxnChg chg="mod topLvl">
          <ac:chgData name="Geoff Smith" userId="1646d3af-ca85-4954-8ccc-36d73e23c818" providerId="ADAL" clId="{449E4834-2A31-4C0D-9D37-AC10F761A637}" dt="2023-02-13T13:12:47.584" v="197" actId="12789"/>
          <ac:cxnSpMkLst>
            <pc:docMk/>
            <pc:sldMk cId="798636796" sldId="287"/>
            <ac:cxnSpMk id="30" creationId="{93FDC75F-70CE-4C61-9709-8EFF32A85882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43" creationId="{E6EAC4D4-FD8F-4244-8BE9-5980CC759EC4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44" creationId="{527F2A16-40A0-410A-AAA1-1B1A4BE31465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52" creationId="{2A6CEC86-2226-4956-847E-8704AD6E9870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69" creationId="{86C58F76-879C-4A74-8A0A-BB9EF7B06EE1}"/>
          </ac:cxnSpMkLst>
        </pc:cxnChg>
        <pc:cxnChg chg="mod">
          <ac:chgData name="Geoff Smith" userId="1646d3af-ca85-4954-8ccc-36d73e23c818" providerId="ADAL" clId="{449E4834-2A31-4C0D-9D37-AC10F761A637}" dt="2023-02-13T13:11:49.388" v="192" actId="165"/>
          <ac:cxnSpMkLst>
            <pc:docMk/>
            <pc:sldMk cId="798636796" sldId="287"/>
            <ac:cxnSpMk id="75" creationId="{2EE6127A-FC15-4743-9235-8843C1EB67E8}"/>
          </ac:cxnSpMkLst>
        </pc:cxnChg>
        <pc:cxnChg chg="mod">
          <ac:chgData name="Geoff Smith" userId="1646d3af-ca85-4954-8ccc-36d73e23c818" providerId="ADAL" clId="{449E4834-2A31-4C0D-9D37-AC10F761A637}" dt="2023-02-13T13:15:04.159" v="204" actId="692"/>
          <ac:cxnSpMkLst>
            <pc:docMk/>
            <pc:sldMk cId="798636796" sldId="287"/>
            <ac:cxnSpMk id="76" creationId="{F1CC3727-9BA0-4602-8633-570DF5B7195A}"/>
          </ac:cxnSpMkLst>
        </pc:cxnChg>
        <pc:cxnChg chg="mod">
          <ac:chgData name="Geoff Smith" userId="1646d3af-ca85-4954-8ccc-36d73e23c818" providerId="ADAL" clId="{449E4834-2A31-4C0D-9D37-AC10F761A637}" dt="2023-02-13T13:15:27.033" v="208" actId="1038"/>
          <ac:cxnSpMkLst>
            <pc:docMk/>
            <pc:sldMk cId="798636796" sldId="287"/>
            <ac:cxnSpMk id="80" creationId="{4E23F268-D8FA-4144-BFA1-79D268735270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98" creationId="{62B0769B-32B4-41E7-8DCD-C3D1DC9B61F1}"/>
          </ac:cxnSpMkLst>
        </pc:cxnChg>
        <pc:cxnChg chg="mod topLvl">
          <ac:chgData name="Geoff Smith" userId="1646d3af-ca85-4954-8ccc-36d73e23c818" providerId="ADAL" clId="{449E4834-2A31-4C0D-9D37-AC10F761A637}" dt="2023-02-13T13:11:49.388" v="192" actId="165"/>
          <ac:cxnSpMkLst>
            <pc:docMk/>
            <pc:sldMk cId="798636796" sldId="287"/>
            <ac:cxnSpMk id="99" creationId="{D46D48CA-197E-487D-9AAC-B1A23684F3CA}"/>
          </ac:cxnSpMkLst>
        </pc:cxnChg>
        <pc:cxnChg chg="mod topLvl">
          <ac:chgData name="Geoff Smith" userId="1646d3af-ca85-4954-8ccc-36d73e23c818" providerId="ADAL" clId="{449E4834-2A31-4C0D-9D37-AC10F761A637}" dt="2023-02-13T13:11:49.388" v="192" actId="165"/>
          <ac:cxnSpMkLst>
            <pc:docMk/>
            <pc:sldMk cId="798636796" sldId="287"/>
            <ac:cxnSpMk id="100" creationId="{C4D6B089-C867-4002-9E8D-19CD2E589363}"/>
          </ac:cxnSpMkLst>
        </pc:cxnChg>
        <pc:cxnChg chg="mod topLvl">
          <ac:chgData name="Geoff Smith" userId="1646d3af-ca85-4954-8ccc-36d73e23c818" providerId="ADAL" clId="{449E4834-2A31-4C0D-9D37-AC10F761A637}" dt="2023-02-13T13:12:47.584" v="197" actId="12789"/>
          <ac:cxnSpMkLst>
            <pc:docMk/>
            <pc:sldMk cId="798636796" sldId="287"/>
            <ac:cxnSpMk id="102" creationId="{509AA671-0137-400A-9113-5AEF019A8E15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132" creationId="{17942B37-9007-4495-8EC8-1F218A385DB1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133" creationId="{5BC09F6B-E9D9-4867-9369-9E34B135EB3F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134" creationId="{3C37031B-BF2C-4755-B846-25BB23565DAC}"/>
          </ac:cxnSpMkLst>
        </pc:cxnChg>
        <pc:cxnChg chg="mod">
          <ac:chgData name="Geoff Smith" userId="1646d3af-ca85-4954-8ccc-36d73e23c818" providerId="ADAL" clId="{449E4834-2A31-4C0D-9D37-AC10F761A637}" dt="2023-02-13T12:55:40.367" v="24" actId="165"/>
          <ac:cxnSpMkLst>
            <pc:docMk/>
            <pc:sldMk cId="798636796" sldId="287"/>
            <ac:cxnSpMk id="135" creationId="{FEE8334A-7CAA-4D35-8A3D-9F44D3545DA4}"/>
          </ac:cxnSpMkLst>
        </pc:cxnChg>
        <pc:cxnChg chg="mod topLvl">
          <ac:chgData name="Geoff Smith" userId="1646d3af-ca85-4954-8ccc-36d73e23c818" providerId="ADAL" clId="{449E4834-2A31-4C0D-9D37-AC10F761A637}" dt="2023-02-13T13:12:47.584" v="197" actId="12789"/>
          <ac:cxnSpMkLst>
            <pc:docMk/>
            <pc:sldMk cId="798636796" sldId="287"/>
            <ac:cxnSpMk id="144" creationId="{0CA8A898-D754-42EE-AE38-E3800AA81643}"/>
          </ac:cxnSpMkLst>
        </pc:cxnChg>
        <pc:cxnChg chg="del">
          <ac:chgData name="Geoff Smith" userId="1646d3af-ca85-4954-8ccc-36d73e23c818" providerId="ADAL" clId="{449E4834-2A31-4C0D-9D37-AC10F761A637}" dt="2023-02-13T12:54:59.089" v="15" actId="478"/>
          <ac:cxnSpMkLst>
            <pc:docMk/>
            <pc:sldMk cId="798636796" sldId="287"/>
            <ac:cxnSpMk id="162" creationId="{B5413ADD-A10A-4AA5-B512-8054636E98B1}"/>
          </ac:cxnSpMkLst>
        </pc:cxnChg>
        <pc:cxnChg chg="del">
          <ac:chgData name="Geoff Smith" userId="1646d3af-ca85-4954-8ccc-36d73e23c818" providerId="ADAL" clId="{449E4834-2A31-4C0D-9D37-AC10F761A637}" dt="2023-02-13T12:55:01.088" v="16" actId="478"/>
          <ac:cxnSpMkLst>
            <pc:docMk/>
            <pc:sldMk cId="798636796" sldId="287"/>
            <ac:cxnSpMk id="163" creationId="{0972368F-04D9-4DEA-B9DF-1BBD3E6B3158}"/>
          </ac:cxnSpMkLst>
        </pc:cxnChg>
        <pc:cxnChg chg="del">
          <ac:chgData name="Geoff Smith" userId="1646d3af-ca85-4954-8ccc-36d73e23c818" providerId="ADAL" clId="{449E4834-2A31-4C0D-9D37-AC10F761A637}" dt="2023-02-13T12:55:05.912" v="18" actId="478"/>
          <ac:cxnSpMkLst>
            <pc:docMk/>
            <pc:sldMk cId="798636796" sldId="287"/>
            <ac:cxnSpMk id="164" creationId="{2516048C-DC72-4E42-84BD-C4A979E5FFBD}"/>
          </ac:cxnSpMkLst>
        </pc:cxnChg>
        <pc:cxnChg chg="mod topLvl">
          <ac:chgData name="Geoff Smith" userId="1646d3af-ca85-4954-8ccc-36d73e23c818" providerId="ADAL" clId="{449E4834-2A31-4C0D-9D37-AC10F761A637}" dt="2023-02-13T12:55:16.335" v="20" actId="165"/>
          <ac:cxnSpMkLst>
            <pc:docMk/>
            <pc:sldMk cId="798636796" sldId="287"/>
            <ac:cxnSpMk id="166" creationId="{F743DA33-C1AF-4824-9B52-98A9E3FBC72A}"/>
          </ac:cxnSpMkLst>
        </pc:cxnChg>
        <pc:cxnChg chg="mod topLvl">
          <ac:chgData name="Geoff Smith" userId="1646d3af-ca85-4954-8ccc-36d73e23c818" providerId="ADAL" clId="{449E4834-2A31-4C0D-9D37-AC10F761A637}" dt="2023-02-13T13:07:24.463" v="168" actId="1582"/>
          <ac:cxnSpMkLst>
            <pc:docMk/>
            <pc:sldMk cId="798636796" sldId="287"/>
            <ac:cxnSpMk id="168" creationId="{5F077B37-76B9-420C-ACB3-F8E6F9358B2F}"/>
          </ac:cxnSpMkLst>
        </pc:cxnChg>
        <pc:cxnChg chg="mod topLvl">
          <ac:chgData name="Geoff Smith" userId="1646d3af-ca85-4954-8ccc-36d73e23c818" providerId="ADAL" clId="{449E4834-2A31-4C0D-9D37-AC10F761A637}" dt="2023-02-13T13:11:49.388" v="192" actId="165"/>
          <ac:cxnSpMkLst>
            <pc:docMk/>
            <pc:sldMk cId="798636796" sldId="287"/>
            <ac:cxnSpMk id="174" creationId="{50BE14B3-CDDB-4174-963E-1AF32A765725}"/>
          </ac:cxnSpMkLst>
        </pc:cxnChg>
        <pc:cxnChg chg="mod topLvl">
          <ac:chgData name="Geoff Smith" userId="1646d3af-ca85-4954-8ccc-36d73e23c818" providerId="ADAL" clId="{449E4834-2A31-4C0D-9D37-AC10F761A637}" dt="2023-02-13T13:11:49.388" v="192" actId="165"/>
          <ac:cxnSpMkLst>
            <pc:docMk/>
            <pc:sldMk cId="798636796" sldId="287"/>
            <ac:cxnSpMk id="175" creationId="{EED62125-6BF8-460F-A2CC-7E2BA9D08EC8}"/>
          </ac:cxnSpMkLst>
        </pc:cxnChg>
        <pc:cxnChg chg="mod topLvl">
          <ac:chgData name="Geoff Smith" userId="1646d3af-ca85-4954-8ccc-36d73e23c818" providerId="ADAL" clId="{449E4834-2A31-4C0D-9D37-AC10F761A637}" dt="2023-02-13T12:55:35.522" v="22" actId="165"/>
          <ac:cxnSpMkLst>
            <pc:docMk/>
            <pc:sldMk cId="798636796" sldId="287"/>
            <ac:cxnSpMk id="185" creationId="{4032A9C2-F5AD-4288-87CC-2B9DC6176F46}"/>
          </ac:cxnSpMkLst>
        </pc:cxnChg>
        <pc:cxnChg chg="mod topLvl">
          <ac:chgData name="Geoff Smith" userId="1646d3af-ca85-4954-8ccc-36d73e23c818" providerId="ADAL" clId="{449E4834-2A31-4C0D-9D37-AC10F761A637}" dt="2023-02-13T12:55:22.494" v="21" actId="165"/>
          <ac:cxnSpMkLst>
            <pc:docMk/>
            <pc:sldMk cId="798636796" sldId="287"/>
            <ac:cxnSpMk id="189" creationId="{12DD7A0E-3B09-449B-8E51-AFE4112897BC}"/>
          </ac:cxnSpMkLst>
        </pc:cxnChg>
      </pc:sldChg>
    </pc:docChg>
  </pc:docChgLst>
  <pc:docChgLst>
    <pc:chgData name="Pathum" userId="8866ff42-e95e-4bcb-8a3c-5e82085e860e" providerId="ADAL" clId="{EADB18DC-1FCE-4ACE-A0E4-4CB137989388}"/>
    <pc:docChg chg="custSel delSld modSld">
      <pc:chgData name="Pathum" userId="8866ff42-e95e-4bcb-8a3c-5e82085e860e" providerId="ADAL" clId="{EADB18DC-1FCE-4ACE-A0E4-4CB137989388}" dt="2023-02-13T18:04:07.710" v="7" actId="478"/>
      <pc:docMkLst>
        <pc:docMk/>
      </pc:docMkLst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2097622246" sldId="266"/>
        </pc:sldMkLst>
      </pc:sldChg>
      <pc:sldChg chg="del">
        <pc:chgData name="Pathum" userId="8866ff42-e95e-4bcb-8a3c-5e82085e860e" providerId="ADAL" clId="{EADB18DC-1FCE-4ACE-A0E4-4CB137989388}" dt="2023-02-13T18:03:15.707" v="0" actId="47"/>
        <pc:sldMkLst>
          <pc:docMk/>
          <pc:sldMk cId="2985729279" sldId="268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3778688651" sldId="270"/>
        </pc:sldMkLst>
      </pc:sldChg>
      <pc:sldChg chg="del">
        <pc:chgData name="Pathum" userId="8866ff42-e95e-4bcb-8a3c-5e82085e860e" providerId="ADAL" clId="{EADB18DC-1FCE-4ACE-A0E4-4CB137989388}" dt="2023-02-13T18:03:17.752" v="1" actId="47"/>
        <pc:sldMkLst>
          <pc:docMk/>
          <pc:sldMk cId="2845662893" sldId="271"/>
        </pc:sldMkLst>
      </pc:sldChg>
      <pc:sldChg chg="del">
        <pc:chgData name="Pathum" userId="8866ff42-e95e-4bcb-8a3c-5e82085e860e" providerId="ADAL" clId="{EADB18DC-1FCE-4ACE-A0E4-4CB137989388}" dt="2023-02-13T18:03:19.179" v="2" actId="47"/>
        <pc:sldMkLst>
          <pc:docMk/>
          <pc:sldMk cId="262764560" sldId="272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2566764372" sldId="273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2445684266" sldId="274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3521435602" sldId="275"/>
        </pc:sldMkLst>
      </pc:sldChg>
      <pc:sldChg chg="del">
        <pc:chgData name="Pathum" userId="8866ff42-e95e-4bcb-8a3c-5e82085e860e" providerId="ADAL" clId="{EADB18DC-1FCE-4ACE-A0E4-4CB137989388}" dt="2023-02-13T18:03:32.590" v="3" actId="47"/>
        <pc:sldMkLst>
          <pc:docMk/>
          <pc:sldMk cId="699626432" sldId="276"/>
        </pc:sldMkLst>
      </pc:sldChg>
      <pc:sldChg chg="del">
        <pc:chgData name="Pathum" userId="8866ff42-e95e-4bcb-8a3c-5e82085e860e" providerId="ADAL" clId="{EADB18DC-1FCE-4ACE-A0E4-4CB137989388}" dt="2023-02-13T18:03:32.590" v="3" actId="47"/>
        <pc:sldMkLst>
          <pc:docMk/>
          <pc:sldMk cId="2348967182" sldId="277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4281959584" sldId="279"/>
        </pc:sldMkLst>
      </pc:sldChg>
      <pc:sldChg chg="del">
        <pc:chgData name="Pathum" userId="8866ff42-e95e-4bcb-8a3c-5e82085e860e" providerId="ADAL" clId="{EADB18DC-1FCE-4ACE-A0E4-4CB137989388}" dt="2023-02-13T18:03:32.590" v="3" actId="47"/>
        <pc:sldMkLst>
          <pc:docMk/>
          <pc:sldMk cId="3762331200" sldId="280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4024129836" sldId="281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1577596836" sldId="282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4085543275" sldId="283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2208894895" sldId="284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1144276242" sldId="285"/>
        </pc:sldMkLst>
      </pc:sldChg>
      <pc:sldChg chg="del">
        <pc:chgData name="Pathum" userId="8866ff42-e95e-4bcb-8a3c-5e82085e860e" providerId="ADAL" clId="{EADB18DC-1FCE-4ACE-A0E4-4CB137989388}" dt="2023-02-13T18:03:44.691" v="4" actId="47"/>
        <pc:sldMkLst>
          <pc:docMk/>
          <pc:sldMk cId="2621075853" sldId="286"/>
        </pc:sldMkLst>
      </pc:sldChg>
      <pc:sldChg chg="delSp mod">
        <pc:chgData name="Pathum" userId="8866ff42-e95e-4bcb-8a3c-5e82085e860e" providerId="ADAL" clId="{EADB18DC-1FCE-4ACE-A0E4-4CB137989388}" dt="2023-02-13T18:04:07.710" v="7" actId="478"/>
        <pc:sldMkLst>
          <pc:docMk/>
          <pc:sldMk cId="798636796" sldId="287"/>
        </pc:sldMkLst>
        <pc:spChg chg="del">
          <ac:chgData name="Pathum" userId="8866ff42-e95e-4bcb-8a3c-5e82085e860e" providerId="ADAL" clId="{EADB18DC-1FCE-4ACE-A0E4-4CB137989388}" dt="2023-02-13T18:03:59.791" v="6" actId="478"/>
          <ac:spMkLst>
            <pc:docMk/>
            <pc:sldMk cId="798636796" sldId="287"/>
            <ac:spMk id="6" creationId="{03926544-E02A-4A20-9C1F-8111BD221C33}"/>
          </ac:spMkLst>
        </pc:spChg>
        <pc:spChg chg="del">
          <ac:chgData name="Pathum" userId="8866ff42-e95e-4bcb-8a3c-5e82085e860e" providerId="ADAL" clId="{EADB18DC-1FCE-4ACE-A0E4-4CB137989388}" dt="2023-02-13T18:03:51.359" v="5" actId="478"/>
          <ac:spMkLst>
            <pc:docMk/>
            <pc:sldMk cId="798636796" sldId="287"/>
            <ac:spMk id="84" creationId="{266274AC-D30F-4960-AC5B-5C72756AE455}"/>
          </ac:spMkLst>
        </pc:spChg>
        <pc:spChg chg="del">
          <ac:chgData name="Pathum" userId="8866ff42-e95e-4bcb-8a3c-5e82085e860e" providerId="ADAL" clId="{EADB18DC-1FCE-4ACE-A0E4-4CB137989388}" dt="2023-02-13T18:04:07.710" v="7" actId="478"/>
          <ac:spMkLst>
            <pc:docMk/>
            <pc:sldMk cId="798636796" sldId="287"/>
            <ac:spMk id="96" creationId="{FC7B469B-8160-4EF7-96CD-44734CD4F9A0}"/>
          </ac:spMkLst>
        </pc:spChg>
        <pc:spChg chg="del">
          <ac:chgData name="Pathum" userId="8866ff42-e95e-4bcb-8a3c-5e82085e860e" providerId="ADAL" clId="{EADB18DC-1FCE-4ACE-A0E4-4CB137989388}" dt="2023-02-13T18:03:59.791" v="6" actId="478"/>
          <ac:spMkLst>
            <pc:docMk/>
            <pc:sldMk cId="798636796" sldId="287"/>
            <ac:spMk id="171" creationId="{92840AA8-D2AD-4AB1-884D-B729044CF656}"/>
          </ac:spMkLst>
        </pc:spChg>
        <pc:spChg chg="del">
          <ac:chgData name="Pathum" userId="8866ff42-e95e-4bcb-8a3c-5e82085e860e" providerId="ADAL" clId="{EADB18DC-1FCE-4ACE-A0E4-4CB137989388}" dt="2023-02-13T18:03:59.791" v="6" actId="478"/>
          <ac:spMkLst>
            <pc:docMk/>
            <pc:sldMk cId="798636796" sldId="287"/>
            <ac:spMk id="172" creationId="{27186A38-7EA6-40A9-BED9-27D84C877B0A}"/>
          </ac:spMkLst>
        </pc:spChg>
        <pc:spChg chg="del">
          <ac:chgData name="Pathum" userId="8866ff42-e95e-4bcb-8a3c-5e82085e860e" providerId="ADAL" clId="{EADB18DC-1FCE-4ACE-A0E4-4CB137989388}" dt="2023-02-13T18:03:59.791" v="6" actId="478"/>
          <ac:spMkLst>
            <pc:docMk/>
            <pc:sldMk cId="798636796" sldId="287"/>
            <ac:spMk id="179" creationId="{F305D399-56DB-48F0-9F43-E7BB9D2CFCB0}"/>
          </ac:spMkLst>
        </pc:spChg>
        <pc:spChg chg="del">
          <ac:chgData name="Pathum" userId="8866ff42-e95e-4bcb-8a3c-5e82085e860e" providerId="ADAL" clId="{EADB18DC-1FCE-4ACE-A0E4-4CB137989388}" dt="2023-02-13T18:03:59.791" v="6" actId="478"/>
          <ac:spMkLst>
            <pc:docMk/>
            <pc:sldMk cId="798636796" sldId="287"/>
            <ac:spMk id="180" creationId="{D89F07C9-E172-4D86-B899-6C4B4ACE1A3A}"/>
          </ac:spMkLst>
        </pc:spChg>
        <pc:spChg chg="del">
          <ac:chgData name="Pathum" userId="8866ff42-e95e-4bcb-8a3c-5e82085e860e" providerId="ADAL" clId="{EADB18DC-1FCE-4ACE-A0E4-4CB137989388}" dt="2023-02-13T18:03:59.791" v="6" actId="478"/>
          <ac:spMkLst>
            <pc:docMk/>
            <pc:sldMk cId="798636796" sldId="287"/>
            <ac:spMk id="183" creationId="{80D8A379-9AD7-458F-8867-754388DF80CD}"/>
          </ac:spMkLst>
        </pc:spChg>
        <pc:spChg chg="del">
          <ac:chgData name="Pathum" userId="8866ff42-e95e-4bcb-8a3c-5e82085e860e" providerId="ADAL" clId="{EADB18DC-1FCE-4ACE-A0E4-4CB137989388}" dt="2023-02-13T18:03:59.791" v="6" actId="478"/>
          <ac:spMkLst>
            <pc:docMk/>
            <pc:sldMk cId="798636796" sldId="287"/>
            <ac:spMk id="184" creationId="{0F6E147C-7BAD-451C-BCA8-DBFE21163240}"/>
          </ac:spMkLst>
        </pc:spChg>
        <pc:spChg chg="del">
          <ac:chgData name="Pathum" userId="8866ff42-e95e-4bcb-8a3c-5e82085e860e" providerId="ADAL" clId="{EADB18DC-1FCE-4ACE-A0E4-4CB137989388}" dt="2023-02-13T18:03:59.791" v="6" actId="478"/>
          <ac:spMkLst>
            <pc:docMk/>
            <pc:sldMk cId="798636796" sldId="287"/>
            <ac:spMk id="186" creationId="{694FB63E-B817-445A-A5AE-D40B33FF58CE}"/>
          </ac:spMkLst>
        </pc:spChg>
        <pc:spChg chg="del">
          <ac:chgData name="Pathum" userId="8866ff42-e95e-4bcb-8a3c-5e82085e860e" providerId="ADAL" clId="{EADB18DC-1FCE-4ACE-A0E4-4CB137989388}" dt="2023-02-13T18:03:59.791" v="6" actId="478"/>
          <ac:spMkLst>
            <pc:docMk/>
            <pc:sldMk cId="798636796" sldId="287"/>
            <ac:spMk id="190" creationId="{335BD9AB-27A1-458B-80F7-B45B5850ECAD}"/>
          </ac:spMkLst>
        </pc:spChg>
        <pc:spChg chg="del">
          <ac:chgData name="Pathum" userId="8866ff42-e95e-4bcb-8a3c-5e82085e860e" providerId="ADAL" clId="{EADB18DC-1FCE-4ACE-A0E4-4CB137989388}" dt="2023-02-13T18:03:59.791" v="6" actId="478"/>
          <ac:spMkLst>
            <pc:docMk/>
            <pc:sldMk cId="798636796" sldId="287"/>
            <ac:spMk id="191" creationId="{EAFDCDDB-17E9-416D-A316-6CDDB1C5B925}"/>
          </ac:spMkLst>
        </pc:spChg>
        <pc:grpChg chg="del">
          <ac:chgData name="Pathum" userId="8866ff42-e95e-4bcb-8a3c-5e82085e860e" providerId="ADAL" clId="{EADB18DC-1FCE-4ACE-A0E4-4CB137989388}" dt="2023-02-13T18:03:59.791" v="6" actId="478"/>
          <ac:grpSpMkLst>
            <pc:docMk/>
            <pc:sldMk cId="798636796" sldId="287"/>
            <ac:grpSpMk id="10" creationId="{D1BC0CFF-CD23-4167-9CE6-929F25C59004}"/>
          </ac:grpSpMkLst>
        </pc:grpChg>
        <pc:grpChg chg="del">
          <ac:chgData name="Pathum" userId="8866ff42-e95e-4bcb-8a3c-5e82085e860e" providerId="ADAL" clId="{EADB18DC-1FCE-4ACE-A0E4-4CB137989388}" dt="2023-02-13T18:03:59.791" v="6" actId="478"/>
          <ac:grpSpMkLst>
            <pc:docMk/>
            <pc:sldMk cId="798636796" sldId="287"/>
            <ac:grpSpMk id="19" creationId="{D15D48AA-1F62-4322-A8FD-51FA7067F065}"/>
          </ac:grpSpMkLst>
        </pc:grpChg>
        <pc:graphicFrameChg chg="del">
          <ac:chgData name="Pathum" userId="8866ff42-e95e-4bcb-8a3c-5e82085e860e" providerId="ADAL" clId="{EADB18DC-1FCE-4ACE-A0E4-4CB137989388}" dt="2023-02-13T18:03:59.791" v="6" actId="478"/>
          <ac:graphicFrameMkLst>
            <pc:docMk/>
            <pc:sldMk cId="798636796" sldId="287"/>
            <ac:graphicFrameMk id="161" creationId="{A4812E41-86F7-4755-B18C-244DBD3239BC}"/>
          </ac:graphicFrameMkLst>
        </pc:graphicFrameChg>
        <pc:cxnChg chg="del">
          <ac:chgData name="Pathum" userId="8866ff42-e95e-4bcb-8a3c-5e82085e860e" providerId="ADAL" clId="{EADB18DC-1FCE-4ACE-A0E4-4CB137989388}" dt="2023-02-13T18:03:59.791" v="6" actId="478"/>
          <ac:cxnSpMkLst>
            <pc:docMk/>
            <pc:sldMk cId="798636796" sldId="287"/>
            <ac:cxnSpMk id="166" creationId="{F743DA33-C1AF-4824-9B52-98A9E3FBC72A}"/>
          </ac:cxnSpMkLst>
        </pc:cxnChg>
        <pc:cxnChg chg="del">
          <ac:chgData name="Pathum" userId="8866ff42-e95e-4bcb-8a3c-5e82085e860e" providerId="ADAL" clId="{EADB18DC-1FCE-4ACE-A0E4-4CB137989388}" dt="2023-02-13T18:03:59.791" v="6" actId="478"/>
          <ac:cxnSpMkLst>
            <pc:docMk/>
            <pc:sldMk cId="798636796" sldId="287"/>
            <ac:cxnSpMk id="185" creationId="{4032A9C2-F5AD-4288-87CC-2B9DC6176F46}"/>
          </ac:cxnSpMkLst>
        </pc:cxnChg>
        <pc:cxnChg chg="del">
          <ac:chgData name="Pathum" userId="8866ff42-e95e-4bcb-8a3c-5e82085e860e" providerId="ADAL" clId="{EADB18DC-1FCE-4ACE-A0E4-4CB137989388}" dt="2023-02-13T18:03:59.791" v="6" actId="478"/>
          <ac:cxnSpMkLst>
            <pc:docMk/>
            <pc:sldMk cId="798636796" sldId="287"/>
            <ac:cxnSpMk id="189" creationId="{12DD7A0E-3B09-449B-8E51-AFE4112897BC}"/>
          </ac:cxnSpMkLst>
        </pc:cxnChg>
      </pc:sldChg>
    </pc:docChg>
  </pc:docChgLst>
  <pc:docChgLst>
    <pc:chgData name="Pathum" userId="8866ff42-e95e-4bcb-8a3c-5e82085e860e" providerId="ADAL" clId="{E2FD3975-6D45-4815-A684-133C9D874EE9}"/>
    <pc:docChg chg="custSel delSld modSld">
      <pc:chgData name="Pathum" userId="8866ff42-e95e-4bcb-8a3c-5e82085e860e" providerId="ADAL" clId="{E2FD3975-6D45-4815-A684-133C9D874EE9}" dt="2023-02-14T09:33:38.598" v="3" actId="47"/>
      <pc:docMkLst>
        <pc:docMk/>
      </pc:docMkLst>
      <pc:sldChg chg="del">
        <pc:chgData name="Pathum" userId="8866ff42-e95e-4bcb-8a3c-5e82085e860e" providerId="ADAL" clId="{E2FD3975-6D45-4815-A684-133C9D874EE9}" dt="2023-02-14T09:33:38.598" v="3" actId="47"/>
        <pc:sldMkLst>
          <pc:docMk/>
          <pc:sldMk cId="798636796" sldId="287"/>
        </pc:sldMkLst>
      </pc:sldChg>
      <pc:sldChg chg="delSp mod">
        <pc:chgData name="Pathum" userId="8866ff42-e95e-4bcb-8a3c-5e82085e860e" providerId="ADAL" clId="{E2FD3975-6D45-4815-A684-133C9D874EE9}" dt="2023-02-14T09:33:23.638" v="2" actId="478"/>
        <pc:sldMkLst>
          <pc:docMk/>
          <pc:sldMk cId="2357058310" sldId="288"/>
        </pc:sldMkLst>
        <pc:spChg chg="del">
          <ac:chgData name="Pathum" userId="8866ff42-e95e-4bcb-8a3c-5e82085e860e" providerId="ADAL" clId="{E2FD3975-6D45-4815-A684-133C9D874EE9}" dt="2023-02-14T09:33:16.144" v="0" actId="478"/>
          <ac:spMkLst>
            <pc:docMk/>
            <pc:sldMk cId="2357058310" sldId="288"/>
            <ac:spMk id="6" creationId="{03926544-E02A-4A20-9C1F-8111BD221C33}"/>
          </ac:spMkLst>
        </pc:spChg>
        <pc:spChg chg="del">
          <ac:chgData name="Pathum" userId="8866ff42-e95e-4bcb-8a3c-5e82085e860e" providerId="ADAL" clId="{E2FD3975-6D45-4815-A684-133C9D874EE9}" dt="2023-02-14T09:33:20.695" v="1" actId="478"/>
          <ac:spMkLst>
            <pc:docMk/>
            <pc:sldMk cId="2357058310" sldId="288"/>
            <ac:spMk id="84" creationId="{266274AC-D30F-4960-AC5B-5C72756AE455}"/>
          </ac:spMkLst>
        </pc:spChg>
        <pc:spChg chg="del">
          <ac:chgData name="Pathum" userId="8866ff42-e95e-4bcb-8a3c-5e82085e860e" providerId="ADAL" clId="{E2FD3975-6D45-4815-A684-133C9D874EE9}" dt="2023-02-14T09:33:23.638" v="2" actId="478"/>
          <ac:spMkLst>
            <pc:docMk/>
            <pc:sldMk cId="2357058310" sldId="288"/>
            <ac:spMk id="96" creationId="{FC7B469B-8160-4EF7-96CD-44734CD4F9A0}"/>
          </ac:spMkLst>
        </pc:spChg>
        <pc:spChg chg="del">
          <ac:chgData name="Pathum" userId="8866ff42-e95e-4bcb-8a3c-5e82085e860e" providerId="ADAL" clId="{E2FD3975-6D45-4815-A684-133C9D874EE9}" dt="2023-02-14T09:33:16.144" v="0" actId="478"/>
          <ac:spMkLst>
            <pc:docMk/>
            <pc:sldMk cId="2357058310" sldId="288"/>
            <ac:spMk id="171" creationId="{92840AA8-D2AD-4AB1-884D-B729044CF656}"/>
          </ac:spMkLst>
        </pc:spChg>
        <pc:spChg chg="del">
          <ac:chgData name="Pathum" userId="8866ff42-e95e-4bcb-8a3c-5e82085e860e" providerId="ADAL" clId="{E2FD3975-6D45-4815-A684-133C9D874EE9}" dt="2023-02-14T09:33:16.144" v="0" actId="478"/>
          <ac:spMkLst>
            <pc:docMk/>
            <pc:sldMk cId="2357058310" sldId="288"/>
            <ac:spMk id="172" creationId="{27186A38-7EA6-40A9-BED9-27D84C877B0A}"/>
          </ac:spMkLst>
        </pc:spChg>
        <pc:spChg chg="del">
          <ac:chgData name="Pathum" userId="8866ff42-e95e-4bcb-8a3c-5e82085e860e" providerId="ADAL" clId="{E2FD3975-6D45-4815-A684-133C9D874EE9}" dt="2023-02-14T09:33:16.144" v="0" actId="478"/>
          <ac:spMkLst>
            <pc:docMk/>
            <pc:sldMk cId="2357058310" sldId="288"/>
            <ac:spMk id="179" creationId="{F305D399-56DB-48F0-9F43-E7BB9D2CFCB0}"/>
          </ac:spMkLst>
        </pc:spChg>
        <pc:spChg chg="del">
          <ac:chgData name="Pathum" userId="8866ff42-e95e-4bcb-8a3c-5e82085e860e" providerId="ADAL" clId="{E2FD3975-6D45-4815-A684-133C9D874EE9}" dt="2023-02-14T09:33:16.144" v="0" actId="478"/>
          <ac:spMkLst>
            <pc:docMk/>
            <pc:sldMk cId="2357058310" sldId="288"/>
            <ac:spMk id="180" creationId="{D89F07C9-E172-4D86-B899-6C4B4ACE1A3A}"/>
          </ac:spMkLst>
        </pc:spChg>
        <pc:spChg chg="del">
          <ac:chgData name="Pathum" userId="8866ff42-e95e-4bcb-8a3c-5e82085e860e" providerId="ADAL" clId="{E2FD3975-6D45-4815-A684-133C9D874EE9}" dt="2023-02-14T09:33:16.144" v="0" actId="478"/>
          <ac:spMkLst>
            <pc:docMk/>
            <pc:sldMk cId="2357058310" sldId="288"/>
            <ac:spMk id="183" creationId="{80D8A379-9AD7-458F-8867-754388DF80CD}"/>
          </ac:spMkLst>
        </pc:spChg>
        <pc:spChg chg="del">
          <ac:chgData name="Pathum" userId="8866ff42-e95e-4bcb-8a3c-5e82085e860e" providerId="ADAL" clId="{E2FD3975-6D45-4815-A684-133C9D874EE9}" dt="2023-02-14T09:33:16.144" v="0" actId="478"/>
          <ac:spMkLst>
            <pc:docMk/>
            <pc:sldMk cId="2357058310" sldId="288"/>
            <ac:spMk id="184" creationId="{0F6E147C-7BAD-451C-BCA8-DBFE21163240}"/>
          </ac:spMkLst>
        </pc:spChg>
        <pc:spChg chg="del">
          <ac:chgData name="Pathum" userId="8866ff42-e95e-4bcb-8a3c-5e82085e860e" providerId="ADAL" clId="{E2FD3975-6D45-4815-A684-133C9D874EE9}" dt="2023-02-14T09:33:16.144" v="0" actId="478"/>
          <ac:spMkLst>
            <pc:docMk/>
            <pc:sldMk cId="2357058310" sldId="288"/>
            <ac:spMk id="186" creationId="{694FB63E-B817-445A-A5AE-D40B33FF58CE}"/>
          </ac:spMkLst>
        </pc:spChg>
        <pc:spChg chg="del">
          <ac:chgData name="Pathum" userId="8866ff42-e95e-4bcb-8a3c-5e82085e860e" providerId="ADAL" clId="{E2FD3975-6D45-4815-A684-133C9D874EE9}" dt="2023-02-14T09:33:16.144" v="0" actId="478"/>
          <ac:spMkLst>
            <pc:docMk/>
            <pc:sldMk cId="2357058310" sldId="288"/>
            <ac:spMk id="190" creationId="{335BD9AB-27A1-458B-80F7-B45B5850ECAD}"/>
          </ac:spMkLst>
        </pc:spChg>
        <pc:spChg chg="del">
          <ac:chgData name="Pathum" userId="8866ff42-e95e-4bcb-8a3c-5e82085e860e" providerId="ADAL" clId="{E2FD3975-6D45-4815-A684-133C9D874EE9}" dt="2023-02-14T09:33:16.144" v="0" actId="478"/>
          <ac:spMkLst>
            <pc:docMk/>
            <pc:sldMk cId="2357058310" sldId="288"/>
            <ac:spMk id="191" creationId="{EAFDCDDB-17E9-416D-A316-6CDDB1C5B925}"/>
          </ac:spMkLst>
        </pc:spChg>
        <pc:grpChg chg="del">
          <ac:chgData name="Pathum" userId="8866ff42-e95e-4bcb-8a3c-5e82085e860e" providerId="ADAL" clId="{E2FD3975-6D45-4815-A684-133C9D874EE9}" dt="2023-02-14T09:33:16.144" v="0" actId="478"/>
          <ac:grpSpMkLst>
            <pc:docMk/>
            <pc:sldMk cId="2357058310" sldId="288"/>
            <ac:grpSpMk id="10" creationId="{D1BC0CFF-CD23-4167-9CE6-929F25C59004}"/>
          </ac:grpSpMkLst>
        </pc:grpChg>
        <pc:grpChg chg="del">
          <ac:chgData name="Pathum" userId="8866ff42-e95e-4bcb-8a3c-5e82085e860e" providerId="ADAL" clId="{E2FD3975-6D45-4815-A684-133C9D874EE9}" dt="2023-02-14T09:33:16.144" v="0" actId="478"/>
          <ac:grpSpMkLst>
            <pc:docMk/>
            <pc:sldMk cId="2357058310" sldId="288"/>
            <ac:grpSpMk id="19" creationId="{D15D48AA-1F62-4322-A8FD-51FA7067F065}"/>
          </ac:grpSpMkLst>
        </pc:grpChg>
        <pc:graphicFrameChg chg="del">
          <ac:chgData name="Pathum" userId="8866ff42-e95e-4bcb-8a3c-5e82085e860e" providerId="ADAL" clId="{E2FD3975-6D45-4815-A684-133C9D874EE9}" dt="2023-02-14T09:33:16.144" v="0" actId="478"/>
          <ac:graphicFrameMkLst>
            <pc:docMk/>
            <pc:sldMk cId="2357058310" sldId="288"/>
            <ac:graphicFrameMk id="161" creationId="{A4812E41-86F7-4755-B18C-244DBD3239BC}"/>
          </ac:graphicFrameMkLst>
        </pc:graphicFrameChg>
        <pc:cxnChg chg="del">
          <ac:chgData name="Pathum" userId="8866ff42-e95e-4bcb-8a3c-5e82085e860e" providerId="ADAL" clId="{E2FD3975-6D45-4815-A684-133C9D874EE9}" dt="2023-02-14T09:33:16.144" v="0" actId="478"/>
          <ac:cxnSpMkLst>
            <pc:docMk/>
            <pc:sldMk cId="2357058310" sldId="288"/>
            <ac:cxnSpMk id="166" creationId="{F743DA33-C1AF-4824-9B52-98A9E3FBC72A}"/>
          </ac:cxnSpMkLst>
        </pc:cxnChg>
        <pc:cxnChg chg="del">
          <ac:chgData name="Pathum" userId="8866ff42-e95e-4bcb-8a3c-5e82085e860e" providerId="ADAL" clId="{E2FD3975-6D45-4815-A684-133C9D874EE9}" dt="2023-02-14T09:33:16.144" v="0" actId="478"/>
          <ac:cxnSpMkLst>
            <pc:docMk/>
            <pc:sldMk cId="2357058310" sldId="288"/>
            <ac:cxnSpMk id="185" creationId="{4032A9C2-F5AD-4288-87CC-2B9DC6176F46}"/>
          </ac:cxnSpMkLst>
        </pc:cxnChg>
        <pc:cxnChg chg="del">
          <ac:chgData name="Pathum" userId="8866ff42-e95e-4bcb-8a3c-5e82085e860e" providerId="ADAL" clId="{E2FD3975-6D45-4815-A684-133C9D874EE9}" dt="2023-02-14T09:33:16.144" v="0" actId="478"/>
          <ac:cxnSpMkLst>
            <pc:docMk/>
            <pc:sldMk cId="2357058310" sldId="288"/>
            <ac:cxnSpMk id="189" creationId="{12DD7A0E-3B09-449B-8E51-AFE4112897BC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948595146871008E-2"/>
          <c:y val="0.12708611111111112"/>
          <c:w val="0.8623585568326948"/>
          <c:h val="0.70593833333333333"/>
        </c:manualLayout>
      </c:layout>
      <c:scatterChart>
        <c:scatterStyle val="smoothMarker"/>
        <c:varyColors val="0"/>
        <c:ser>
          <c:idx val="8"/>
          <c:order val="5"/>
          <c:tx>
            <c:strRef>
              <c:f>IgG!$E$16</c:f>
              <c:strCache>
                <c:ptCount val="1"/>
                <c:pt idx="0">
                  <c:v>TC2</c:v>
                </c:pt>
              </c:strCache>
            </c:strRef>
          </c:tx>
          <c:spPr>
            <a:ln w="6350">
              <a:solidFill>
                <a:srgbClr val="FFFFFF"/>
              </a:solidFill>
            </a:ln>
          </c:spPr>
          <c:marker>
            <c:symbol val="none"/>
          </c:marker>
          <c:xVal>
            <c:numRef>
              <c:f>IgG!$V$20:$V$2024</c:f>
              <c:numCache>
                <c:formatCode>General</c:formatCode>
                <c:ptCount val="2005"/>
                <c:pt idx="363" formatCode="0.00">
                  <c:v>0</c:v>
                </c:pt>
                <c:pt idx="364" formatCode="0.00">
                  <c:v>3.9999999999999147E-2</c:v>
                </c:pt>
                <c:pt idx="365" formatCode="0.00">
                  <c:v>6.9999999999998508E-2</c:v>
                </c:pt>
                <c:pt idx="366" formatCode="0.00">
                  <c:v>9.9999999999999645E-2</c:v>
                </c:pt>
                <c:pt idx="367" formatCode="0.00">
                  <c:v>0.13999999999999879</c:v>
                </c:pt>
                <c:pt idx="368" formatCode="0.00">
                  <c:v>0.16999999999999993</c:v>
                </c:pt>
                <c:pt idx="369" formatCode="0.00">
                  <c:v>0.19999999999999929</c:v>
                </c:pt>
                <c:pt idx="370" formatCode="0.00">
                  <c:v>0.23999999999999844</c:v>
                </c:pt>
                <c:pt idx="371" formatCode="0.00">
                  <c:v>0.26999999999999957</c:v>
                </c:pt>
                <c:pt idx="372" formatCode="0.00">
                  <c:v>0.29999999999999893</c:v>
                </c:pt>
                <c:pt idx="373" formatCode="0.00">
                  <c:v>0.33999999999999986</c:v>
                </c:pt>
                <c:pt idx="374" formatCode="0.00">
                  <c:v>0.36999999999999922</c:v>
                </c:pt>
                <c:pt idx="375" formatCode="0.00">
                  <c:v>0.39999999999999858</c:v>
                </c:pt>
                <c:pt idx="376" formatCode="0.00">
                  <c:v>0.4399999999999995</c:v>
                </c:pt>
                <c:pt idx="377" formatCode="0.00">
                  <c:v>0.46999999999999886</c:v>
                </c:pt>
                <c:pt idx="378" formatCode="0.00">
                  <c:v>0.5</c:v>
                </c:pt>
                <c:pt idx="379" formatCode="0.00">
                  <c:v>0.53999999999999915</c:v>
                </c:pt>
                <c:pt idx="380" formatCode="0.00">
                  <c:v>0.56999999999999851</c:v>
                </c:pt>
                <c:pt idx="381" formatCode="0.00">
                  <c:v>0.59999999999999964</c:v>
                </c:pt>
                <c:pt idx="382" formatCode="0.00">
                  <c:v>0.63999999999999879</c:v>
                </c:pt>
                <c:pt idx="383" formatCode="0.00">
                  <c:v>0.66999999999999993</c:v>
                </c:pt>
                <c:pt idx="384" formatCode="0.00">
                  <c:v>0.69999999999999929</c:v>
                </c:pt>
                <c:pt idx="385" formatCode="0.00">
                  <c:v>0.73999999999999844</c:v>
                </c:pt>
                <c:pt idx="386" formatCode="0.00">
                  <c:v>0.76999999999999957</c:v>
                </c:pt>
                <c:pt idx="387" formatCode="0.00">
                  <c:v>0.79999999999999893</c:v>
                </c:pt>
                <c:pt idx="388" formatCode="0.00">
                  <c:v>0.83999999999999986</c:v>
                </c:pt>
                <c:pt idx="389" formatCode="0.00">
                  <c:v>0.86999999999999922</c:v>
                </c:pt>
                <c:pt idx="390" formatCode="0.00">
                  <c:v>0.89999999999999858</c:v>
                </c:pt>
                <c:pt idx="391" formatCode="0.00">
                  <c:v>0.9399999999999995</c:v>
                </c:pt>
                <c:pt idx="392" formatCode="0.00">
                  <c:v>0.96999999999999886</c:v>
                </c:pt>
                <c:pt idx="393" formatCode="0.00">
                  <c:v>1</c:v>
                </c:pt>
                <c:pt idx="394" formatCode="0.00">
                  <c:v>1.0399999999999991</c:v>
                </c:pt>
                <c:pt idx="395" formatCode="0.00">
                  <c:v>1.0699999999999985</c:v>
                </c:pt>
                <c:pt idx="396" formatCode="0.00">
                  <c:v>1.0999999999999996</c:v>
                </c:pt>
                <c:pt idx="397" formatCode="0.00">
                  <c:v>1.1399999999999988</c:v>
                </c:pt>
                <c:pt idx="398" formatCode="0.00">
                  <c:v>1.17</c:v>
                </c:pt>
                <c:pt idx="399" formatCode="0.00">
                  <c:v>1.1999999999999993</c:v>
                </c:pt>
                <c:pt idx="400" formatCode="0.00">
                  <c:v>1.2399999999999984</c:v>
                </c:pt>
                <c:pt idx="401" formatCode="0.00">
                  <c:v>1.2699999999999996</c:v>
                </c:pt>
                <c:pt idx="402" formatCode="0.00">
                  <c:v>1.2999999999999989</c:v>
                </c:pt>
                <c:pt idx="403" formatCode="0.00">
                  <c:v>1.3399999999999999</c:v>
                </c:pt>
                <c:pt idx="404" formatCode="0.00">
                  <c:v>1.3699999999999992</c:v>
                </c:pt>
                <c:pt idx="405" formatCode="0.00">
                  <c:v>1.3999999999999986</c:v>
                </c:pt>
                <c:pt idx="406" formatCode="0.00">
                  <c:v>1.4399999999999995</c:v>
                </c:pt>
                <c:pt idx="407" formatCode="0.00">
                  <c:v>1.4699999999999989</c:v>
                </c:pt>
                <c:pt idx="408" formatCode="0.00">
                  <c:v>1.5</c:v>
                </c:pt>
                <c:pt idx="409" formatCode="0.00">
                  <c:v>1.5399999999999991</c:v>
                </c:pt>
                <c:pt idx="410" formatCode="0.00">
                  <c:v>1.5699999999999985</c:v>
                </c:pt>
                <c:pt idx="411" formatCode="0.00">
                  <c:v>1.5999999999999996</c:v>
                </c:pt>
                <c:pt idx="412" formatCode="0.00">
                  <c:v>1.6399999999999988</c:v>
                </c:pt>
                <c:pt idx="413" formatCode="0.00">
                  <c:v>1.67</c:v>
                </c:pt>
                <c:pt idx="414" formatCode="0.00">
                  <c:v>1.6999999999999993</c:v>
                </c:pt>
                <c:pt idx="415" formatCode="0.00">
                  <c:v>1.7399999999999984</c:v>
                </c:pt>
                <c:pt idx="416" formatCode="0.00">
                  <c:v>1.7699999999999996</c:v>
                </c:pt>
                <c:pt idx="417" formatCode="0.00">
                  <c:v>1.7999999999999989</c:v>
                </c:pt>
                <c:pt idx="418" formatCode="0.00">
                  <c:v>1.8399999999999999</c:v>
                </c:pt>
                <c:pt idx="419" formatCode="0.00">
                  <c:v>1.8699999999999992</c:v>
                </c:pt>
                <c:pt idx="420" formatCode="0.00">
                  <c:v>1.8999999999999986</c:v>
                </c:pt>
                <c:pt idx="421" formatCode="0.00">
                  <c:v>1.9399999999999995</c:v>
                </c:pt>
                <c:pt idx="422" formatCode="0.00">
                  <c:v>1.9699999999999989</c:v>
                </c:pt>
                <c:pt idx="423" formatCode="0.00">
                  <c:v>2</c:v>
                </c:pt>
                <c:pt idx="424" formatCode="0.00">
                  <c:v>2.0399999999999991</c:v>
                </c:pt>
                <c:pt idx="425" formatCode="0.00">
                  <c:v>2.0699999999999985</c:v>
                </c:pt>
                <c:pt idx="426" formatCode="0.00">
                  <c:v>2.0999999999999996</c:v>
                </c:pt>
                <c:pt idx="427" formatCode="0.00">
                  <c:v>2.1399999999999988</c:v>
                </c:pt>
                <c:pt idx="428" formatCode="0.00">
                  <c:v>2.17</c:v>
                </c:pt>
                <c:pt idx="429" formatCode="0.00">
                  <c:v>2.1999999999999993</c:v>
                </c:pt>
                <c:pt idx="430" formatCode="0.00">
                  <c:v>2.2399999999999984</c:v>
                </c:pt>
                <c:pt idx="431" formatCode="0.00">
                  <c:v>2.2699999999999996</c:v>
                </c:pt>
                <c:pt idx="432" formatCode="0.00">
                  <c:v>2.2999999999999989</c:v>
                </c:pt>
                <c:pt idx="433" formatCode="0.00">
                  <c:v>2.34</c:v>
                </c:pt>
                <c:pt idx="434" formatCode="0.00">
                  <c:v>2.3699999999999992</c:v>
                </c:pt>
                <c:pt idx="435" formatCode="0.00">
                  <c:v>2.3999999999999986</c:v>
                </c:pt>
                <c:pt idx="436" formatCode="0.00">
                  <c:v>2.4399999999999995</c:v>
                </c:pt>
                <c:pt idx="437" formatCode="0.00">
                  <c:v>2.4699999999999989</c:v>
                </c:pt>
                <c:pt idx="438" formatCode="0.00">
                  <c:v>2.5</c:v>
                </c:pt>
                <c:pt idx="439" formatCode="0.00">
                  <c:v>2.5399999999999991</c:v>
                </c:pt>
                <c:pt idx="440" formatCode="0.00">
                  <c:v>2.5699999999999985</c:v>
                </c:pt>
                <c:pt idx="441" formatCode="0.00">
                  <c:v>2.5999999999999996</c:v>
                </c:pt>
                <c:pt idx="442" formatCode="0.00">
                  <c:v>2.6399999999999988</c:v>
                </c:pt>
                <c:pt idx="443" formatCode="0.00">
                  <c:v>2.67</c:v>
                </c:pt>
                <c:pt idx="444" formatCode="0.00">
                  <c:v>2.6999999999999993</c:v>
                </c:pt>
                <c:pt idx="445" formatCode="0.00">
                  <c:v>2.7399999999999984</c:v>
                </c:pt>
                <c:pt idx="446" formatCode="0.00">
                  <c:v>2.7699999999999996</c:v>
                </c:pt>
                <c:pt idx="447" formatCode="0.00">
                  <c:v>2.7999999999999989</c:v>
                </c:pt>
                <c:pt idx="448" formatCode="0.00">
                  <c:v>2.84</c:v>
                </c:pt>
                <c:pt idx="449" formatCode="0.00">
                  <c:v>2.8699999999999992</c:v>
                </c:pt>
                <c:pt idx="450" formatCode="0.00">
                  <c:v>2.8999999999999986</c:v>
                </c:pt>
                <c:pt idx="451" formatCode="0.00">
                  <c:v>2.9399999999999995</c:v>
                </c:pt>
                <c:pt idx="452" formatCode="0.00">
                  <c:v>2.9699999999999989</c:v>
                </c:pt>
                <c:pt idx="453" formatCode="0.00">
                  <c:v>3</c:v>
                </c:pt>
                <c:pt idx="454" formatCode="0.00">
                  <c:v>3.0399999999999991</c:v>
                </c:pt>
                <c:pt idx="455" formatCode="0.00">
                  <c:v>3.0699999999999985</c:v>
                </c:pt>
                <c:pt idx="456" formatCode="0.00">
                  <c:v>3.0999999999999996</c:v>
                </c:pt>
                <c:pt idx="457" formatCode="0.00">
                  <c:v>3.1399999999999988</c:v>
                </c:pt>
                <c:pt idx="458" formatCode="0.00">
                  <c:v>3.17</c:v>
                </c:pt>
                <c:pt idx="459" formatCode="0.00">
                  <c:v>3.1999999999999993</c:v>
                </c:pt>
                <c:pt idx="460" formatCode="0.00">
                  <c:v>3.2399999999999984</c:v>
                </c:pt>
                <c:pt idx="461" formatCode="0.00">
                  <c:v>3.2699999999999996</c:v>
                </c:pt>
                <c:pt idx="462" formatCode="0.00">
                  <c:v>3.2999999999999989</c:v>
                </c:pt>
                <c:pt idx="463" formatCode="0.00">
                  <c:v>3.34</c:v>
                </c:pt>
                <c:pt idx="464" formatCode="0.00">
                  <c:v>3.3699999999999992</c:v>
                </c:pt>
                <c:pt idx="465" formatCode="0.00">
                  <c:v>3.3999999999999986</c:v>
                </c:pt>
                <c:pt idx="466" formatCode="0.00">
                  <c:v>3.4399999999999995</c:v>
                </c:pt>
                <c:pt idx="467" formatCode="0.00">
                  <c:v>3.4699999999999989</c:v>
                </c:pt>
                <c:pt idx="468" formatCode="0.00">
                  <c:v>3.5</c:v>
                </c:pt>
                <c:pt idx="469" formatCode="0.00">
                  <c:v>3.5399999999999991</c:v>
                </c:pt>
                <c:pt idx="470" formatCode="0.00">
                  <c:v>3.5699999999999985</c:v>
                </c:pt>
                <c:pt idx="471" formatCode="0.00">
                  <c:v>3.5999999999999996</c:v>
                </c:pt>
                <c:pt idx="472" formatCode="0.00">
                  <c:v>3.6399999999999988</c:v>
                </c:pt>
                <c:pt idx="473" formatCode="0.00">
                  <c:v>3.67</c:v>
                </c:pt>
                <c:pt idx="474" formatCode="0.00">
                  <c:v>3.6999999999999993</c:v>
                </c:pt>
                <c:pt idx="475" formatCode="0.00">
                  <c:v>3.7399999999999984</c:v>
                </c:pt>
                <c:pt idx="476" formatCode="0.00">
                  <c:v>3.7699999999999996</c:v>
                </c:pt>
                <c:pt idx="477" formatCode="0.00">
                  <c:v>3.7999999999999989</c:v>
                </c:pt>
                <c:pt idx="478" formatCode="0.00">
                  <c:v>3.84</c:v>
                </c:pt>
                <c:pt idx="479" formatCode="0.00">
                  <c:v>3.8699999999999992</c:v>
                </c:pt>
                <c:pt idx="480" formatCode="0.00">
                  <c:v>3.9000000000000004</c:v>
                </c:pt>
                <c:pt idx="481" formatCode="0.00">
                  <c:v>3.9399999999999995</c:v>
                </c:pt>
                <c:pt idx="482" formatCode="0.00">
                  <c:v>3.9700000000000006</c:v>
                </c:pt>
                <c:pt idx="483" formatCode="0.00">
                  <c:v>3.9999999999999982</c:v>
                </c:pt>
                <c:pt idx="484" formatCode="0.00">
                  <c:v>4.0400000000000009</c:v>
                </c:pt>
                <c:pt idx="485" formatCode="0.00">
                  <c:v>4.0699999999999985</c:v>
                </c:pt>
                <c:pt idx="486" formatCode="0.00">
                  <c:v>4.0999999999999996</c:v>
                </c:pt>
                <c:pt idx="487" formatCode="0.00">
                  <c:v>4.1399999999999988</c:v>
                </c:pt>
                <c:pt idx="488" formatCode="0.00">
                  <c:v>4.17</c:v>
                </c:pt>
                <c:pt idx="489" formatCode="0.00">
                  <c:v>4.1999999999999975</c:v>
                </c:pt>
                <c:pt idx="490" formatCode="0.00">
                  <c:v>4.24</c:v>
                </c:pt>
                <c:pt idx="491" formatCode="0.00">
                  <c:v>4.2699999999999978</c:v>
                </c:pt>
                <c:pt idx="492" formatCode="0.00">
                  <c:v>4.2999999999999989</c:v>
                </c:pt>
                <c:pt idx="493" formatCode="0.00">
                  <c:v>4.3399999999999981</c:v>
                </c:pt>
                <c:pt idx="494" formatCode="0.00">
                  <c:v>4.3699999999999992</c:v>
                </c:pt>
                <c:pt idx="495" formatCode="0.00">
                  <c:v>4.4000000000000004</c:v>
                </c:pt>
                <c:pt idx="496" formatCode="0.00">
                  <c:v>4.4399999999999995</c:v>
                </c:pt>
                <c:pt idx="497" formatCode="0.00">
                  <c:v>4.4700000000000006</c:v>
                </c:pt>
                <c:pt idx="498" formatCode="0.00">
                  <c:v>4.4999999999999982</c:v>
                </c:pt>
                <c:pt idx="499" formatCode="0.00">
                  <c:v>4.5400000000000009</c:v>
                </c:pt>
                <c:pt idx="500" formatCode="0.00">
                  <c:v>4.5699999999999985</c:v>
                </c:pt>
                <c:pt idx="501" formatCode="0.00">
                  <c:v>4.5999999999999996</c:v>
                </c:pt>
                <c:pt idx="502" formatCode="0.00">
                  <c:v>4.6399999999999988</c:v>
                </c:pt>
                <c:pt idx="503" formatCode="0.00">
                  <c:v>4.67</c:v>
                </c:pt>
                <c:pt idx="504" formatCode="0.00">
                  <c:v>4.6999999999999975</c:v>
                </c:pt>
                <c:pt idx="505" formatCode="0.00">
                  <c:v>4.74</c:v>
                </c:pt>
                <c:pt idx="506" formatCode="0.00">
                  <c:v>4.7699999999999978</c:v>
                </c:pt>
                <c:pt idx="507" formatCode="0.00">
                  <c:v>4.7999999999999989</c:v>
                </c:pt>
                <c:pt idx="508" formatCode="0.00">
                  <c:v>4.8399999999999981</c:v>
                </c:pt>
                <c:pt idx="509" formatCode="0.00">
                  <c:v>4.8699999999999992</c:v>
                </c:pt>
                <c:pt idx="510" formatCode="0.00">
                  <c:v>4.9000000000000004</c:v>
                </c:pt>
                <c:pt idx="511" formatCode="0.00">
                  <c:v>4.9399999999999995</c:v>
                </c:pt>
                <c:pt idx="512" formatCode="0.00">
                  <c:v>4.9700000000000006</c:v>
                </c:pt>
                <c:pt idx="513" formatCode="0.00">
                  <c:v>4.9999999999999982</c:v>
                </c:pt>
                <c:pt idx="514" formatCode="0.00">
                  <c:v>5.0400000000000009</c:v>
                </c:pt>
                <c:pt idx="515" formatCode="0.00">
                  <c:v>5.0699999999999985</c:v>
                </c:pt>
                <c:pt idx="516" formatCode="0.00">
                  <c:v>5.0999999999999996</c:v>
                </c:pt>
                <c:pt idx="517" formatCode="0.00">
                  <c:v>5.1399999999999988</c:v>
                </c:pt>
                <c:pt idx="518" formatCode="0.00">
                  <c:v>5.17</c:v>
                </c:pt>
                <c:pt idx="519" formatCode="0.00">
                  <c:v>5.1999999999999975</c:v>
                </c:pt>
                <c:pt idx="520" formatCode="0.00">
                  <c:v>5.24</c:v>
                </c:pt>
                <c:pt idx="521" formatCode="0.00">
                  <c:v>5.2699999999999978</c:v>
                </c:pt>
                <c:pt idx="522" formatCode="0.00">
                  <c:v>5.2999999999999989</c:v>
                </c:pt>
                <c:pt idx="523" formatCode="0.00">
                  <c:v>5.3399999999999981</c:v>
                </c:pt>
                <c:pt idx="524" formatCode="0.00">
                  <c:v>5.3699999999999992</c:v>
                </c:pt>
                <c:pt idx="525" formatCode="0.00">
                  <c:v>5.4</c:v>
                </c:pt>
                <c:pt idx="526" formatCode="0.00">
                  <c:v>5.4399999999999995</c:v>
                </c:pt>
                <c:pt idx="527" formatCode="0.00">
                  <c:v>5.4700000000000006</c:v>
                </c:pt>
                <c:pt idx="528" formatCode="0.00">
                  <c:v>5.4999999999999982</c:v>
                </c:pt>
                <c:pt idx="529" formatCode="0.00">
                  <c:v>5.5400000000000009</c:v>
                </c:pt>
                <c:pt idx="530" formatCode="0.00">
                  <c:v>5.5699999999999985</c:v>
                </c:pt>
                <c:pt idx="531" formatCode="0.00">
                  <c:v>5.6</c:v>
                </c:pt>
                <c:pt idx="532" formatCode="0.00">
                  <c:v>5.6399999999999988</c:v>
                </c:pt>
                <c:pt idx="533" formatCode="0.00">
                  <c:v>5.67</c:v>
                </c:pt>
                <c:pt idx="534" formatCode="0.00">
                  <c:v>5.6999999999999975</c:v>
                </c:pt>
                <c:pt idx="535" formatCode="0.00">
                  <c:v>5.74</c:v>
                </c:pt>
                <c:pt idx="536" formatCode="0.00">
                  <c:v>5.7699999999999978</c:v>
                </c:pt>
                <c:pt idx="537" formatCode="0.00">
                  <c:v>5.7999999999999989</c:v>
                </c:pt>
                <c:pt idx="538" formatCode="0.00">
                  <c:v>5.8399999999999981</c:v>
                </c:pt>
                <c:pt idx="539" formatCode="0.00">
                  <c:v>5.8699999999999992</c:v>
                </c:pt>
                <c:pt idx="540" formatCode="0.00">
                  <c:v>5.9</c:v>
                </c:pt>
                <c:pt idx="541" formatCode="0.00">
                  <c:v>5.9399999999999995</c:v>
                </c:pt>
                <c:pt idx="542" formatCode="0.00">
                  <c:v>5.9700000000000006</c:v>
                </c:pt>
                <c:pt idx="543" formatCode="0.00">
                  <c:v>5.9999999999999982</c:v>
                </c:pt>
                <c:pt idx="544" formatCode="0.00">
                  <c:v>6.0400000000000009</c:v>
                </c:pt>
                <c:pt idx="545" formatCode="0.00">
                  <c:v>6.0699999999999985</c:v>
                </c:pt>
                <c:pt idx="546" formatCode="0.00">
                  <c:v>6.1</c:v>
                </c:pt>
                <c:pt idx="547" formatCode="0.00">
                  <c:v>6.1399999999999988</c:v>
                </c:pt>
                <c:pt idx="548" formatCode="0.00">
                  <c:v>6.17</c:v>
                </c:pt>
                <c:pt idx="549" formatCode="0.00">
                  <c:v>6.1999999999999975</c:v>
                </c:pt>
                <c:pt idx="550" formatCode="0.00">
                  <c:v>6.24</c:v>
                </c:pt>
                <c:pt idx="551" formatCode="0.00">
                  <c:v>6.2699999999999978</c:v>
                </c:pt>
                <c:pt idx="552" formatCode="0.00">
                  <c:v>6.2999999999999989</c:v>
                </c:pt>
                <c:pt idx="553" formatCode="0.00">
                  <c:v>6.3399999999999981</c:v>
                </c:pt>
                <c:pt idx="554" formatCode="0.00">
                  <c:v>6.3699999999999992</c:v>
                </c:pt>
                <c:pt idx="555" formatCode="0.00">
                  <c:v>6.4</c:v>
                </c:pt>
                <c:pt idx="556" formatCode="0.00">
                  <c:v>6.4399999999999995</c:v>
                </c:pt>
                <c:pt idx="557" formatCode="0.00">
                  <c:v>6.4700000000000006</c:v>
                </c:pt>
                <c:pt idx="558" formatCode="0.00">
                  <c:v>6.4999999999999982</c:v>
                </c:pt>
                <c:pt idx="559" formatCode="0.00">
                  <c:v>6.5400000000000009</c:v>
                </c:pt>
                <c:pt idx="560" formatCode="0.00">
                  <c:v>6.5699999999999985</c:v>
                </c:pt>
                <c:pt idx="561" formatCode="0.00">
                  <c:v>6.6</c:v>
                </c:pt>
                <c:pt idx="562" formatCode="0.00">
                  <c:v>6.6399999999999988</c:v>
                </c:pt>
                <c:pt idx="563" formatCode="0.00">
                  <c:v>6.67</c:v>
                </c:pt>
                <c:pt idx="564" formatCode="0.00">
                  <c:v>6.6999999999999975</c:v>
                </c:pt>
                <c:pt idx="565" formatCode="0.00">
                  <c:v>6.74</c:v>
                </c:pt>
                <c:pt idx="566" formatCode="0.00">
                  <c:v>6.7699999999999978</c:v>
                </c:pt>
                <c:pt idx="567" formatCode="0.00">
                  <c:v>6.7999999999999989</c:v>
                </c:pt>
                <c:pt idx="568" formatCode="0.00">
                  <c:v>6.8399999999999981</c:v>
                </c:pt>
                <c:pt idx="569" formatCode="0.00">
                  <c:v>6.8699999999999992</c:v>
                </c:pt>
                <c:pt idx="570" formatCode="0.00">
                  <c:v>6.9</c:v>
                </c:pt>
                <c:pt idx="571" formatCode="0.00">
                  <c:v>6.9399999999999995</c:v>
                </c:pt>
                <c:pt idx="572" formatCode="0.00">
                  <c:v>6.9700000000000006</c:v>
                </c:pt>
                <c:pt idx="573" formatCode="0.00">
                  <c:v>6.9999999999999982</c:v>
                </c:pt>
                <c:pt idx="574" formatCode="0.00">
                  <c:v>7.0400000000000009</c:v>
                </c:pt>
                <c:pt idx="575" formatCode="0.00">
                  <c:v>7.0699999999999985</c:v>
                </c:pt>
                <c:pt idx="576" formatCode="0.00">
                  <c:v>7.1</c:v>
                </c:pt>
                <c:pt idx="577" formatCode="0.00">
                  <c:v>7.1399999999999988</c:v>
                </c:pt>
                <c:pt idx="578" formatCode="0.00">
                  <c:v>7.17</c:v>
                </c:pt>
                <c:pt idx="579" formatCode="0.00">
                  <c:v>7.1999999999999975</c:v>
                </c:pt>
                <c:pt idx="580" formatCode="0.00">
                  <c:v>7.24</c:v>
                </c:pt>
                <c:pt idx="581" formatCode="0.00">
                  <c:v>7.2699999999999978</c:v>
                </c:pt>
                <c:pt idx="582" formatCode="0.00">
                  <c:v>7.2999999999999989</c:v>
                </c:pt>
                <c:pt idx="583" formatCode="0.00">
                  <c:v>7.3399999999999981</c:v>
                </c:pt>
                <c:pt idx="584" formatCode="0.00">
                  <c:v>7.3699999999999992</c:v>
                </c:pt>
                <c:pt idx="585" formatCode="0.00">
                  <c:v>7.4</c:v>
                </c:pt>
                <c:pt idx="586" formatCode="0.00">
                  <c:v>7.4399999999999995</c:v>
                </c:pt>
                <c:pt idx="587" formatCode="0.00">
                  <c:v>7.4700000000000006</c:v>
                </c:pt>
                <c:pt idx="588" formatCode="0.00">
                  <c:v>7.4999999999999982</c:v>
                </c:pt>
                <c:pt idx="589" formatCode="0.00">
                  <c:v>7.5400000000000009</c:v>
                </c:pt>
                <c:pt idx="590" formatCode="0.00">
                  <c:v>7.5699999999999985</c:v>
                </c:pt>
                <c:pt idx="591" formatCode="0.00">
                  <c:v>7.6</c:v>
                </c:pt>
                <c:pt idx="592" formatCode="0.00">
                  <c:v>7.6399999999999988</c:v>
                </c:pt>
                <c:pt idx="593" formatCode="0.00">
                  <c:v>7.67</c:v>
                </c:pt>
                <c:pt idx="594" formatCode="0.00">
                  <c:v>7.6999999999999975</c:v>
                </c:pt>
                <c:pt idx="595" formatCode="0.00">
                  <c:v>7.74</c:v>
                </c:pt>
                <c:pt idx="596" formatCode="0.00">
                  <c:v>7.7699999999999978</c:v>
                </c:pt>
                <c:pt idx="597" formatCode="0.00">
                  <c:v>7.7999999999999989</c:v>
                </c:pt>
                <c:pt idx="598" formatCode="0.00">
                  <c:v>7.8399999999999981</c:v>
                </c:pt>
                <c:pt idx="599" formatCode="0.00">
                  <c:v>7.8699999999999992</c:v>
                </c:pt>
                <c:pt idx="600" formatCode="0.00">
                  <c:v>7.9</c:v>
                </c:pt>
                <c:pt idx="601" formatCode="0.00">
                  <c:v>7.9399999999999995</c:v>
                </c:pt>
                <c:pt idx="602" formatCode="0.00">
                  <c:v>7.9700000000000006</c:v>
                </c:pt>
                <c:pt idx="603" formatCode="0.00">
                  <c:v>7.9999999999999982</c:v>
                </c:pt>
                <c:pt idx="604" formatCode="0.00">
                  <c:v>8.0400000000000009</c:v>
                </c:pt>
                <c:pt idx="605" formatCode="0.00">
                  <c:v>8.0699999999999985</c:v>
                </c:pt>
                <c:pt idx="606" formatCode="0.00">
                  <c:v>8.1</c:v>
                </c:pt>
                <c:pt idx="607" formatCode="0.00">
                  <c:v>8.1399999999999988</c:v>
                </c:pt>
                <c:pt idx="608" formatCode="0.00">
                  <c:v>8.17</c:v>
                </c:pt>
                <c:pt idx="609" formatCode="0.00">
                  <c:v>8.1999999999999975</c:v>
                </c:pt>
                <c:pt idx="610" formatCode="0.00">
                  <c:v>8.24</c:v>
                </c:pt>
                <c:pt idx="611" formatCode="0.00">
                  <c:v>8.2699999999999978</c:v>
                </c:pt>
                <c:pt idx="612" formatCode="0.00">
                  <c:v>8.2999999999999989</c:v>
                </c:pt>
                <c:pt idx="613" formatCode="0.00">
                  <c:v>8.3399999999999981</c:v>
                </c:pt>
                <c:pt idx="614" formatCode="0.00">
                  <c:v>8.3699999999999992</c:v>
                </c:pt>
                <c:pt idx="615" formatCode="0.00">
                  <c:v>8.4</c:v>
                </c:pt>
                <c:pt idx="616" formatCode="0.00">
                  <c:v>8.44</c:v>
                </c:pt>
                <c:pt idx="617" formatCode="0.00">
                  <c:v>8.4700000000000006</c:v>
                </c:pt>
                <c:pt idx="618" formatCode="0.00">
                  <c:v>8.4999999999999982</c:v>
                </c:pt>
                <c:pt idx="619" formatCode="0.00">
                  <c:v>8.5400000000000009</c:v>
                </c:pt>
                <c:pt idx="620" formatCode="0.00">
                  <c:v>8.5699999999999985</c:v>
                </c:pt>
                <c:pt idx="621" formatCode="0.00">
                  <c:v>8.6</c:v>
                </c:pt>
                <c:pt idx="622" formatCode="0.00">
                  <c:v>8.6399999999999988</c:v>
                </c:pt>
                <c:pt idx="623" formatCode="0.00">
                  <c:v>8.67</c:v>
                </c:pt>
                <c:pt idx="624" formatCode="0.00">
                  <c:v>8.6999999999999975</c:v>
                </c:pt>
                <c:pt idx="625" formatCode="0.00">
                  <c:v>8.74</c:v>
                </c:pt>
                <c:pt idx="626" formatCode="0.00">
                  <c:v>8.7699999999999978</c:v>
                </c:pt>
                <c:pt idx="627" formatCode="0.00">
                  <c:v>8.7999999999999989</c:v>
                </c:pt>
                <c:pt idx="628" formatCode="0.00">
                  <c:v>8.8399999999999981</c:v>
                </c:pt>
                <c:pt idx="629" formatCode="0.00">
                  <c:v>8.8699999999999992</c:v>
                </c:pt>
                <c:pt idx="630" formatCode="0.00">
                  <c:v>8.9</c:v>
                </c:pt>
                <c:pt idx="631" formatCode="0.00">
                  <c:v>8.94</c:v>
                </c:pt>
                <c:pt idx="632" formatCode="0.00">
                  <c:v>8.9700000000000006</c:v>
                </c:pt>
                <c:pt idx="633" formatCode="0.00">
                  <c:v>8.9999999999999982</c:v>
                </c:pt>
                <c:pt idx="634" formatCode="0.00">
                  <c:v>9.0400000000000009</c:v>
                </c:pt>
                <c:pt idx="635" formatCode="0.00">
                  <c:v>9.0699999999999985</c:v>
                </c:pt>
                <c:pt idx="636" formatCode="0.00">
                  <c:v>9.1</c:v>
                </c:pt>
                <c:pt idx="637" formatCode="0.00">
                  <c:v>9.1399999999999988</c:v>
                </c:pt>
                <c:pt idx="638" formatCode="0.00">
                  <c:v>9.17</c:v>
                </c:pt>
                <c:pt idx="639" formatCode="0.00">
                  <c:v>9.1999999999999975</c:v>
                </c:pt>
                <c:pt idx="640" formatCode="0.00">
                  <c:v>9.24</c:v>
                </c:pt>
                <c:pt idx="641" formatCode="0.00">
                  <c:v>9.2699999999999978</c:v>
                </c:pt>
                <c:pt idx="642" formatCode="0.00">
                  <c:v>9.2999999999999989</c:v>
                </c:pt>
                <c:pt idx="643" formatCode="0.00">
                  <c:v>9.3399999999999981</c:v>
                </c:pt>
                <c:pt idx="644" formatCode="0.00">
                  <c:v>9.3699999999999992</c:v>
                </c:pt>
                <c:pt idx="645" formatCode="0.00">
                  <c:v>9.4</c:v>
                </c:pt>
                <c:pt idx="646" formatCode="0.00">
                  <c:v>9.44</c:v>
                </c:pt>
                <c:pt idx="647" formatCode="0.00">
                  <c:v>9.4700000000000006</c:v>
                </c:pt>
                <c:pt idx="648" formatCode="0.00">
                  <c:v>9.4999999999999982</c:v>
                </c:pt>
                <c:pt idx="649" formatCode="0.00">
                  <c:v>9.5400000000000009</c:v>
                </c:pt>
                <c:pt idx="650" formatCode="0.00">
                  <c:v>9.5699999999999985</c:v>
                </c:pt>
                <c:pt idx="651" formatCode="0.00">
                  <c:v>9.6</c:v>
                </c:pt>
                <c:pt idx="652" formatCode="0.00">
                  <c:v>9.6399999999999988</c:v>
                </c:pt>
                <c:pt idx="653" formatCode="0.00">
                  <c:v>9.67</c:v>
                </c:pt>
                <c:pt idx="654" formatCode="0.00">
                  <c:v>9.6999999999999975</c:v>
                </c:pt>
                <c:pt idx="655" formatCode="0.00">
                  <c:v>9.74</c:v>
                </c:pt>
                <c:pt idx="656" formatCode="0.00">
                  <c:v>9.7699999999999978</c:v>
                </c:pt>
                <c:pt idx="657" formatCode="0.00">
                  <c:v>9.7999999999999989</c:v>
                </c:pt>
                <c:pt idx="658" formatCode="0.00">
                  <c:v>9.8399999999999981</c:v>
                </c:pt>
                <c:pt idx="659" formatCode="0.00">
                  <c:v>9.8699999999999992</c:v>
                </c:pt>
                <c:pt idx="660" formatCode="0.00">
                  <c:v>9.9</c:v>
                </c:pt>
                <c:pt idx="661" formatCode="0.00">
                  <c:v>9.94</c:v>
                </c:pt>
                <c:pt idx="662" formatCode="0.00">
                  <c:v>9.9700000000000006</c:v>
                </c:pt>
                <c:pt idx="663" formatCode="0.00">
                  <c:v>9.9999999999999982</c:v>
                </c:pt>
                <c:pt idx="664" formatCode="0.00">
                  <c:v>10.040000000000001</c:v>
                </c:pt>
                <c:pt idx="665" formatCode="0.00">
                  <c:v>10.069999999999999</c:v>
                </c:pt>
                <c:pt idx="666" formatCode="0.00">
                  <c:v>10.1</c:v>
                </c:pt>
                <c:pt idx="667" formatCode="0.00">
                  <c:v>10.139999999999999</c:v>
                </c:pt>
                <c:pt idx="668" formatCode="0.00">
                  <c:v>10.17</c:v>
                </c:pt>
                <c:pt idx="669" formatCode="0.00">
                  <c:v>10.199999999999998</c:v>
                </c:pt>
                <c:pt idx="670" formatCode="0.00">
                  <c:v>10.24</c:v>
                </c:pt>
                <c:pt idx="671" formatCode="0.00">
                  <c:v>10.269999999999998</c:v>
                </c:pt>
                <c:pt idx="672" formatCode="0.00">
                  <c:v>10.299999999999999</c:v>
                </c:pt>
                <c:pt idx="673" formatCode="0.00">
                  <c:v>10.339999999999998</c:v>
                </c:pt>
                <c:pt idx="674" formatCode="0.00">
                  <c:v>10.37</c:v>
                </c:pt>
                <c:pt idx="675" formatCode="0.00">
                  <c:v>10.4</c:v>
                </c:pt>
                <c:pt idx="676" formatCode="0.00">
                  <c:v>10.44</c:v>
                </c:pt>
                <c:pt idx="677" formatCode="0.00">
                  <c:v>10.47</c:v>
                </c:pt>
                <c:pt idx="678" formatCode="0.00">
                  <c:v>10.499999999999998</c:v>
                </c:pt>
                <c:pt idx="679" formatCode="0.00">
                  <c:v>10.540000000000001</c:v>
                </c:pt>
                <c:pt idx="680" formatCode="0.00">
                  <c:v>10.569999999999999</c:v>
                </c:pt>
                <c:pt idx="681" formatCode="0.00">
                  <c:v>10.6</c:v>
                </c:pt>
                <c:pt idx="682" formatCode="0.00">
                  <c:v>10.639999999999999</c:v>
                </c:pt>
                <c:pt idx="683" formatCode="0.00">
                  <c:v>10.67</c:v>
                </c:pt>
                <c:pt idx="684" formatCode="0.00">
                  <c:v>10.699999999999998</c:v>
                </c:pt>
                <c:pt idx="685" formatCode="0.00">
                  <c:v>10.74</c:v>
                </c:pt>
                <c:pt idx="686" formatCode="0.00">
                  <c:v>10.769999999999998</c:v>
                </c:pt>
                <c:pt idx="687" formatCode="0.00">
                  <c:v>10.799999999999999</c:v>
                </c:pt>
                <c:pt idx="688" formatCode="0.00">
                  <c:v>10.839999999999998</c:v>
                </c:pt>
                <c:pt idx="689" formatCode="0.00">
                  <c:v>10.87</c:v>
                </c:pt>
                <c:pt idx="690" formatCode="0.00">
                  <c:v>10.9</c:v>
                </c:pt>
                <c:pt idx="691" formatCode="0.00">
                  <c:v>10.94</c:v>
                </c:pt>
                <c:pt idx="692" formatCode="0.00">
                  <c:v>10.97</c:v>
                </c:pt>
                <c:pt idx="693" formatCode="0.00">
                  <c:v>10.999999999999998</c:v>
                </c:pt>
                <c:pt idx="694" formatCode="0.00">
                  <c:v>11.040000000000001</c:v>
                </c:pt>
                <c:pt idx="695" formatCode="0.00">
                  <c:v>11.069999999999999</c:v>
                </c:pt>
                <c:pt idx="696" formatCode="0.00">
                  <c:v>11.1</c:v>
                </c:pt>
                <c:pt idx="697" formatCode="0.00">
                  <c:v>11.139999999999999</c:v>
                </c:pt>
                <c:pt idx="698" formatCode="0.00">
                  <c:v>11.17</c:v>
                </c:pt>
                <c:pt idx="699" formatCode="0.00">
                  <c:v>11.199999999999998</c:v>
                </c:pt>
                <c:pt idx="700" formatCode="0.00">
                  <c:v>11.24</c:v>
                </c:pt>
                <c:pt idx="701" formatCode="0.00">
                  <c:v>11.269999999999998</c:v>
                </c:pt>
                <c:pt idx="702" formatCode="0.00">
                  <c:v>11.299999999999999</c:v>
                </c:pt>
                <c:pt idx="703" formatCode="0.00">
                  <c:v>11.339999999999998</c:v>
                </c:pt>
                <c:pt idx="704" formatCode="0.00">
                  <c:v>11.37</c:v>
                </c:pt>
                <c:pt idx="705" formatCode="0.00">
                  <c:v>11.4</c:v>
                </c:pt>
                <c:pt idx="706" formatCode="0.00">
                  <c:v>11.44</c:v>
                </c:pt>
                <c:pt idx="707" formatCode="0.00">
                  <c:v>11.47</c:v>
                </c:pt>
                <c:pt idx="708" formatCode="0.00">
                  <c:v>11.499999999999998</c:v>
                </c:pt>
                <c:pt idx="709" formatCode="0.00">
                  <c:v>11.540000000000001</c:v>
                </c:pt>
                <c:pt idx="710" formatCode="0.00">
                  <c:v>11.569999999999999</c:v>
                </c:pt>
                <c:pt idx="711" formatCode="0.00">
                  <c:v>11.6</c:v>
                </c:pt>
                <c:pt idx="712" formatCode="0.00">
                  <c:v>11.639999999999999</c:v>
                </c:pt>
                <c:pt idx="713" formatCode="0.00">
                  <c:v>11.67</c:v>
                </c:pt>
                <c:pt idx="714" formatCode="0.00">
                  <c:v>11.699999999999998</c:v>
                </c:pt>
                <c:pt idx="715" formatCode="0.00">
                  <c:v>11.74</c:v>
                </c:pt>
                <c:pt idx="716" formatCode="0.00">
                  <c:v>11.769999999999998</c:v>
                </c:pt>
                <c:pt idx="717" formatCode="0.00">
                  <c:v>11.799999999999999</c:v>
                </c:pt>
                <c:pt idx="718" formatCode="0.00">
                  <c:v>11.839999999999998</c:v>
                </c:pt>
                <c:pt idx="719" formatCode="0.00">
                  <c:v>11.87</c:v>
                </c:pt>
                <c:pt idx="720" formatCode="0.00">
                  <c:v>11.9</c:v>
                </c:pt>
                <c:pt idx="721" formatCode="0.00">
                  <c:v>11.94</c:v>
                </c:pt>
                <c:pt idx="722" formatCode="0.00">
                  <c:v>11.97</c:v>
                </c:pt>
                <c:pt idx="723" formatCode="0.00">
                  <c:v>11.999999999999998</c:v>
                </c:pt>
                <c:pt idx="724" formatCode="0.00">
                  <c:v>12.040000000000001</c:v>
                </c:pt>
                <c:pt idx="725" formatCode="0.00">
                  <c:v>12.069999999999999</c:v>
                </c:pt>
                <c:pt idx="726" formatCode="0.00">
                  <c:v>12.1</c:v>
                </c:pt>
                <c:pt idx="727" formatCode="0.00">
                  <c:v>12.139999999999999</c:v>
                </c:pt>
                <c:pt idx="728" formatCode="0.00">
                  <c:v>12.17</c:v>
                </c:pt>
                <c:pt idx="729" formatCode="0.00">
                  <c:v>12.199999999999998</c:v>
                </c:pt>
                <c:pt idx="730" formatCode="0.00">
                  <c:v>12.24</c:v>
                </c:pt>
                <c:pt idx="731" formatCode="0.00">
                  <c:v>12.269999999999998</c:v>
                </c:pt>
                <c:pt idx="732" formatCode="0.00">
                  <c:v>12.299999999999999</c:v>
                </c:pt>
                <c:pt idx="733" formatCode="0.00">
                  <c:v>12.339999999999998</c:v>
                </c:pt>
                <c:pt idx="734" formatCode="0.00">
                  <c:v>12.37</c:v>
                </c:pt>
                <c:pt idx="735" formatCode="0.00">
                  <c:v>12.4</c:v>
                </c:pt>
                <c:pt idx="736" formatCode="0.00">
                  <c:v>12.44</c:v>
                </c:pt>
                <c:pt idx="737" formatCode="0.00">
                  <c:v>12.47</c:v>
                </c:pt>
                <c:pt idx="738" formatCode="0.00">
                  <c:v>12.499999999999998</c:v>
                </c:pt>
                <c:pt idx="739" formatCode="0.00">
                  <c:v>12.540000000000001</c:v>
                </c:pt>
                <c:pt idx="740" formatCode="0.00">
                  <c:v>12.569999999999999</c:v>
                </c:pt>
                <c:pt idx="741" formatCode="0.00">
                  <c:v>12.6</c:v>
                </c:pt>
                <c:pt idx="742" formatCode="0.00">
                  <c:v>12.639999999999999</c:v>
                </c:pt>
                <c:pt idx="743" formatCode="0.00">
                  <c:v>12.67</c:v>
                </c:pt>
                <c:pt idx="744" formatCode="0.00">
                  <c:v>12.699999999999998</c:v>
                </c:pt>
                <c:pt idx="745" formatCode="0.00">
                  <c:v>12.74</c:v>
                </c:pt>
                <c:pt idx="746" formatCode="0.00">
                  <c:v>12.769999999999998</c:v>
                </c:pt>
                <c:pt idx="747" formatCode="0.00">
                  <c:v>12.799999999999999</c:v>
                </c:pt>
                <c:pt idx="748" formatCode="0.00">
                  <c:v>12.839999999999998</c:v>
                </c:pt>
                <c:pt idx="749" formatCode="0.00">
                  <c:v>12.87</c:v>
                </c:pt>
                <c:pt idx="750" formatCode="0.00">
                  <c:v>12.9</c:v>
                </c:pt>
                <c:pt idx="751" formatCode="0.00">
                  <c:v>12.94</c:v>
                </c:pt>
                <c:pt idx="752" formatCode="0.00">
                  <c:v>12.97</c:v>
                </c:pt>
                <c:pt idx="753" formatCode="0.00">
                  <c:v>12.999999999999998</c:v>
                </c:pt>
                <c:pt idx="754" formatCode="0.00">
                  <c:v>13.040000000000001</c:v>
                </c:pt>
                <c:pt idx="755" formatCode="0.00">
                  <c:v>13.069999999999999</c:v>
                </c:pt>
                <c:pt idx="756" formatCode="0.00">
                  <c:v>13.1</c:v>
                </c:pt>
                <c:pt idx="757" formatCode="0.00">
                  <c:v>13.139999999999999</c:v>
                </c:pt>
                <c:pt idx="758" formatCode="0.00">
                  <c:v>13.17</c:v>
                </c:pt>
                <c:pt idx="759" formatCode="0.00">
                  <c:v>13.199999999999998</c:v>
                </c:pt>
                <c:pt idx="760" formatCode="0.00">
                  <c:v>13.24</c:v>
                </c:pt>
                <c:pt idx="761" formatCode="0.00">
                  <c:v>13.269999999999998</c:v>
                </c:pt>
                <c:pt idx="762" formatCode="0.00">
                  <c:v>13.299999999999999</c:v>
                </c:pt>
                <c:pt idx="763" formatCode="0.00">
                  <c:v>13.339999999999998</c:v>
                </c:pt>
                <c:pt idx="764" formatCode="0.00">
                  <c:v>13.37</c:v>
                </c:pt>
                <c:pt idx="765" formatCode="0.00">
                  <c:v>13.4</c:v>
                </c:pt>
                <c:pt idx="766" formatCode="0.00">
                  <c:v>13.44</c:v>
                </c:pt>
                <c:pt idx="767" formatCode="0.00">
                  <c:v>13.47</c:v>
                </c:pt>
                <c:pt idx="768" formatCode="0.00">
                  <c:v>13.499999999999998</c:v>
                </c:pt>
                <c:pt idx="769" formatCode="0.00">
                  <c:v>13.540000000000001</c:v>
                </c:pt>
                <c:pt idx="770" formatCode="0.00">
                  <c:v>13.569999999999999</c:v>
                </c:pt>
                <c:pt idx="771" formatCode="0.00">
                  <c:v>13.6</c:v>
                </c:pt>
                <c:pt idx="772" formatCode="0.00">
                  <c:v>13.639999999999999</c:v>
                </c:pt>
                <c:pt idx="773" formatCode="0.00">
                  <c:v>13.67</c:v>
                </c:pt>
                <c:pt idx="774" formatCode="0.00">
                  <c:v>13.699999999999998</c:v>
                </c:pt>
                <c:pt idx="775" formatCode="0.00">
                  <c:v>13.74</c:v>
                </c:pt>
                <c:pt idx="776" formatCode="0.00">
                  <c:v>13.769999999999998</c:v>
                </c:pt>
                <c:pt idx="777" formatCode="0.00">
                  <c:v>13.799999999999999</c:v>
                </c:pt>
                <c:pt idx="778" formatCode="0.00">
                  <c:v>13.839999999999998</c:v>
                </c:pt>
                <c:pt idx="779" formatCode="0.00">
                  <c:v>13.87</c:v>
                </c:pt>
                <c:pt idx="780" formatCode="0.00">
                  <c:v>13.9</c:v>
                </c:pt>
                <c:pt idx="781" formatCode="0.00">
                  <c:v>13.94</c:v>
                </c:pt>
                <c:pt idx="782" formatCode="0.00">
                  <c:v>13.97</c:v>
                </c:pt>
                <c:pt idx="783" formatCode="0.00">
                  <c:v>13.999999999999998</c:v>
                </c:pt>
                <c:pt idx="784" formatCode="0.00">
                  <c:v>14.040000000000001</c:v>
                </c:pt>
                <c:pt idx="785" formatCode="0.00">
                  <c:v>14.069999999999999</c:v>
                </c:pt>
                <c:pt idx="786" formatCode="0.00">
                  <c:v>14.1</c:v>
                </c:pt>
                <c:pt idx="787" formatCode="0.00">
                  <c:v>14.139999999999999</c:v>
                </c:pt>
                <c:pt idx="788" formatCode="0.00">
                  <c:v>14.17</c:v>
                </c:pt>
                <c:pt idx="789" formatCode="0.00">
                  <c:v>14.199999999999998</c:v>
                </c:pt>
                <c:pt idx="790" formatCode="0.00">
                  <c:v>14.24</c:v>
                </c:pt>
                <c:pt idx="791" formatCode="0.00">
                  <c:v>14.269999999999998</c:v>
                </c:pt>
                <c:pt idx="792" formatCode="0.00">
                  <c:v>14.299999999999999</c:v>
                </c:pt>
                <c:pt idx="793" formatCode="0.00">
                  <c:v>14.339999999999998</c:v>
                </c:pt>
                <c:pt idx="794" formatCode="0.00">
                  <c:v>14.37</c:v>
                </c:pt>
                <c:pt idx="795" formatCode="0.00">
                  <c:v>14.4</c:v>
                </c:pt>
                <c:pt idx="796" formatCode="0.00">
                  <c:v>14.44</c:v>
                </c:pt>
                <c:pt idx="797" formatCode="0.00">
                  <c:v>14.47</c:v>
                </c:pt>
                <c:pt idx="798" formatCode="0.00">
                  <c:v>14.499999999999998</c:v>
                </c:pt>
                <c:pt idx="799" formatCode="0.00">
                  <c:v>14.540000000000001</c:v>
                </c:pt>
                <c:pt idx="800" formatCode="0.00">
                  <c:v>14.569999999999999</c:v>
                </c:pt>
                <c:pt idx="801" formatCode="0.00">
                  <c:v>14.6</c:v>
                </c:pt>
                <c:pt idx="802" formatCode="0.00">
                  <c:v>14.639999999999999</c:v>
                </c:pt>
                <c:pt idx="803" formatCode="0.00">
                  <c:v>14.67</c:v>
                </c:pt>
                <c:pt idx="804" formatCode="0.00">
                  <c:v>14.699999999999998</c:v>
                </c:pt>
                <c:pt idx="805" formatCode="0.00">
                  <c:v>14.74</c:v>
                </c:pt>
                <c:pt idx="806" formatCode="0.00">
                  <c:v>14.769999999999998</c:v>
                </c:pt>
                <c:pt idx="807" formatCode="0.00">
                  <c:v>14.799999999999999</c:v>
                </c:pt>
                <c:pt idx="808" formatCode="0.00">
                  <c:v>14.839999999999998</c:v>
                </c:pt>
                <c:pt idx="809" formatCode="0.00">
                  <c:v>14.87</c:v>
                </c:pt>
                <c:pt idx="810" formatCode="0.00">
                  <c:v>14.9</c:v>
                </c:pt>
                <c:pt idx="811" formatCode="0.00">
                  <c:v>14.94</c:v>
                </c:pt>
                <c:pt idx="812" formatCode="0.00">
                  <c:v>14.97</c:v>
                </c:pt>
                <c:pt idx="813" formatCode="0.00">
                  <c:v>14.999999999999998</c:v>
                </c:pt>
                <c:pt idx="814" formatCode="0.00">
                  <c:v>15.040000000000001</c:v>
                </c:pt>
                <c:pt idx="815" formatCode="0.00">
                  <c:v>15.069999999999999</c:v>
                </c:pt>
                <c:pt idx="816" formatCode="0.00">
                  <c:v>15.1</c:v>
                </c:pt>
                <c:pt idx="817" formatCode="0.00">
                  <c:v>15.139999999999999</c:v>
                </c:pt>
                <c:pt idx="818" formatCode="0.00">
                  <c:v>15.17</c:v>
                </c:pt>
                <c:pt idx="819" formatCode="0.00">
                  <c:v>15.199999999999998</c:v>
                </c:pt>
                <c:pt idx="820" formatCode="0.00">
                  <c:v>15.24</c:v>
                </c:pt>
                <c:pt idx="821" formatCode="0.00">
                  <c:v>15.269999999999998</c:v>
                </c:pt>
                <c:pt idx="822" formatCode="0.00">
                  <c:v>15.299999999999999</c:v>
                </c:pt>
                <c:pt idx="823" formatCode="0.00">
                  <c:v>15.339999999999998</c:v>
                </c:pt>
                <c:pt idx="824" formatCode="0.00">
                  <c:v>15.37</c:v>
                </c:pt>
                <c:pt idx="825" formatCode="0.00">
                  <c:v>15.4</c:v>
                </c:pt>
                <c:pt idx="826" formatCode="0.00">
                  <c:v>15.44</c:v>
                </c:pt>
                <c:pt idx="827" formatCode="0.00">
                  <c:v>15.47</c:v>
                </c:pt>
                <c:pt idx="828" formatCode="0.00">
                  <c:v>15.499999999999998</c:v>
                </c:pt>
                <c:pt idx="829" formatCode="0.00">
                  <c:v>15.540000000000001</c:v>
                </c:pt>
                <c:pt idx="830" formatCode="0.00">
                  <c:v>15.569999999999999</c:v>
                </c:pt>
                <c:pt idx="831" formatCode="0.00">
                  <c:v>15.6</c:v>
                </c:pt>
                <c:pt idx="832" formatCode="0.00">
                  <c:v>15.639999999999999</c:v>
                </c:pt>
                <c:pt idx="833" formatCode="0.00">
                  <c:v>15.67</c:v>
                </c:pt>
                <c:pt idx="834" formatCode="0.00">
                  <c:v>15.699999999999998</c:v>
                </c:pt>
                <c:pt idx="835" formatCode="0.00">
                  <c:v>15.74</c:v>
                </c:pt>
                <c:pt idx="836" formatCode="0.00">
                  <c:v>15.769999999999998</c:v>
                </c:pt>
                <c:pt idx="837" formatCode="0.00">
                  <c:v>15.799999999999999</c:v>
                </c:pt>
                <c:pt idx="838" formatCode="0.00">
                  <c:v>15.839999999999998</c:v>
                </c:pt>
                <c:pt idx="839" formatCode="0.00">
                  <c:v>15.87</c:v>
                </c:pt>
                <c:pt idx="840" formatCode="0.00">
                  <c:v>15.9</c:v>
                </c:pt>
                <c:pt idx="841" formatCode="0.00">
                  <c:v>15.94</c:v>
                </c:pt>
                <c:pt idx="842" formatCode="0.00">
                  <c:v>15.97</c:v>
                </c:pt>
                <c:pt idx="843" formatCode="0.00">
                  <c:v>15.999999999999998</c:v>
                </c:pt>
                <c:pt idx="844" formatCode="0.00">
                  <c:v>16.04</c:v>
                </c:pt>
                <c:pt idx="845" formatCode="0.00">
                  <c:v>16.07</c:v>
                </c:pt>
                <c:pt idx="846" formatCode="0.00">
                  <c:v>16.100000000000001</c:v>
                </c:pt>
                <c:pt idx="847" formatCode="0.00">
                  <c:v>16.14</c:v>
                </c:pt>
                <c:pt idx="848" formatCode="0.00">
                  <c:v>16.170000000000002</c:v>
                </c:pt>
                <c:pt idx="849" formatCode="0.00">
                  <c:v>16.199999999999996</c:v>
                </c:pt>
                <c:pt idx="850" formatCode="0.00">
                  <c:v>16.240000000000002</c:v>
                </c:pt>
                <c:pt idx="851" formatCode="0.00">
                  <c:v>16.269999999999996</c:v>
                </c:pt>
                <c:pt idx="852" formatCode="0.00">
                  <c:v>16.299999999999997</c:v>
                </c:pt>
                <c:pt idx="853" formatCode="0.00">
                  <c:v>16.339999999999996</c:v>
                </c:pt>
                <c:pt idx="854" formatCode="0.00">
                  <c:v>16.369999999999997</c:v>
                </c:pt>
                <c:pt idx="855" formatCode="0.00">
                  <c:v>16.399999999999999</c:v>
                </c:pt>
                <c:pt idx="856" formatCode="0.00">
                  <c:v>16.439999999999998</c:v>
                </c:pt>
                <c:pt idx="857" formatCode="0.00">
                  <c:v>16.47</c:v>
                </c:pt>
                <c:pt idx="858" formatCode="0.00">
                  <c:v>16.5</c:v>
                </c:pt>
                <c:pt idx="859" formatCode="0.00">
                  <c:v>16.54</c:v>
                </c:pt>
                <c:pt idx="860" formatCode="0.00">
                  <c:v>16.57</c:v>
                </c:pt>
                <c:pt idx="861" formatCode="0.00">
                  <c:v>16.600000000000001</c:v>
                </c:pt>
                <c:pt idx="862" formatCode="0.00">
                  <c:v>16.64</c:v>
                </c:pt>
                <c:pt idx="863" formatCode="0.00">
                  <c:v>16.670000000000002</c:v>
                </c:pt>
                <c:pt idx="864" formatCode="0.00">
                  <c:v>16.699999999999996</c:v>
                </c:pt>
                <c:pt idx="865" formatCode="0.00">
                  <c:v>16.740000000000002</c:v>
                </c:pt>
                <c:pt idx="866" formatCode="0.00">
                  <c:v>16.769999999999996</c:v>
                </c:pt>
                <c:pt idx="867" formatCode="0.00">
                  <c:v>16.799999999999997</c:v>
                </c:pt>
                <c:pt idx="868" formatCode="0.00">
                  <c:v>16.839999999999996</c:v>
                </c:pt>
                <c:pt idx="869" formatCode="0.00">
                  <c:v>16.869999999999997</c:v>
                </c:pt>
                <c:pt idx="870" formatCode="0.00">
                  <c:v>16.899999999999999</c:v>
                </c:pt>
                <c:pt idx="871" formatCode="0.00">
                  <c:v>16.939999999999998</c:v>
                </c:pt>
                <c:pt idx="872" formatCode="0.00">
                  <c:v>16.97</c:v>
                </c:pt>
                <c:pt idx="873" formatCode="0.00">
                  <c:v>17</c:v>
                </c:pt>
                <c:pt idx="874" formatCode="0.00">
                  <c:v>17.04</c:v>
                </c:pt>
                <c:pt idx="875" formatCode="0.00">
                  <c:v>17.07</c:v>
                </c:pt>
                <c:pt idx="876" formatCode="0.00">
                  <c:v>17.100000000000001</c:v>
                </c:pt>
                <c:pt idx="877" formatCode="0.00">
                  <c:v>17.14</c:v>
                </c:pt>
                <c:pt idx="878" formatCode="0.00">
                  <c:v>17.170000000000002</c:v>
                </c:pt>
                <c:pt idx="879" formatCode="0.00">
                  <c:v>17.199999999999996</c:v>
                </c:pt>
                <c:pt idx="880" formatCode="0.00">
                  <c:v>17.240000000000002</c:v>
                </c:pt>
                <c:pt idx="881" formatCode="0.00">
                  <c:v>17.269999999999996</c:v>
                </c:pt>
                <c:pt idx="882" formatCode="0.00">
                  <c:v>17.299999999999997</c:v>
                </c:pt>
                <c:pt idx="883" formatCode="0.00">
                  <c:v>17.339999999999996</c:v>
                </c:pt>
                <c:pt idx="884" formatCode="0.00">
                  <c:v>17.369999999999997</c:v>
                </c:pt>
                <c:pt idx="885" formatCode="0.00">
                  <c:v>17.399999999999999</c:v>
                </c:pt>
                <c:pt idx="886" formatCode="0.00">
                  <c:v>17.439999999999998</c:v>
                </c:pt>
                <c:pt idx="887" formatCode="0.00">
                  <c:v>17.47</c:v>
                </c:pt>
                <c:pt idx="888" formatCode="0.00">
                  <c:v>17.5</c:v>
                </c:pt>
                <c:pt idx="889" formatCode="0.00">
                  <c:v>17.54</c:v>
                </c:pt>
                <c:pt idx="890" formatCode="0.00">
                  <c:v>17.57</c:v>
                </c:pt>
                <c:pt idx="891" formatCode="0.00">
                  <c:v>17.600000000000001</c:v>
                </c:pt>
                <c:pt idx="892" formatCode="0.00">
                  <c:v>17.64</c:v>
                </c:pt>
                <c:pt idx="893" formatCode="0.00">
                  <c:v>17.670000000000002</c:v>
                </c:pt>
                <c:pt idx="894" formatCode="0.00">
                  <c:v>17.699999999999996</c:v>
                </c:pt>
                <c:pt idx="895" formatCode="0.00">
                  <c:v>17.740000000000002</c:v>
                </c:pt>
                <c:pt idx="896" formatCode="0.00">
                  <c:v>17.769999999999996</c:v>
                </c:pt>
                <c:pt idx="897" formatCode="0.00">
                  <c:v>17.799999999999997</c:v>
                </c:pt>
                <c:pt idx="898" formatCode="0.00">
                  <c:v>17.839999999999996</c:v>
                </c:pt>
                <c:pt idx="899" formatCode="0.00">
                  <c:v>17.869999999999997</c:v>
                </c:pt>
                <c:pt idx="900" formatCode="0.00">
                  <c:v>17.899999999999999</c:v>
                </c:pt>
                <c:pt idx="901" formatCode="0.00">
                  <c:v>17.939999999999998</c:v>
                </c:pt>
                <c:pt idx="902" formatCode="0.00">
                  <c:v>17.97</c:v>
                </c:pt>
                <c:pt idx="903" formatCode="0.00">
                  <c:v>18</c:v>
                </c:pt>
                <c:pt idx="904" formatCode="0.00">
                  <c:v>18.04</c:v>
                </c:pt>
                <c:pt idx="905" formatCode="0.00">
                  <c:v>18.07</c:v>
                </c:pt>
                <c:pt idx="906" formatCode="0.00">
                  <c:v>18.100000000000001</c:v>
                </c:pt>
                <c:pt idx="907" formatCode="0.00">
                  <c:v>18.14</c:v>
                </c:pt>
                <c:pt idx="908" formatCode="0.00">
                  <c:v>18.170000000000002</c:v>
                </c:pt>
                <c:pt idx="909" formatCode="0.00">
                  <c:v>18.199999999999996</c:v>
                </c:pt>
                <c:pt idx="910" formatCode="0.00">
                  <c:v>18.240000000000002</c:v>
                </c:pt>
                <c:pt idx="911" formatCode="0.00">
                  <c:v>18.269999999999996</c:v>
                </c:pt>
                <c:pt idx="912" formatCode="0.00">
                  <c:v>18.299999999999997</c:v>
                </c:pt>
                <c:pt idx="913" formatCode="0.00">
                  <c:v>18.339999999999996</c:v>
                </c:pt>
                <c:pt idx="914" formatCode="0.00">
                  <c:v>18.369999999999997</c:v>
                </c:pt>
                <c:pt idx="915" formatCode="0.00">
                  <c:v>18.399999999999999</c:v>
                </c:pt>
                <c:pt idx="916" formatCode="0.00">
                  <c:v>18.439999999999998</c:v>
                </c:pt>
                <c:pt idx="917" formatCode="0.00">
                  <c:v>18.47</c:v>
                </c:pt>
                <c:pt idx="918" formatCode="0.00">
                  <c:v>18.5</c:v>
                </c:pt>
                <c:pt idx="919" formatCode="0.00">
                  <c:v>18.54</c:v>
                </c:pt>
                <c:pt idx="920" formatCode="0.00">
                  <c:v>18.57</c:v>
                </c:pt>
                <c:pt idx="921" formatCode="0.00">
                  <c:v>18.600000000000001</c:v>
                </c:pt>
                <c:pt idx="922" formatCode="0.00">
                  <c:v>18.64</c:v>
                </c:pt>
                <c:pt idx="923" formatCode="0.00">
                  <c:v>18.670000000000002</c:v>
                </c:pt>
                <c:pt idx="924" formatCode="0.00">
                  <c:v>18.699999999999996</c:v>
                </c:pt>
                <c:pt idx="925" formatCode="0.00">
                  <c:v>18.740000000000002</c:v>
                </c:pt>
                <c:pt idx="926" formatCode="0.00">
                  <c:v>18.769999999999996</c:v>
                </c:pt>
                <c:pt idx="927" formatCode="0.00">
                  <c:v>18.799999999999997</c:v>
                </c:pt>
                <c:pt idx="928" formatCode="0.00">
                  <c:v>18.839999999999996</c:v>
                </c:pt>
                <c:pt idx="929" formatCode="0.00">
                  <c:v>18.869999999999997</c:v>
                </c:pt>
                <c:pt idx="930" formatCode="0.00">
                  <c:v>18.899999999999999</c:v>
                </c:pt>
                <c:pt idx="931" formatCode="0.00">
                  <c:v>18.939999999999998</c:v>
                </c:pt>
                <c:pt idx="932" formatCode="0.00">
                  <c:v>18.97</c:v>
                </c:pt>
                <c:pt idx="933" formatCode="0.00">
                  <c:v>19</c:v>
                </c:pt>
                <c:pt idx="934" formatCode="0.00">
                  <c:v>19.04</c:v>
                </c:pt>
                <c:pt idx="935" formatCode="0.00">
                  <c:v>19.07</c:v>
                </c:pt>
                <c:pt idx="936" formatCode="0.00">
                  <c:v>19.100000000000001</c:v>
                </c:pt>
                <c:pt idx="937" formatCode="0.00">
                  <c:v>19.14</c:v>
                </c:pt>
                <c:pt idx="938" formatCode="0.00">
                  <c:v>19.170000000000002</c:v>
                </c:pt>
                <c:pt idx="939" formatCode="0.00">
                  <c:v>19.199999999999996</c:v>
                </c:pt>
                <c:pt idx="940" formatCode="0.00">
                  <c:v>19.240000000000002</c:v>
                </c:pt>
                <c:pt idx="941" formatCode="0.00">
                  <c:v>19.269999999999996</c:v>
                </c:pt>
                <c:pt idx="942" formatCode="0.00">
                  <c:v>19.299999999999997</c:v>
                </c:pt>
                <c:pt idx="943" formatCode="0.00">
                  <c:v>19.339999999999996</c:v>
                </c:pt>
                <c:pt idx="944" formatCode="0.00">
                  <c:v>19.369999999999997</c:v>
                </c:pt>
                <c:pt idx="945" formatCode="0.00">
                  <c:v>19.399999999999999</c:v>
                </c:pt>
                <c:pt idx="946" formatCode="0.00">
                  <c:v>19.439999999999998</c:v>
                </c:pt>
                <c:pt idx="947" formatCode="0.00">
                  <c:v>19.47</c:v>
                </c:pt>
                <c:pt idx="948" formatCode="0.00">
                  <c:v>19.5</c:v>
                </c:pt>
                <c:pt idx="949" formatCode="0.00">
                  <c:v>19.54</c:v>
                </c:pt>
                <c:pt idx="950" formatCode="0.00">
                  <c:v>19.57</c:v>
                </c:pt>
                <c:pt idx="951" formatCode="0.00">
                  <c:v>19.600000000000001</c:v>
                </c:pt>
                <c:pt idx="952" formatCode="0.00">
                  <c:v>19.64</c:v>
                </c:pt>
                <c:pt idx="953" formatCode="0.00">
                  <c:v>19.670000000000002</c:v>
                </c:pt>
                <c:pt idx="954" formatCode="0.00">
                  <c:v>19.699999999999996</c:v>
                </c:pt>
                <c:pt idx="955" formatCode="0.00">
                  <c:v>19.740000000000002</c:v>
                </c:pt>
                <c:pt idx="956" formatCode="0.00">
                  <c:v>19.769999999999996</c:v>
                </c:pt>
                <c:pt idx="957" formatCode="0.00">
                  <c:v>19.799999999999997</c:v>
                </c:pt>
                <c:pt idx="958" formatCode="0.00">
                  <c:v>19.839999999999996</c:v>
                </c:pt>
                <c:pt idx="959" formatCode="0.00">
                  <c:v>19.869999999999997</c:v>
                </c:pt>
                <c:pt idx="960" formatCode="0.00">
                  <c:v>19.899999999999999</c:v>
                </c:pt>
                <c:pt idx="961" formatCode="0.00">
                  <c:v>19.939999999999998</c:v>
                </c:pt>
                <c:pt idx="962" formatCode="0.00">
                  <c:v>19.97</c:v>
                </c:pt>
                <c:pt idx="963" formatCode="0.00">
                  <c:v>20</c:v>
                </c:pt>
                <c:pt idx="964" formatCode="0.00">
                  <c:v>20.04</c:v>
                </c:pt>
                <c:pt idx="965" formatCode="0.00">
                  <c:v>20.07</c:v>
                </c:pt>
                <c:pt idx="966" formatCode="0.00">
                  <c:v>20.099999999999994</c:v>
                </c:pt>
                <c:pt idx="967" formatCode="0.00">
                  <c:v>20.14</c:v>
                </c:pt>
                <c:pt idx="968" formatCode="0.00">
                  <c:v>20.169999999999995</c:v>
                </c:pt>
                <c:pt idx="969" formatCode="0.00">
                  <c:v>20.199999999999996</c:v>
                </c:pt>
                <c:pt idx="970" formatCode="0.00">
                  <c:v>20.239999999999995</c:v>
                </c:pt>
                <c:pt idx="971" formatCode="0.00">
                  <c:v>20.269999999999996</c:v>
                </c:pt>
                <c:pt idx="972" formatCode="0.00">
                  <c:v>20.299999999999997</c:v>
                </c:pt>
                <c:pt idx="973" formatCode="0.00">
                  <c:v>20.339999999999996</c:v>
                </c:pt>
                <c:pt idx="974" formatCode="0.00">
                  <c:v>20.369999999999997</c:v>
                </c:pt>
                <c:pt idx="975" formatCode="0.00">
                  <c:v>20.399999999999999</c:v>
                </c:pt>
                <c:pt idx="976" formatCode="0.00">
                  <c:v>20.439999999999998</c:v>
                </c:pt>
                <c:pt idx="977" formatCode="0.00">
                  <c:v>20.47</c:v>
                </c:pt>
                <c:pt idx="978" formatCode="0.00">
                  <c:v>20.5</c:v>
                </c:pt>
                <c:pt idx="979" formatCode="0.00">
                  <c:v>20.54</c:v>
                </c:pt>
                <c:pt idx="980" formatCode="0.00">
                  <c:v>20.57</c:v>
                </c:pt>
                <c:pt idx="981" formatCode="0.00">
                  <c:v>20.599999999999994</c:v>
                </c:pt>
                <c:pt idx="982" formatCode="0.00">
                  <c:v>20.64</c:v>
                </c:pt>
                <c:pt idx="983" formatCode="0.00">
                  <c:v>20.669999999999995</c:v>
                </c:pt>
                <c:pt idx="984" formatCode="0.00">
                  <c:v>20.699999999999996</c:v>
                </c:pt>
                <c:pt idx="985" formatCode="0.00">
                  <c:v>20.739999999999995</c:v>
                </c:pt>
                <c:pt idx="986" formatCode="0.00">
                  <c:v>20.769999999999996</c:v>
                </c:pt>
                <c:pt idx="987" formatCode="0.00">
                  <c:v>20.799999999999997</c:v>
                </c:pt>
                <c:pt idx="988" formatCode="0.00">
                  <c:v>20.839999999999996</c:v>
                </c:pt>
                <c:pt idx="989" formatCode="0.00">
                  <c:v>20.869999999999997</c:v>
                </c:pt>
                <c:pt idx="990" formatCode="0.00">
                  <c:v>20.9</c:v>
                </c:pt>
                <c:pt idx="991" formatCode="0.00">
                  <c:v>20.939999999999998</c:v>
                </c:pt>
                <c:pt idx="992" formatCode="0.00">
                  <c:v>20.97</c:v>
                </c:pt>
                <c:pt idx="993" formatCode="0.00">
                  <c:v>21</c:v>
                </c:pt>
                <c:pt idx="994" formatCode="0.00">
                  <c:v>21.04</c:v>
                </c:pt>
                <c:pt idx="995" formatCode="0.00">
                  <c:v>21.07</c:v>
                </c:pt>
                <c:pt idx="996" formatCode="0.00">
                  <c:v>21.099999999999994</c:v>
                </c:pt>
                <c:pt idx="997" formatCode="0.00">
                  <c:v>21.14</c:v>
                </c:pt>
                <c:pt idx="998" formatCode="0.00">
                  <c:v>21.169999999999995</c:v>
                </c:pt>
                <c:pt idx="999" formatCode="0.00">
                  <c:v>21.199999999999996</c:v>
                </c:pt>
                <c:pt idx="1000" formatCode="0.00">
                  <c:v>21.239999999999995</c:v>
                </c:pt>
                <c:pt idx="1001" formatCode="0.00">
                  <c:v>21.269999999999996</c:v>
                </c:pt>
                <c:pt idx="1002" formatCode="0.00">
                  <c:v>21.299999999999997</c:v>
                </c:pt>
                <c:pt idx="1003" formatCode="0.00">
                  <c:v>21.339999999999996</c:v>
                </c:pt>
                <c:pt idx="1004" formatCode="0.00">
                  <c:v>21.369999999999997</c:v>
                </c:pt>
                <c:pt idx="1005" formatCode="0.00">
                  <c:v>21.4</c:v>
                </c:pt>
                <c:pt idx="1006" formatCode="0.00">
                  <c:v>21.439999999999998</c:v>
                </c:pt>
                <c:pt idx="1007" formatCode="0.00">
                  <c:v>21.47</c:v>
                </c:pt>
                <c:pt idx="1008" formatCode="0.00">
                  <c:v>21.5</c:v>
                </c:pt>
                <c:pt idx="1009" formatCode="0.00">
                  <c:v>21.54</c:v>
                </c:pt>
                <c:pt idx="1010" formatCode="0.00">
                  <c:v>21.57</c:v>
                </c:pt>
                <c:pt idx="1011" formatCode="0.00">
                  <c:v>21.599999999999994</c:v>
                </c:pt>
                <c:pt idx="1012" formatCode="0.00">
                  <c:v>21.64</c:v>
                </c:pt>
                <c:pt idx="1013" formatCode="0.00">
                  <c:v>21.669999999999995</c:v>
                </c:pt>
                <c:pt idx="1014" formatCode="0.00">
                  <c:v>21.699999999999996</c:v>
                </c:pt>
                <c:pt idx="1015" formatCode="0.00">
                  <c:v>21.739999999999995</c:v>
                </c:pt>
                <c:pt idx="1016" formatCode="0.00">
                  <c:v>21.769999999999996</c:v>
                </c:pt>
                <c:pt idx="1017" formatCode="0.00">
                  <c:v>21.799999999999997</c:v>
                </c:pt>
                <c:pt idx="1018" formatCode="0.00">
                  <c:v>21.839999999999996</c:v>
                </c:pt>
                <c:pt idx="1019" formatCode="0.00">
                  <c:v>21.869999999999997</c:v>
                </c:pt>
                <c:pt idx="1020" formatCode="0.00">
                  <c:v>21.9</c:v>
                </c:pt>
                <c:pt idx="1021" formatCode="0.00">
                  <c:v>21.939999999999998</c:v>
                </c:pt>
                <c:pt idx="1022" formatCode="0.00">
                  <c:v>21.97</c:v>
                </c:pt>
                <c:pt idx="1023" formatCode="0.00">
                  <c:v>22</c:v>
                </c:pt>
                <c:pt idx="1024" formatCode="0.00">
                  <c:v>22.04</c:v>
                </c:pt>
                <c:pt idx="1025" formatCode="0.00">
                  <c:v>22.07</c:v>
                </c:pt>
                <c:pt idx="1026" formatCode="0.00">
                  <c:v>22.099999999999994</c:v>
                </c:pt>
                <c:pt idx="1027" formatCode="0.00">
                  <c:v>22.14</c:v>
                </c:pt>
                <c:pt idx="1028" formatCode="0.00">
                  <c:v>22.169999999999995</c:v>
                </c:pt>
                <c:pt idx="1029" formatCode="0.00">
                  <c:v>22.199999999999996</c:v>
                </c:pt>
                <c:pt idx="1030" formatCode="0.00">
                  <c:v>22.239999999999995</c:v>
                </c:pt>
                <c:pt idx="1031" formatCode="0.00">
                  <c:v>22.269999999999996</c:v>
                </c:pt>
                <c:pt idx="1032" formatCode="0.00">
                  <c:v>22.299999999999997</c:v>
                </c:pt>
                <c:pt idx="1033" formatCode="0.00">
                  <c:v>22.339999999999996</c:v>
                </c:pt>
                <c:pt idx="1034" formatCode="0.00">
                  <c:v>22.369999999999997</c:v>
                </c:pt>
                <c:pt idx="1035" formatCode="0.00">
                  <c:v>22.4</c:v>
                </c:pt>
                <c:pt idx="1036" formatCode="0.00">
                  <c:v>22.439999999999998</c:v>
                </c:pt>
                <c:pt idx="1037" formatCode="0.00">
                  <c:v>22.47</c:v>
                </c:pt>
                <c:pt idx="1038" formatCode="0.00">
                  <c:v>22.5</c:v>
                </c:pt>
                <c:pt idx="1039" formatCode="0.00">
                  <c:v>22.54</c:v>
                </c:pt>
                <c:pt idx="1040" formatCode="0.00">
                  <c:v>22.57</c:v>
                </c:pt>
                <c:pt idx="1041" formatCode="0.00">
                  <c:v>22.599999999999994</c:v>
                </c:pt>
                <c:pt idx="1042" formatCode="0.00">
                  <c:v>22.64</c:v>
                </c:pt>
                <c:pt idx="1043" formatCode="0.00">
                  <c:v>22.669999999999995</c:v>
                </c:pt>
                <c:pt idx="1044" formatCode="0.00">
                  <c:v>22.699999999999996</c:v>
                </c:pt>
                <c:pt idx="1045" formatCode="0.00">
                  <c:v>22.739999999999995</c:v>
                </c:pt>
                <c:pt idx="1046" formatCode="0.00">
                  <c:v>22.769999999999996</c:v>
                </c:pt>
                <c:pt idx="1047" formatCode="0.00">
                  <c:v>22.799999999999997</c:v>
                </c:pt>
                <c:pt idx="1048" formatCode="0.00">
                  <c:v>22.839999999999996</c:v>
                </c:pt>
                <c:pt idx="1049" formatCode="0.00">
                  <c:v>22.869999999999997</c:v>
                </c:pt>
                <c:pt idx="1050" formatCode="0.00">
                  <c:v>22.9</c:v>
                </c:pt>
                <c:pt idx="1051" formatCode="0.00">
                  <c:v>22.939999999999998</c:v>
                </c:pt>
                <c:pt idx="1052" formatCode="0.00">
                  <c:v>22.97</c:v>
                </c:pt>
                <c:pt idx="1053" formatCode="0.00">
                  <c:v>23</c:v>
                </c:pt>
                <c:pt idx="1054" formatCode="0.00">
                  <c:v>23.04</c:v>
                </c:pt>
                <c:pt idx="1055" formatCode="0.00">
                  <c:v>23.07</c:v>
                </c:pt>
                <c:pt idx="1056" formatCode="0.00">
                  <c:v>23.099999999999994</c:v>
                </c:pt>
                <c:pt idx="1057" formatCode="0.00">
                  <c:v>23.14</c:v>
                </c:pt>
                <c:pt idx="1058" formatCode="0.00">
                  <c:v>23.169999999999995</c:v>
                </c:pt>
                <c:pt idx="1059" formatCode="0.00">
                  <c:v>23.199999999999996</c:v>
                </c:pt>
                <c:pt idx="1060" formatCode="0.00">
                  <c:v>23.239999999999995</c:v>
                </c:pt>
                <c:pt idx="1061" formatCode="0.00">
                  <c:v>23.269999999999996</c:v>
                </c:pt>
                <c:pt idx="1062" formatCode="0.00">
                  <c:v>23.299999999999997</c:v>
                </c:pt>
                <c:pt idx="1063" formatCode="0.00">
                  <c:v>23.339999999999996</c:v>
                </c:pt>
                <c:pt idx="1064" formatCode="0.00">
                  <c:v>23.369999999999997</c:v>
                </c:pt>
                <c:pt idx="1065" formatCode="0.00">
                  <c:v>23.4</c:v>
                </c:pt>
                <c:pt idx="1066" formatCode="0.00">
                  <c:v>23.439999999999998</c:v>
                </c:pt>
                <c:pt idx="1067" formatCode="0.00">
                  <c:v>23.47</c:v>
                </c:pt>
                <c:pt idx="1068" formatCode="0.00">
                  <c:v>23.5</c:v>
                </c:pt>
                <c:pt idx="1069" formatCode="0.00">
                  <c:v>23.54</c:v>
                </c:pt>
                <c:pt idx="1070" formatCode="0.00">
                  <c:v>23.57</c:v>
                </c:pt>
                <c:pt idx="1071" formatCode="0.00">
                  <c:v>23.599999999999994</c:v>
                </c:pt>
                <c:pt idx="1072" formatCode="0.00">
                  <c:v>23.64</c:v>
                </c:pt>
                <c:pt idx="1073" formatCode="0.00">
                  <c:v>23.669999999999995</c:v>
                </c:pt>
                <c:pt idx="1074" formatCode="0.00">
                  <c:v>23.699999999999996</c:v>
                </c:pt>
                <c:pt idx="1075" formatCode="0.00">
                  <c:v>23.739999999999995</c:v>
                </c:pt>
                <c:pt idx="1076" formatCode="0.00">
                  <c:v>23.769999999999996</c:v>
                </c:pt>
                <c:pt idx="1077" formatCode="0.00">
                  <c:v>23.799999999999997</c:v>
                </c:pt>
                <c:pt idx="1078" formatCode="0.00">
                  <c:v>23.839999999999996</c:v>
                </c:pt>
                <c:pt idx="1079" formatCode="0.00">
                  <c:v>23.869999999999997</c:v>
                </c:pt>
                <c:pt idx="1080" formatCode="0.00">
                  <c:v>23.9</c:v>
                </c:pt>
                <c:pt idx="1081" formatCode="0.00">
                  <c:v>23.939999999999998</c:v>
                </c:pt>
                <c:pt idx="1082" formatCode="0.00">
                  <c:v>23.97</c:v>
                </c:pt>
                <c:pt idx="1083" formatCode="0.00">
                  <c:v>24</c:v>
                </c:pt>
                <c:pt idx="1084" formatCode="0.00">
                  <c:v>24.04</c:v>
                </c:pt>
                <c:pt idx="1085" formatCode="0.00">
                  <c:v>24.07</c:v>
                </c:pt>
                <c:pt idx="1086" formatCode="0.00">
                  <c:v>24.099999999999994</c:v>
                </c:pt>
                <c:pt idx="1087" formatCode="0.00">
                  <c:v>24.14</c:v>
                </c:pt>
                <c:pt idx="1088" formatCode="0.00">
                  <c:v>24.169999999999995</c:v>
                </c:pt>
                <c:pt idx="1089" formatCode="0.00">
                  <c:v>24.199999999999996</c:v>
                </c:pt>
                <c:pt idx="1090" formatCode="0.00">
                  <c:v>24.239999999999995</c:v>
                </c:pt>
                <c:pt idx="1091" formatCode="0.00">
                  <c:v>24.269999999999996</c:v>
                </c:pt>
                <c:pt idx="1092" formatCode="0.00">
                  <c:v>24.299999999999997</c:v>
                </c:pt>
                <c:pt idx="1093" formatCode="0.00">
                  <c:v>24.339999999999996</c:v>
                </c:pt>
                <c:pt idx="1094" formatCode="0.00">
                  <c:v>24.369999999999997</c:v>
                </c:pt>
                <c:pt idx="1095" formatCode="0.00">
                  <c:v>24.4</c:v>
                </c:pt>
                <c:pt idx="1096" formatCode="0.00">
                  <c:v>24.439999999999998</c:v>
                </c:pt>
                <c:pt idx="1097" formatCode="0.00">
                  <c:v>24.47</c:v>
                </c:pt>
                <c:pt idx="1098" formatCode="0.00">
                  <c:v>24.5</c:v>
                </c:pt>
                <c:pt idx="1099" formatCode="0.00">
                  <c:v>24.54</c:v>
                </c:pt>
                <c:pt idx="1100" formatCode="0.00">
                  <c:v>24.57</c:v>
                </c:pt>
                <c:pt idx="1101" formatCode="0.00">
                  <c:v>24.599999999999994</c:v>
                </c:pt>
                <c:pt idx="1102" formatCode="0.00">
                  <c:v>24.64</c:v>
                </c:pt>
                <c:pt idx="1103" formatCode="0.00">
                  <c:v>24.669999999999995</c:v>
                </c:pt>
                <c:pt idx="1104" formatCode="0.00">
                  <c:v>24.699999999999996</c:v>
                </c:pt>
                <c:pt idx="1105" formatCode="0.00">
                  <c:v>24.739999999999995</c:v>
                </c:pt>
                <c:pt idx="1106" formatCode="0.00">
                  <c:v>24.769999999999996</c:v>
                </c:pt>
                <c:pt idx="1107" formatCode="0.00">
                  <c:v>24.799999999999997</c:v>
                </c:pt>
                <c:pt idx="1108" formatCode="0.00">
                  <c:v>24.839999999999996</c:v>
                </c:pt>
                <c:pt idx="1109" formatCode="0.00">
                  <c:v>24.869999999999997</c:v>
                </c:pt>
                <c:pt idx="1110" formatCode="0.00">
                  <c:v>24.9</c:v>
                </c:pt>
                <c:pt idx="1111" formatCode="0.00">
                  <c:v>24.939999999999998</c:v>
                </c:pt>
                <c:pt idx="1112" formatCode="0.00">
                  <c:v>24.97</c:v>
                </c:pt>
                <c:pt idx="1113" formatCode="0.00">
                  <c:v>25</c:v>
                </c:pt>
                <c:pt idx="1114" formatCode="0.00">
                  <c:v>25.04</c:v>
                </c:pt>
                <c:pt idx="1115" formatCode="0.00">
                  <c:v>25.07</c:v>
                </c:pt>
                <c:pt idx="1116" formatCode="0.00">
                  <c:v>25.099999999999994</c:v>
                </c:pt>
                <c:pt idx="1117" formatCode="0.00">
                  <c:v>25.14</c:v>
                </c:pt>
                <c:pt idx="1118" formatCode="0.00">
                  <c:v>25.169999999999995</c:v>
                </c:pt>
                <c:pt idx="1119" formatCode="0.00">
                  <c:v>25.199999999999996</c:v>
                </c:pt>
                <c:pt idx="1120" formatCode="0.00">
                  <c:v>25.239999999999995</c:v>
                </c:pt>
                <c:pt idx="1121" formatCode="0.00">
                  <c:v>25.269999999999996</c:v>
                </c:pt>
                <c:pt idx="1122" formatCode="0.00">
                  <c:v>25.299999999999997</c:v>
                </c:pt>
                <c:pt idx="1123" formatCode="0.00">
                  <c:v>25.339999999999996</c:v>
                </c:pt>
                <c:pt idx="1124" formatCode="0.00">
                  <c:v>25.369999999999997</c:v>
                </c:pt>
                <c:pt idx="1125" formatCode="0.00">
                  <c:v>25.4</c:v>
                </c:pt>
                <c:pt idx="1126" formatCode="0.00">
                  <c:v>25.439999999999998</c:v>
                </c:pt>
                <c:pt idx="1127" formatCode="0.00">
                  <c:v>25.47</c:v>
                </c:pt>
                <c:pt idx="1128" formatCode="0.00">
                  <c:v>25.5</c:v>
                </c:pt>
                <c:pt idx="1129" formatCode="0.00">
                  <c:v>25.54</c:v>
                </c:pt>
                <c:pt idx="1130" formatCode="0.00">
                  <c:v>25.57</c:v>
                </c:pt>
                <c:pt idx="1131" formatCode="0.00">
                  <c:v>25.599999999999994</c:v>
                </c:pt>
                <c:pt idx="1132" formatCode="0.00">
                  <c:v>25.64</c:v>
                </c:pt>
                <c:pt idx="1133" formatCode="0.00">
                  <c:v>25.669999999999995</c:v>
                </c:pt>
                <c:pt idx="1134" formatCode="0.00">
                  <c:v>25.699999999999996</c:v>
                </c:pt>
                <c:pt idx="1135" formatCode="0.00">
                  <c:v>25.739999999999995</c:v>
                </c:pt>
                <c:pt idx="1136" formatCode="0.00">
                  <c:v>25.769999999999996</c:v>
                </c:pt>
                <c:pt idx="1137" formatCode="0.00">
                  <c:v>25.799999999999997</c:v>
                </c:pt>
                <c:pt idx="1138" formatCode="0.00">
                  <c:v>25.839999999999996</c:v>
                </c:pt>
                <c:pt idx="1139" formatCode="0.00">
                  <c:v>25.869999999999997</c:v>
                </c:pt>
                <c:pt idx="1140" formatCode="0.00">
                  <c:v>25.9</c:v>
                </c:pt>
                <c:pt idx="1141" formatCode="0.00">
                  <c:v>25.939999999999998</c:v>
                </c:pt>
                <c:pt idx="1142" formatCode="0.00">
                  <c:v>25.97</c:v>
                </c:pt>
                <c:pt idx="1143" formatCode="0.00">
                  <c:v>26</c:v>
                </c:pt>
                <c:pt idx="1144" formatCode="0.00">
                  <c:v>26.04</c:v>
                </c:pt>
                <c:pt idx="1145" formatCode="0.00">
                  <c:v>26.07</c:v>
                </c:pt>
                <c:pt idx="1146" formatCode="0.00">
                  <c:v>26.099999999999994</c:v>
                </c:pt>
                <c:pt idx="1147" formatCode="0.00">
                  <c:v>26.14</c:v>
                </c:pt>
                <c:pt idx="1148" formatCode="0.00">
                  <c:v>26.169999999999995</c:v>
                </c:pt>
                <c:pt idx="1149" formatCode="0.00">
                  <c:v>26.199999999999996</c:v>
                </c:pt>
                <c:pt idx="1150" formatCode="0.00">
                  <c:v>26.239999999999995</c:v>
                </c:pt>
                <c:pt idx="1151" formatCode="0.00">
                  <c:v>26.269999999999996</c:v>
                </c:pt>
                <c:pt idx="1152" formatCode="0.00">
                  <c:v>26.299999999999997</c:v>
                </c:pt>
                <c:pt idx="1153" formatCode="0.00">
                  <c:v>26.339999999999996</c:v>
                </c:pt>
                <c:pt idx="1154" formatCode="0.00">
                  <c:v>26.369999999999997</c:v>
                </c:pt>
                <c:pt idx="1155" formatCode="0.00">
                  <c:v>26.4</c:v>
                </c:pt>
                <c:pt idx="1156" formatCode="0.00">
                  <c:v>26.439999999999998</c:v>
                </c:pt>
                <c:pt idx="1157" formatCode="0.00">
                  <c:v>26.47</c:v>
                </c:pt>
                <c:pt idx="1158" formatCode="0.00">
                  <c:v>26.5</c:v>
                </c:pt>
                <c:pt idx="1159" formatCode="0.00">
                  <c:v>26.54</c:v>
                </c:pt>
                <c:pt idx="1160" formatCode="0.00">
                  <c:v>26.57</c:v>
                </c:pt>
                <c:pt idx="1161" formatCode="0.00">
                  <c:v>26.599999999999994</c:v>
                </c:pt>
                <c:pt idx="1162" formatCode="0.00">
                  <c:v>26.64</c:v>
                </c:pt>
                <c:pt idx="1163" formatCode="0.00">
                  <c:v>26.669999999999995</c:v>
                </c:pt>
                <c:pt idx="1164" formatCode="0.00">
                  <c:v>26.699999999999996</c:v>
                </c:pt>
                <c:pt idx="1165" formatCode="0.00">
                  <c:v>26.739999999999995</c:v>
                </c:pt>
                <c:pt idx="1166" formatCode="0.00">
                  <c:v>26.769999999999996</c:v>
                </c:pt>
                <c:pt idx="1167" formatCode="0.00">
                  <c:v>26.799999999999997</c:v>
                </c:pt>
                <c:pt idx="1168" formatCode="0.00">
                  <c:v>26.839999999999996</c:v>
                </c:pt>
                <c:pt idx="1169" formatCode="0.00">
                  <c:v>26.869999999999997</c:v>
                </c:pt>
                <c:pt idx="1170" formatCode="0.00">
                  <c:v>26.9</c:v>
                </c:pt>
                <c:pt idx="1171" formatCode="0.00">
                  <c:v>26.939999999999998</c:v>
                </c:pt>
                <c:pt idx="1172" formatCode="0.00">
                  <c:v>26.97</c:v>
                </c:pt>
                <c:pt idx="1173" formatCode="0.00">
                  <c:v>27</c:v>
                </c:pt>
                <c:pt idx="1174" formatCode="0.00">
                  <c:v>27.04</c:v>
                </c:pt>
                <c:pt idx="1175" formatCode="0.00">
                  <c:v>27.07</c:v>
                </c:pt>
                <c:pt idx="1176" formatCode="0.00">
                  <c:v>27.099999999999994</c:v>
                </c:pt>
                <c:pt idx="1177" formatCode="0.00">
                  <c:v>27.14</c:v>
                </c:pt>
                <c:pt idx="1178" formatCode="0.00">
                  <c:v>27.169999999999995</c:v>
                </c:pt>
                <c:pt idx="1179" formatCode="0.00">
                  <c:v>27.199999999999996</c:v>
                </c:pt>
                <c:pt idx="1180" formatCode="0.00">
                  <c:v>27.239999999999995</c:v>
                </c:pt>
                <c:pt idx="1181" formatCode="0.00">
                  <c:v>27.269999999999996</c:v>
                </c:pt>
                <c:pt idx="1182" formatCode="0.00">
                  <c:v>27.299999999999997</c:v>
                </c:pt>
                <c:pt idx="1183" formatCode="0.00">
                  <c:v>27.339999999999996</c:v>
                </c:pt>
                <c:pt idx="1184" formatCode="0.00">
                  <c:v>27.369999999999997</c:v>
                </c:pt>
                <c:pt idx="1185" formatCode="0.00">
                  <c:v>27.4</c:v>
                </c:pt>
                <c:pt idx="1186" formatCode="0.00">
                  <c:v>27.439999999999998</c:v>
                </c:pt>
                <c:pt idx="1187" formatCode="0.00">
                  <c:v>27.47</c:v>
                </c:pt>
                <c:pt idx="1188" formatCode="0.00">
                  <c:v>27.5</c:v>
                </c:pt>
                <c:pt idx="1189" formatCode="0.00">
                  <c:v>27.54</c:v>
                </c:pt>
                <c:pt idx="1190" formatCode="0.00">
                  <c:v>27.57</c:v>
                </c:pt>
                <c:pt idx="1191" formatCode="0.00">
                  <c:v>27.599999999999994</c:v>
                </c:pt>
                <c:pt idx="1192" formatCode="0.00">
                  <c:v>27.64</c:v>
                </c:pt>
                <c:pt idx="1193" formatCode="0.00">
                  <c:v>27.669999999999995</c:v>
                </c:pt>
                <c:pt idx="1194" formatCode="0.00">
                  <c:v>27.699999999999996</c:v>
                </c:pt>
                <c:pt idx="1195" formatCode="0.00">
                  <c:v>27.739999999999995</c:v>
                </c:pt>
                <c:pt idx="1196" formatCode="0.00">
                  <c:v>27.769999999999996</c:v>
                </c:pt>
                <c:pt idx="1197" formatCode="0.00">
                  <c:v>27.799999999999997</c:v>
                </c:pt>
                <c:pt idx="1198" formatCode="0.00">
                  <c:v>27.839999999999996</c:v>
                </c:pt>
                <c:pt idx="1199" formatCode="0.00">
                  <c:v>27.869999999999997</c:v>
                </c:pt>
                <c:pt idx="1200" formatCode="0.00">
                  <c:v>27.9</c:v>
                </c:pt>
                <c:pt idx="1201" formatCode="0.00">
                  <c:v>27.939999999999998</c:v>
                </c:pt>
                <c:pt idx="1202" formatCode="0.00">
                  <c:v>27.97</c:v>
                </c:pt>
                <c:pt idx="1203" formatCode="0.00">
                  <c:v>28</c:v>
                </c:pt>
                <c:pt idx="1204" formatCode="0.00">
                  <c:v>28.04</c:v>
                </c:pt>
                <c:pt idx="1205" formatCode="0.00">
                  <c:v>28.07</c:v>
                </c:pt>
                <c:pt idx="1206" formatCode="0.00">
                  <c:v>28.099999999999994</c:v>
                </c:pt>
                <c:pt idx="1207" formatCode="0.00">
                  <c:v>28.14</c:v>
                </c:pt>
                <c:pt idx="1208" formatCode="0.00">
                  <c:v>28.169999999999995</c:v>
                </c:pt>
                <c:pt idx="1209" formatCode="0.00">
                  <c:v>28.199999999999996</c:v>
                </c:pt>
                <c:pt idx="1210" formatCode="0.00">
                  <c:v>28.239999999999995</c:v>
                </c:pt>
                <c:pt idx="1211" formatCode="0.00">
                  <c:v>28.269999999999996</c:v>
                </c:pt>
                <c:pt idx="1212" formatCode="0.00">
                  <c:v>28.299999999999997</c:v>
                </c:pt>
                <c:pt idx="1213" formatCode="0.00">
                  <c:v>28.339999999999996</c:v>
                </c:pt>
                <c:pt idx="1214" formatCode="0.00">
                  <c:v>28.369999999999997</c:v>
                </c:pt>
                <c:pt idx="1215" formatCode="0.00">
                  <c:v>28.4</c:v>
                </c:pt>
                <c:pt idx="1216" formatCode="0.00">
                  <c:v>28.439999999999998</c:v>
                </c:pt>
                <c:pt idx="1217" formatCode="0.00">
                  <c:v>28.47</c:v>
                </c:pt>
                <c:pt idx="1218" formatCode="0.00">
                  <c:v>28.5</c:v>
                </c:pt>
                <c:pt idx="1219" formatCode="0.00">
                  <c:v>28.54</c:v>
                </c:pt>
                <c:pt idx="1220" formatCode="0.00">
                  <c:v>28.57</c:v>
                </c:pt>
                <c:pt idx="1221" formatCode="0.00">
                  <c:v>28.599999999999994</c:v>
                </c:pt>
                <c:pt idx="1222" formatCode="0.00">
                  <c:v>28.64</c:v>
                </c:pt>
                <c:pt idx="1223" formatCode="0.00">
                  <c:v>28.669999999999995</c:v>
                </c:pt>
                <c:pt idx="1224" formatCode="0.00">
                  <c:v>28.699999999999996</c:v>
                </c:pt>
                <c:pt idx="1225" formatCode="0.00">
                  <c:v>28.739999999999995</c:v>
                </c:pt>
                <c:pt idx="1226" formatCode="0.00">
                  <c:v>28.769999999999996</c:v>
                </c:pt>
                <c:pt idx="1227" formatCode="0.00">
                  <c:v>28.799999999999997</c:v>
                </c:pt>
                <c:pt idx="1228" formatCode="0.00">
                  <c:v>28.839999999999996</c:v>
                </c:pt>
                <c:pt idx="1229" formatCode="0.00">
                  <c:v>28.869999999999997</c:v>
                </c:pt>
                <c:pt idx="1230" formatCode="0.00">
                  <c:v>28.9</c:v>
                </c:pt>
                <c:pt idx="1231" formatCode="0.00">
                  <c:v>28.939999999999998</c:v>
                </c:pt>
                <c:pt idx="1232" formatCode="0.00">
                  <c:v>28.97</c:v>
                </c:pt>
                <c:pt idx="1233" formatCode="0.00">
                  <c:v>29</c:v>
                </c:pt>
                <c:pt idx="1234" formatCode="0.00">
                  <c:v>29.04</c:v>
                </c:pt>
                <c:pt idx="1235" formatCode="0.00">
                  <c:v>29.07</c:v>
                </c:pt>
                <c:pt idx="1236" formatCode="0.00">
                  <c:v>29.099999999999994</c:v>
                </c:pt>
                <c:pt idx="1237" formatCode="0.00">
                  <c:v>29.14</c:v>
                </c:pt>
                <c:pt idx="1238" formatCode="0.00">
                  <c:v>29.169999999999995</c:v>
                </c:pt>
                <c:pt idx="1239" formatCode="0.00">
                  <c:v>29.199999999999996</c:v>
                </c:pt>
                <c:pt idx="1240" formatCode="0.00">
                  <c:v>29.239999999999995</c:v>
                </c:pt>
                <c:pt idx="1241" formatCode="0.00">
                  <c:v>29.269999999999996</c:v>
                </c:pt>
                <c:pt idx="1242" formatCode="0.00">
                  <c:v>29.299999999999997</c:v>
                </c:pt>
                <c:pt idx="1243" formatCode="0.00">
                  <c:v>29.339999999999996</c:v>
                </c:pt>
                <c:pt idx="1244" formatCode="0.00">
                  <c:v>29.369999999999997</c:v>
                </c:pt>
                <c:pt idx="1245" formatCode="0.00">
                  <c:v>29.4</c:v>
                </c:pt>
                <c:pt idx="1246" formatCode="0.00">
                  <c:v>29.439999999999998</c:v>
                </c:pt>
                <c:pt idx="1247" formatCode="0.00">
                  <c:v>29.47</c:v>
                </c:pt>
                <c:pt idx="1248" formatCode="0.00">
                  <c:v>29.5</c:v>
                </c:pt>
                <c:pt idx="1249" formatCode="0.00">
                  <c:v>29.54</c:v>
                </c:pt>
                <c:pt idx="1250" formatCode="0.00">
                  <c:v>29.57</c:v>
                </c:pt>
                <c:pt idx="1251" formatCode="0.00">
                  <c:v>29.599999999999994</c:v>
                </c:pt>
                <c:pt idx="1252" formatCode="0.00">
                  <c:v>29.64</c:v>
                </c:pt>
                <c:pt idx="1253" formatCode="0.00">
                  <c:v>29.669999999999995</c:v>
                </c:pt>
                <c:pt idx="1254" formatCode="0.00">
                  <c:v>29.699999999999996</c:v>
                </c:pt>
                <c:pt idx="1255" formatCode="0.00">
                  <c:v>29.739999999999995</c:v>
                </c:pt>
                <c:pt idx="1256" formatCode="0.00">
                  <c:v>29.769999999999996</c:v>
                </c:pt>
                <c:pt idx="1257" formatCode="0.00">
                  <c:v>29.799999999999997</c:v>
                </c:pt>
                <c:pt idx="1258" formatCode="0.00">
                  <c:v>29.839999999999996</c:v>
                </c:pt>
                <c:pt idx="1259" formatCode="0.00">
                  <c:v>29.869999999999997</c:v>
                </c:pt>
                <c:pt idx="1260" formatCode="0.00">
                  <c:v>29.9</c:v>
                </c:pt>
                <c:pt idx="1261" formatCode="0.00">
                  <c:v>29.939999999999998</c:v>
                </c:pt>
                <c:pt idx="1262" formatCode="0.00">
                  <c:v>29.97</c:v>
                </c:pt>
                <c:pt idx="1263" formatCode="0.00">
                  <c:v>30</c:v>
                </c:pt>
                <c:pt idx="1264" formatCode="0.00">
                  <c:v>30.04</c:v>
                </c:pt>
                <c:pt idx="1265" formatCode="0.00">
                  <c:v>30.07</c:v>
                </c:pt>
                <c:pt idx="1266" formatCode="0.00">
                  <c:v>30.099999999999994</c:v>
                </c:pt>
                <c:pt idx="1267" formatCode="0.00">
                  <c:v>30.14</c:v>
                </c:pt>
                <c:pt idx="1268" formatCode="0.00">
                  <c:v>30.169999999999995</c:v>
                </c:pt>
                <c:pt idx="1269" formatCode="0.00">
                  <c:v>30.199999999999996</c:v>
                </c:pt>
                <c:pt idx="1270" formatCode="0.00">
                  <c:v>30.239999999999995</c:v>
                </c:pt>
                <c:pt idx="1271" formatCode="0.00">
                  <c:v>30.269999999999996</c:v>
                </c:pt>
                <c:pt idx="1272" formatCode="0.00">
                  <c:v>30.299999999999997</c:v>
                </c:pt>
                <c:pt idx="1273" formatCode="0.00">
                  <c:v>30.339999999999996</c:v>
                </c:pt>
                <c:pt idx="1274" formatCode="0.00">
                  <c:v>30.369999999999997</c:v>
                </c:pt>
                <c:pt idx="1275" formatCode="0.00">
                  <c:v>30.4</c:v>
                </c:pt>
                <c:pt idx="1276" formatCode="0.00">
                  <c:v>30.439999999999998</c:v>
                </c:pt>
                <c:pt idx="1277" formatCode="0.00">
                  <c:v>30.47</c:v>
                </c:pt>
                <c:pt idx="1278" formatCode="0.00">
                  <c:v>30.5</c:v>
                </c:pt>
                <c:pt idx="1279" formatCode="0.00">
                  <c:v>30.54</c:v>
                </c:pt>
                <c:pt idx="1280" formatCode="0.00">
                  <c:v>30.57</c:v>
                </c:pt>
                <c:pt idx="1281" formatCode="0.00">
                  <c:v>30.599999999999994</c:v>
                </c:pt>
                <c:pt idx="1282" formatCode="0.00">
                  <c:v>30.64</c:v>
                </c:pt>
                <c:pt idx="1283" formatCode="0.00">
                  <c:v>30.669999999999995</c:v>
                </c:pt>
                <c:pt idx="1284" formatCode="0.00">
                  <c:v>30.699999999999996</c:v>
                </c:pt>
                <c:pt idx="1285" formatCode="0.00">
                  <c:v>30.739999999999995</c:v>
                </c:pt>
                <c:pt idx="1286" formatCode="0.00">
                  <c:v>30.769999999999996</c:v>
                </c:pt>
                <c:pt idx="1287" formatCode="0.00">
                  <c:v>30.799999999999997</c:v>
                </c:pt>
                <c:pt idx="1288" formatCode="0.00">
                  <c:v>30.839999999999996</c:v>
                </c:pt>
                <c:pt idx="1289" formatCode="0.00">
                  <c:v>30.869999999999997</c:v>
                </c:pt>
                <c:pt idx="1290" formatCode="0.00">
                  <c:v>30.9</c:v>
                </c:pt>
                <c:pt idx="1291" formatCode="0.00">
                  <c:v>30.939999999999998</c:v>
                </c:pt>
                <c:pt idx="1292" formatCode="0.00">
                  <c:v>30.97</c:v>
                </c:pt>
                <c:pt idx="1293" formatCode="0.00">
                  <c:v>31</c:v>
                </c:pt>
                <c:pt idx="1294" formatCode="0.00">
                  <c:v>31.04</c:v>
                </c:pt>
                <c:pt idx="1295" formatCode="0.00">
                  <c:v>31.07</c:v>
                </c:pt>
                <c:pt idx="1296" formatCode="0.00">
                  <c:v>31.099999999999994</c:v>
                </c:pt>
                <c:pt idx="1297" formatCode="0.00">
                  <c:v>31.14</c:v>
                </c:pt>
                <c:pt idx="1298" formatCode="0.00">
                  <c:v>31.169999999999995</c:v>
                </c:pt>
                <c:pt idx="1299" formatCode="0.00">
                  <c:v>31.199999999999996</c:v>
                </c:pt>
                <c:pt idx="1300" formatCode="0.00">
                  <c:v>31.239999999999995</c:v>
                </c:pt>
                <c:pt idx="1301" formatCode="0.00">
                  <c:v>31.269999999999996</c:v>
                </c:pt>
                <c:pt idx="1302" formatCode="0.00">
                  <c:v>31.299999999999997</c:v>
                </c:pt>
                <c:pt idx="1303" formatCode="0.00">
                  <c:v>31.339999999999996</c:v>
                </c:pt>
                <c:pt idx="1304" formatCode="0.00">
                  <c:v>31.369999999999997</c:v>
                </c:pt>
                <c:pt idx="1305" formatCode="0.00">
                  <c:v>31.4</c:v>
                </c:pt>
                <c:pt idx="1306" formatCode="0.00">
                  <c:v>31.439999999999998</c:v>
                </c:pt>
                <c:pt idx="1307" formatCode="0.00">
                  <c:v>31.47</c:v>
                </c:pt>
                <c:pt idx="1308" formatCode="0.00">
                  <c:v>31.5</c:v>
                </c:pt>
                <c:pt idx="1309" formatCode="0.00">
                  <c:v>31.54</c:v>
                </c:pt>
                <c:pt idx="1310" formatCode="0.00">
                  <c:v>31.57</c:v>
                </c:pt>
                <c:pt idx="1311" formatCode="0.00">
                  <c:v>31.599999999999994</c:v>
                </c:pt>
                <c:pt idx="1312" formatCode="0.00">
                  <c:v>31.64</c:v>
                </c:pt>
                <c:pt idx="1313" formatCode="0.00">
                  <c:v>31.669999999999995</c:v>
                </c:pt>
                <c:pt idx="1314" formatCode="0.00">
                  <c:v>31.699999999999996</c:v>
                </c:pt>
                <c:pt idx="1315" formatCode="0.00">
                  <c:v>31.739999999999995</c:v>
                </c:pt>
                <c:pt idx="1316" formatCode="0.00">
                  <c:v>31.769999999999996</c:v>
                </c:pt>
                <c:pt idx="1317" formatCode="0.00">
                  <c:v>31.799999999999997</c:v>
                </c:pt>
                <c:pt idx="1318" formatCode="0.00">
                  <c:v>31.839999999999996</c:v>
                </c:pt>
                <c:pt idx="1319" formatCode="0.00">
                  <c:v>31.869999999999997</c:v>
                </c:pt>
                <c:pt idx="1320" formatCode="0.00">
                  <c:v>31.9</c:v>
                </c:pt>
                <c:pt idx="1321" formatCode="0.00">
                  <c:v>31.939999999999998</c:v>
                </c:pt>
                <c:pt idx="1322" formatCode="0.00">
                  <c:v>31.97</c:v>
                </c:pt>
                <c:pt idx="1323" formatCode="0.00">
                  <c:v>32</c:v>
                </c:pt>
                <c:pt idx="1324" formatCode="0.00">
                  <c:v>32.04</c:v>
                </c:pt>
                <c:pt idx="1325" formatCode="0.00">
                  <c:v>32.07</c:v>
                </c:pt>
                <c:pt idx="1326" formatCode="0.00">
                  <c:v>32.099999999999994</c:v>
                </c:pt>
                <c:pt idx="1327" formatCode="0.00">
                  <c:v>32.14</c:v>
                </c:pt>
                <c:pt idx="1328" formatCode="0.00">
                  <c:v>32.169999999999995</c:v>
                </c:pt>
                <c:pt idx="1329" formatCode="0.00">
                  <c:v>32.199999999999996</c:v>
                </c:pt>
                <c:pt idx="1330" formatCode="0.00">
                  <c:v>32.239999999999995</c:v>
                </c:pt>
                <c:pt idx="1331" formatCode="0.00">
                  <c:v>32.269999999999996</c:v>
                </c:pt>
                <c:pt idx="1332" formatCode="0.00">
                  <c:v>32.299999999999997</c:v>
                </c:pt>
                <c:pt idx="1333" formatCode="0.00">
                  <c:v>32.339999999999996</c:v>
                </c:pt>
                <c:pt idx="1334" formatCode="0.00">
                  <c:v>32.369999999999997</c:v>
                </c:pt>
                <c:pt idx="1335" formatCode="0.00">
                  <c:v>32.4</c:v>
                </c:pt>
                <c:pt idx="1336" formatCode="0.00">
                  <c:v>32.44</c:v>
                </c:pt>
                <c:pt idx="1337" formatCode="0.00">
                  <c:v>32.47</c:v>
                </c:pt>
                <c:pt idx="1338" formatCode="0.00">
                  <c:v>32.5</c:v>
                </c:pt>
                <c:pt idx="1339" formatCode="0.00">
                  <c:v>32.54</c:v>
                </c:pt>
                <c:pt idx="1340" formatCode="0.00">
                  <c:v>32.57</c:v>
                </c:pt>
                <c:pt idx="1341" formatCode="0.00">
                  <c:v>32.599999999999994</c:v>
                </c:pt>
                <c:pt idx="1342" formatCode="0.00">
                  <c:v>32.64</c:v>
                </c:pt>
                <c:pt idx="1343" formatCode="0.00">
                  <c:v>32.669999999999995</c:v>
                </c:pt>
                <c:pt idx="1344" formatCode="0.00">
                  <c:v>32.699999999999996</c:v>
                </c:pt>
                <c:pt idx="1345" formatCode="0.00">
                  <c:v>32.739999999999995</c:v>
                </c:pt>
                <c:pt idx="1346" formatCode="0.00">
                  <c:v>32.769999999999996</c:v>
                </c:pt>
                <c:pt idx="1347" formatCode="0.00">
                  <c:v>32.799999999999997</c:v>
                </c:pt>
                <c:pt idx="1348" formatCode="0.00">
                  <c:v>32.839999999999996</c:v>
                </c:pt>
                <c:pt idx="1349" formatCode="0.00">
                  <c:v>32.869999999999997</c:v>
                </c:pt>
                <c:pt idx="1350" formatCode="0.00">
                  <c:v>32.9</c:v>
                </c:pt>
                <c:pt idx="1351" formatCode="0.00">
                  <c:v>32.94</c:v>
                </c:pt>
                <c:pt idx="1352" formatCode="0.00">
                  <c:v>32.97</c:v>
                </c:pt>
                <c:pt idx="1353" formatCode="0.00">
                  <c:v>33</c:v>
                </c:pt>
                <c:pt idx="1354" formatCode="0.00">
                  <c:v>33.04</c:v>
                </c:pt>
                <c:pt idx="1355" formatCode="0.00">
                  <c:v>33.07</c:v>
                </c:pt>
                <c:pt idx="1356" formatCode="0.00">
                  <c:v>33.099999999999994</c:v>
                </c:pt>
                <c:pt idx="1357" formatCode="0.00">
                  <c:v>33.14</c:v>
                </c:pt>
                <c:pt idx="1358" formatCode="0.00">
                  <c:v>33.169999999999995</c:v>
                </c:pt>
                <c:pt idx="1359" formatCode="0.00">
                  <c:v>33.199999999999996</c:v>
                </c:pt>
                <c:pt idx="1360" formatCode="0.00">
                  <c:v>33.239999999999995</c:v>
                </c:pt>
                <c:pt idx="1361" formatCode="0.00">
                  <c:v>33.269999999999996</c:v>
                </c:pt>
                <c:pt idx="1362" formatCode="0.00">
                  <c:v>33.299999999999997</c:v>
                </c:pt>
                <c:pt idx="1363" formatCode="0.00">
                  <c:v>33.339999999999996</c:v>
                </c:pt>
                <c:pt idx="1364" formatCode="0.00">
                  <c:v>33.369999999999997</c:v>
                </c:pt>
                <c:pt idx="1365" formatCode="0.00">
                  <c:v>33.4</c:v>
                </c:pt>
                <c:pt idx="1366" formatCode="0.00">
                  <c:v>33.44</c:v>
                </c:pt>
                <c:pt idx="1367" formatCode="0.00">
                  <c:v>33.47</c:v>
                </c:pt>
                <c:pt idx="1368" formatCode="0.00">
                  <c:v>33.5</c:v>
                </c:pt>
                <c:pt idx="1369" formatCode="0.00">
                  <c:v>33.54</c:v>
                </c:pt>
                <c:pt idx="1370" formatCode="0.00">
                  <c:v>33.57</c:v>
                </c:pt>
                <c:pt idx="1371" formatCode="0.00">
                  <c:v>33.599999999999994</c:v>
                </c:pt>
                <c:pt idx="1372" formatCode="0.00">
                  <c:v>33.64</c:v>
                </c:pt>
                <c:pt idx="1373" formatCode="0.00">
                  <c:v>33.669999999999995</c:v>
                </c:pt>
                <c:pt idx="1374" formatCode="0.00">
                  <c:v>33.699999999999996</c:v>
                </c:pt>
                <c:pt idx="1375" formatCode="0.00">
                  <c:v>33.739999999999995</c:v>
                </c:pt>
                <c:pt idx="1376" formatCode="0.00">
                  <c:v>33.769999999999996</c:v>
                </c:pt>
                <c:pt idx="1377" formatCode="0.00">
                  <c:v>33.799999999999997</c:v>
                </c:pt>
                <c:pt idx="1378" formatCode="0.00">
                  <c:v>33.839999999999996</c:v>
                </c:pt>
                <c:pt idx="1379" formatCode="0.00">
                  <c:v>33.869999999999997</c:v>
                </c:pt>
                <c:pt idx="1380" formatCode="0.00">
                  <c:v>33.9</c:v>
                </c:pt>
                <c:pt idx="1381" formatCode="0.00">
                  <c:v>33.94</c:v>
                </c:pt>
                <c:pt idx="1382" formatCode="0.00">
                  <c:v>33.97</c:v>
                </c:pt>
                <c:pt idx="1383" formatCode="0.00">
                  <c:v>34</c:v>
                </c:pt>
                <c:pt idx="1384" formatCode="0.00">
                  <c:v>34.04</c:v>
                </c:pt>
                <c:pt idx="1385" formatCode="0.00">
                  <c:v>34.07</c:v>
                </c:pt>
                <c:pt idx="1386" formatCode="0.00">
                  <c:v>34.099999999999994</c:v>
                </c:pt>
                <c:pt idx="1387" formatCode="0.00">
                  <c:v>34.14</c:v>
                </c:pt>
                <c:pt idx="1388" formatCode="0.00">
                  <c:v>34.169999999999995</c:v>
                </c:pt>
                <c:pt idx="1389" formatCode="0.00">
                  <c:v>34.199999999999996</c:v>
                </c:pt>
                <c:pt idx="1390" formatCode="0.00">
                  <c:v>34.239999999999995</c:v>
                </c:pt>
                <c:pt idx="1391" formatCode="0.00">
                  <c:v>34.269999999999996</c:v>
                </c:pt>
                <c:pt idx="1392" formatCode="0.00">
                  <c:v>34.299999999999997</c:v>
                </c:pt>
                <c:pt idx="1393" formatCode="0.00">
                  <c:v>34.339999999999996</c:v>
                </c:pt>
                <c:pt idx="1394" formatCode="0.00">
                  <c:v>34.369999999999997</c:v>
                </c:pt>
                <c:pt idx="1395" formatCode="0.00">
                  <c:v>34.4</c:v>
                </c:pt>
                <c:pt idx="1396" formatCode="0.00">
                  <c:v>34.44</c:v>
                </c:pt>
                <c:pt idx="1397" formatCode="0.00">
                  <c:v>34.47</c:v>
                </c:pt>
                <c:pt idx="1398" formatCode="0.00">
                  <c:v>34.5</c:v>
                </c:pt>
                <c:pt idx="1399" formatCode="0.00">
                  <c:v>34.54</c:v>
                </c:pt>
                <c:pt idx="1400" formatCode="0.00">
                  <c:v>34.57</c:v>
                </c:pt>
                <c:pt idx="1401" formatCode="0.00">
                  <c:v>34.599999999999994</c:v>
                </c:pt>
                <c:pt idx="1402" formatCode="0.00">
                  <c:v>34.64</c:v>
                </c:pt>
                <c:pt idx="1403" formatCode="0.00">
                  <c:v>34.669999999999995</c:v>
                </c:pt>
                <c:pt idx="1404" formatCode="0.00">
                  <c:v>34.699999999999996</c:v>
                </c:pt>
                <c:pt idx="1405" formatCode="0.00">
                  <c:v>34.739999999999995</c:v>
                </c:pt>
                <c:pt idx="1406" formatCode="0.00">
                  <c:v>34.769999999999996</c:v>
                </c:pt>
                <c:pt idx="1407" formatCode="0.00">
                  <c:v>34.799999999999997</c:v>
                </c:pt>
                <c:pt idx="1408" formatCode="0.00">
                  <c:v>34.839999999999996</c:v>
                </c:pt>
                <c:pt idx="1409" formatCode="0.00">
                  <c:v>34.869999999999997</c:v>
                </c:pt>
                <c:pt idx="1410" formatCode="0.00">
                  <c:v>34.9</c:v>
                </c:pt>
                <c:pt idx="1411" formatCode="0.00">
                  <c:v>34.94</c:v>
                </c:pt>
                <c:pt idx="1412" formatCode="0.00">
                  <c:v>34.97</c:v>
                </c:pt>
                <c:pt idx="1413" formatCode="0.00">
                  <c:v>35</c:v>
                </c:pt>
                <c:pt idx="1414" formatCode="0.00">
                  <c:v>35.04</c:v>
                </c:pt>
                <c:pt idx="1415" formatCode="0.00">
                  <c:v>35.07</c:v>
                </c:pt>
                <c:pt idx="1416" formatCode="0.00">
                  <c:v>35.099999999999994</c:v>
                </c:pt>
                <c:pt idx="1417" formatCode="0.00">
                  <c:v>35.14</c:v>
                </c:pt>
                <c:pt idx="1418" formatCode="0.00">
                  <c:v>35.169999999999995</c:v>
                </c:pt>
                <c:pt idx="1419" formatCode="0.00">
                  <c:v>35.199999999999996</c:v>
                </c:pt>
                <c:pt idx="1420" formatCode="0.00">
                  <c:v>35.239999999999995</c:v>
                </c:pt>
                <c:pt idx="1421" formatCode="0.00">
                  <c:v>35.269999999999996</c:v>
                </c:pt>
                <c:pt idx="1422" formatCode="0.00">
                  <c:v>35.299999999999997</c:v>
                </c:pt>
                <c:pt idx="1423" formatCode="0.00">
                  <c:v>35.339999999999996</c:v>
                </c:pt>
                <c:pt idx="1424" formatCode="0.00">
                  <c:v>35.369999999999997</c:v>
                </c:pt>
                <c:pt idx="1425" formatCode="0.00">
                  <c:v>35.4</c:v>
                </c:pt>
                <c:pt idx="1426" formatCode="0.00">
                  <c:v>35.44</c:v>
                </c:pt>
                <c:pt idx="1427" formatCode="0.00">
                  <c:v>35.47</c:v>
                </c:pt>
                <c:pt idx="1428" formatCode="0.00">
                  <c:v>35.5</c:v>
                </c:pt>
                <c:pt idx="1429" formatCode="0.00">
                  <c:v>35.54</c:v>
                </c:pt>
                <c:pt idx="1430" formatCode="0.00">
                  <c:v>35.57</c:v>
                </c:pt>
                <c:pt idx="1431" formatCode="0.00">
                  <c:v>35.599999999999994</c:v>
                </c:pt>
                <c:pt idx="1432" formatCode="0.00">
                  <c:v>35.64</c:v>
                </c:pt>
                <c:pt idx="1433" formatCode="0.00">
                  <c:v>35.669999999999995</c:v>
                </c:pt>
                <c:pt idx="1434" formatCode="0.00">
                  <c:v>35.699999999999996</c:v>
                </c:pt>
                <c:pt idx="1435" formatCode="0.00">
                  <c:v>35.739999999999995</c:v>
                </c:pt>
                <c:pt idx="1436" formatCode="0.00">
                  <c:v>35.769999999999996</c:v>
                </c:pt>
                <c:pt idx="1437" formatCode="0.00">
                  <c:v>35.799999999999997</c:v>
                </c:pt>
                <c:pt idx="1438" formatCode="0.00">
                  <c:v>35.839999999999996</c:v>
                </c:pt>
                <c:pt idx="1439" formatCode="0.00">
                  <c:v>35.869999999999997</c:v>
                </c:pt>
                <c:pt idx="1440" formatCode="0.00">
                  <c:v>35.9</c:v>
                </c:pt>
                <c:pt idx="1441" formatCode="0.00">
                  <c:v>35.94</c:v>
                </c:pt>
                <c:pt idx="1442" formatCode="0.00">
                  <c:v>35.97</c:v>
                </c:pt>
                <c:pt idx="1443" formatCode="0.00">
                  <c:v>36</c:v>
                </c:pt>
                <c:pt idx="1444" formatCode="0.00">
                  <c:v>36.04</c:v>
                </c:pt>
                <c:pt idx="1445" formatCode="0.00">
                  <c:v>36.07</c:v>
                </c:pt>
                <c:pt idx="1446" formatCode="0.00">
                  <c:v>36.099999999999994</c:v>
                </c:pt>
                <c:pt idx="1447" formatCode="0.00">
                  <c:v>36.14</c:v>
                </c:pt>
                <c:pt idx="1448" formatCode="0.00">
                  <c:v>36.169999999999995</c:v>
                </c:pt>
                <c:pt idx="1449" formatCode="0.00">
                  <c:v>36.199999999999996</c:v>
                </c:pt>
                <c:pt idx="1450" formatCode="0.00">
                  <c:v>36.239999999999995</c:v>
                </c:pt>
                <c:pt idx="1451" formatCode="0.00">
                  <c:v>36.269999999999996</c:v>
                </c:pt>
                <c:pt idx="1452" formatCode="0.00">
                  <c:v>36.299999999999997</c:v>
                </c:pt>
                <c:pt idx="1453" formatCode="0.00">
                  <c:v>36.339999999999996</c:v>
                </c:pt>
                <c:pt idx="1454" formatCode="0.00">
                  <c:v>36.369999999999997</c:v>
                </c:pt>
                <c:pt idx="1455" formatCode="0.00">
                  <c:v>36.4</c:v>
                </c:pt>
                <c:pt idx="1456" formatCode="0.00">
                  <c:v>36.44</c:v>
                </c:pt>
                <c:pt idx="1457" formatCode="0.00">
                  <c:v>36.47</c:v>
                </c:pt>
                <c:pt idx="1458" formatCode="0.00">
                  <c:v>36.5</c:v>
                </c:pt>
                <c:pt idx="1459" formatCode="0.00">
                  <c:v>36.54</c:v>
                </c:pt>
                <c:pt idx="1460" formatCode="0.00">
                  <c:v>36.57</c:v>
                </c:pt>
                <c:pt idx="1461" formatCode="0.00">
                  <c:v>36.599999999999994</c:v>
                </c:pt>
                <c:pt idx="1462" formatCode="0.00">
                  <c:v>36.64</c:v>
                </c:pt>
                <c:pt idx="1463" formatCode="0.00">
                  <c:v>36.669999999999995</c:v>
                </c:pt>
                <c:pt idx="1464" formatCode="0.00">
                  <c:v>36.699999999999996</c:v>
                </c:pt>
                <c:pt idx="1465" formatCode="0.00">
                  <c:v>36.739999999999995</c:v>
                </c:pt>
                <c:pt idx="1466" formatCode="0.00">
                  <c:v>36.769999999999996</c:v>
                </c:pt>
                <c:pt idx="1467" formatCode="0.00">
                  <c:v>36.799999999999997</c:v>
                </c:pt>
                <c:pt idx="1468" formatCode="0.00">
                  <c:v>36.839999999999996</c:v>
                </c:pt>
                <c:pt idx="1469" formatCode="0.00">
                  <c:v>36.869999999999997</c:v>
                </c:pt>
                <c:pt idx="1470" formatCode="0.00">
                  <c:v>36.9</c:v>
                </c:pt>
                <c:pt idx="1471" formatCode="0.00">
                  <c:v>36.94</c:v>
                </c:pt>
                <c:pt idx="1472" formatCode="0.00">
                  <c:v>36.97</c:v>
                </c:pt>
                <c:pt idx="1473" formatCode="0.00">
                  <c:v>37</c:v>
                </c:pt>
                <c:pt idx="1474" formatCode="0.00">
                  <c:v>37.04</c:v>
                </c:pt>
                <c:pt idx="1475" formatCode="0.00">
                  <c:v>37.07</c:v>
                </c:pt>
                <c:pt idx="1476" formatCode="0.00">
                  <c:v>37.099999999999994</c:v>
                </c:pt>
                <c:pt idx="1477" formatCode="0.00">
                  <c:v>37.14</c:v>
                </c:pt>
                <c:pt idx="1478" formatCode="0.00">
                  <c:v>37.169999999999995</c:v>
                </c:pt>
                <c:pt idx="1479" formatCode="0.00">
                  <c:v>37.199999999999996</c:v>
                </c:pt>
                <c:pt idx="1480" formatCode="0.00">
                  <c:v>37.239999999999995</c:v>
                </c:pt>
                <c:pt idx="1481" formatCode="0.00">
                  <c:v>37.269999999999996</c:v>
                </c:pt>
                <c:pt idx="1482" formatCode="0.00">
                  <c:v>37.299999999999997</c:v>
                </c:pt>
                <c:pt idx="1483" formatCode="0.00">
                  <c:v>37.339999999999996</c:v>
                </c:pt>
                <c:pt idx="1484" formatCode="0.00">
                  <c:v>37.369999999999997</c:v>
                </c:pt>
                <c:pt idx="1485" formatCode="0.00">
                  <c:v>37.4</c:v>
                </c:pt>
                <c:pt idx="1486" formatCode="0.00">
                  <c:v>37.44</c:v>
                </c:pt>
                <c:pt idx="1487" formatCode="0.00">
                  <c:v>37.47</c:v>
                </c:pt>
                <c:pt idx="1488" formatCode="0.00">
                  <c:v>37.5</c:v>
                </c:pt>
                <c:pt idx="1489" formatCode="0.00">
                  <c:v>37.54</c:v>
                </c:pt>
                <c:pt idx="1490" formatCode="0.00">
                  <c:v>37.57</c:v>
                </c:pt>
                <c:pt idx="1491" formatCode="0.00">
                  <c:v>37.599999999999994</c:v>
                </c:pt>
                <c:pt idx="1492" formatCode="0.00">
                  <c:v>37.64</c:v>
                </c:pt>
                <c:pt idx="1493" formatCode="0.00">
                  <c:v>37.669999999999995</c:v>
                </c:pt>
                <c:pt idx="1494" formatCode="0.00">
                  <c:v>37.699999999999996</c:v>
                </c:pt>
                <c:pt idx="1495" formatCode="0.00">
                  <c:v>37.739999999999995</c:v>
                </c:pt>
                <c:pt idx="1496" formatCode="0.00">
                  <c:v>37.769999999999996</c:v>
                </c:pt>
                <c:pt idx="1497" formatCode="0.00">
                  <c:v>37.799999999999997</c:v>
                </c:pt>
                <c:pt idx="1498" formatCode="0.00">
                  <c:v>37.839999999999996</c:v>
                </c:pt>
                <c:pt idx="1499" formatCode="0.00">
                  <c:v>37.869999999999997</c:v>
                </c:pt>
                <c:pt idx="1500" formatCode="0.00">
                  <c:v>37.9</c:v>
                </c:pt>
                <c:pt idx="1501" formatCode="0.00">
                  <c:v>37.94</c:v>
                </c:pt>
                <c:pt idx="1502" formatCode="0.00">
                  <c:v>37.97</c:v>
                </c:pt>
                <c:pt idx="1503" formatCode="0.00">
                  <c:v>38</c:v>
                </c:pt>
                <c:pt idx="1504" formatCode="0.00">
                  <c:v>38.04</c:v>
                </c:pt>
                <c:pt idx="1505" formatCode="0.00">
                  <c:v>38.07</c:v>
                </c:pt>
                <c:pt idx="1506" formatCode="0.00">
                  <c:v>38.099999999999994</c:v>
                </c:pt>
                <c:pt idx="1507" formatCode="0.00">
                  <c:v>38.14</c:v>
                </c:pt>
                <c:pt idx="1508" formatCode="0.00">
                  <c:v>38.169999999999995</c:v>
                </c:pt>
                <c:pt idx="1509" formatCode="0.00">
                  <c:v>38.199999999999996</c:v>
                </c:pt>
                <c:pt idx="1510" formatCode="0.00">
                  <c:v>38.239999999999995</c:v>
                </c:pt>
                <c:pt idx="1511" formatCode="0.00">
                  <c:v>38.269999999999996</c:v>
                </c:pt>
                <c:pt idx="1512" formatCode="0.00">
                  <c:v>38.299999999999997</c:v>
                </c:pt>
                <c:pt idx="1513" formatCode="0.00">
                  <c:v>38.339999999999996</c:v>
                </c:pt>
                <c:pt idx="1514" formatCode="0.00">
                  <c:v>38.369999999999997</c:v>
                </c:pt>
                <c:pt idx="1515" formatCode="0.00">
                  <c:v>38.4</c:v>
                </c:pt>
                <c:pt idx="1516" formatCode="0.00">
                  <c:v>38.44</c:v>
                </c:pt>
                <c:pt idx="1517" formatCode="0.00">
                  <c:v>38.47</c:v>
                </c:pt>
                <c:pt idx="1518" formatCode="0.00">
                  <c:v>38.5</c:v>
                </c:pt>
                <c:pt idx="1519" formatCode="0.00">
                  <c:v>38.54</c:v>
                </c:pt>
                <c:pt idx="1520" formatCode="0.00">
                  <c:v>38.57</c:v>
                </c:pt>
                <c:pt idx="1521" formatCode="0.00">
                  <c:v>38.599999999999994</c:v>
                </c:pt>
                <c:pt idx="1522" formatCode="0.00">
                  <c:v>38.64</c:v>
                </c:pt>
                <c:pt idx="1523" formatCode="0.00">
                  <c:v>38.669999999999995</c:v>
                </c:pt>
                <c:pt idx="1524" formatCode="0.00">
                  <c:v>38.699999999999996</c:v>
                </c:pt>
                <c:pt idx="1525" formatCode="0.00">
                  <c:v>38.739999999999995</c:v>
                </c:pt>
                <c:pt idx="1526" formatCode="0.00">
                  <c:v>38.769999999999996</c:v>
                </c:pt>
                <c:pt idx="1527" formatCode="0.00">
                  <c:v>38.799999999999997</c:v>
                </c:pt>
                <c:pt idx="1528" formatCode="0.00">
                  <c:v>38.839999999999996</c:v>
                </c:pt>
                <c:pt idx="1529" formatCode="0.00">
                  <c:v>38.869999999999997</c:v>
                </c:pt>
                <c:pt idx="1530" formatCode="0.00">
                  <c:v>38.9</c:v>
                </c:pt>
                <c:pt idx="1531" formatCode="0.00">
                  <c:v>38.94</c:v>
                </c:pt>
                <c:pt idx="1532" formatCode="0.00">
                  <c:v>38.97</c:v>
                </c:pt>
                <c:pt idx="1533" formatCode="0.00">
                  <c:v>39</c:v>
                </c:pt>
                <c:pt idx="1534" formatCode="0.00">
                  <c:v>39.04</c:v>
                </c:pt>
                <c:pt idx="1535" formatCode="0.00">
                  <c:v>39.07</c:v>
                </c:pt>
                <c:pt idx="1536" formatCode="0.00">
                  <c:v>39.099999999999994</c:v>
                </c:pt>
                <c:pt idx="1537" formatCode="0.00">
                  <c:v>39.14</c:v>
                </c:pt>
                <c:pt idx="1538" formatCode="0.00">
                  <c:v>39.169999999999995</c:v>
                </c:pt>
                <c:pt idx="1539" formatCode="0.00">
                  <c:v>39.199999999999996</c:v>
                </c:pt>
                <c:pt idx="1540" formatCode="0.00">
                  <c:v>39.239999999999995</c:v>
                </c:pt>
                <c:pt idx="1541" formatCode="0.00">
                  <c:v>39.269999999999996</c:v>
                </c:pt>
                <c:pt idx="1542" formatCode="0.00">
                  <c:v>39.299999999999997</c:v>
                </c:pt>
                <c:pt idx="1543" formatCode="0.00">
                  <c:v>39.339999999999996</c:v>
                </c:pt>
                <c:pt idx="1544" formatCode="0.00">
                  <c:v>39.369999999999997</c:v>
                </c:pt>
                <c:pt idx="1545" formatCode="0.00">
                  <c:v>39.4</c:v>
                </c:pt>
                <c:pt idx="1546" formatCode="0.00">
                  <c:v>39.44</c:v>
                </c:pt>
                <c:pt idx="1547" formatCode="0.00">
                  <c:v>39.47</c:v>
                </c:pt>
                <c:pt idx="1548" formatCode="0.00">
                  <c:v>39.5</c:v>
                </c:pt>
                <c:pt idx="1549" formatCode="0.00">
                  <c:v>39.54</c:v>
                </c:pt>
                <c:pt idx="1550" formatCode="0.00">
                  <c:v>39.57</c:v>
                </c:pt>
                <c:pt idx="1551" formatCode="0.00">
                  <c:v>39.599999999999994</c:v>
                </c:pt>
                <c:pt idx="1552" formatCode="0.00">
                  <c:v>39.64</c:v>
                </c:pt>
                <c:pt idx="1553" formatCode="0.00">
                  <c:v>39.669999999999995</c:v>
                </c:pt>
                <c:pt idx="1554" formatCode="0.00">
                  <c:v>39.699999999999996</c:v>
                </c:pt>
                <c:pt idx="1555" formatCode="0.00">
                  <c:v>39.739999999999995</c:v>
                </c:pt>
                <c:pt idx="1556" formatCode="0.00">
                  <c:v>39.769999999999996</c:v>
                </c:pt>
                <c:pt idx="1557" formatCode="0.00">
                  <c:v>39.799999999999997</c:v>
                </c:pt>
                <c:pt idx="1558" formatCode="0.00">
                  <c:v>39.839999999999996</c:v>
                </c:pt>
                <c:pt idx="1559" formatCode="0.00">
                  <c:v>39.869999999999997</c:v>
                </c:pt>
                <c:pt idx="1560" formatCode="0.00">
                  <c:v>39.9</c:v>
                </c:pt>
                <c:pt idx="1561" formatCode="0.00">
                  <c:v>39.94</c:v>
                </c:pt>
                <c:pt idx="1562" formatCode="0.00">
                  <c:v>39.97</c:v>
                </c:pt>
                <c:pt idx="1563" formatCode="0.00">
                  <c:v>40</c:v>
                </c:pt>
                <c:pt idx="1564" formatCode="0.00">
                  <c:v>40.04</c:v>
                </c:pt>
                <c:pt idx="1565" formatCode="0.00">
                  <c:v>40.07</c:v>
                </c:pt>
                <c:pt idx="1566" formatCode="0.00">
                  <c:v>40.099999999999994</c:v>
                </c:pt>
                <c:pt idx="1567" formatCode="0.00">
                  <c:v>40.14</c:v>
                </c:pt>
                <c:pt idx="1568" formatCode="0.00">
                  <c:v>40.169999999999995</c:v>
                </c:pt>
                <c:pt idx="1569" formatCode="0.00">
                  <c:v>40.199999999999996</c:v>
                </c:pt>
                <c:pt idx="1570" formatCode="0.00">
                  <c:v>40.239999999999995</c:v>
                </c:pt>
                <c:pt idx="1571" formatCode="0.00">
                  <c:v>40.269999999999996</c:v>
                </c:pt>
                <c:pt idx="1572" formatCode="0.00">
                  <c:v>40.299999999999997</c:v>
                </c:pt>
                <c:pt idx="1573" formatCode="0.00">
                  <c:v>40.339999999999996</c:v>
                </c:pt>
                <c:pt idx="1574" formatCode="0.00">
                  <c:v>40.369999999999997</c:v>
                </c:pt>
                <c:pt idx="1575" formatCode="0.00">
                  <c:v>40.4</c:v>
                </c:pt>
                <c:pt idx="1576" formatCode="0.00">
                  <c:v>40.44</c:v>
                </c:pt>
                <c:pt idx="1577" formatCode="0.00">
                  <c:v>40.47</c:v>
                </c:pt>
                <c:pt idx="1578" formatCode="0.00">
                  <c:v>40.5</c:v>
                </c:pt>
                <c:pt idx="1579" formatCode="0.00">
                  <c:v>40.54</c:v>
                </c:pt>
                <c:pt idx="1580" formatCode="0.00">
                  <c:v>40.57</c:v>
                </c:pt>
                <c:pt idx="1581" formatCode="0.00">
                  <c:v>40.599999999999994</c:v>
                </c:pt>
                <c:pt idx="1582" formatCode="0.00">
                  <c:v>40.64</c:v>
                </c:pt>
                <c:pt idx="1583" formatCode="0.00">
                  <c:v>40.669999999999995</c:v>
                </c:pt>
                <c:pt idx="1584" formatCode="0.00">
                  <c:v>40.699999999999996</c:v>
                </c:pt>
                <c:pt idx="1585" formatCode="0.00">
                  <c:v>40.739999999999995</c:v>
                </c:pt>
                <c:pt idx="1586" formatCode="0.00">
                  <c:v>40.769999999999996</c:v>
                </c:pt>
                <c:pt idx="1587" formatCode="0.00">
                  <c:v>40.799999999999997</c:v>
                </c:pt>
                <c:pt idx="1588" formatCode="0.00">
                  <c:v>40.839999999999996</c:v>
                </c:pt>
                <c:pt idx="1589" formatCode="0.00">
                  <c:v>40.869999999999997</c:v>
                </c:pt>
                <c:pt idx="1590" formatCode="0.00">
                  <c:v>40.9</c:v>
                </c:pt>
                <c:pt idx="1591" formatCode="0.00">
                  <c:v>40.94</c:v>
                </c:pt>
                <c:pt idx="1592" formatCode="0.00">
                  <c:v>40.97</c:v>
                </c:pt>
                <c:pt idx="1593" formatCode="0.00">
                  <c:v>41</c:v>
                </c:pt>
                <c:pt idx="1594" formatCode="0.00">
                  <c:v>41.04</c:v>
                </c:pt>
                <c:pt idx="1595" formatCode="0.00">
                  <c:v>41.07</c:v>
                </c:pt>
                <c:pt idx="1596" formatCode="0.00">
                  <c:v>41.099999999999994</c:v>
                </c:pt>
                <c:pt idx="1597" formatCode="0.00">
                  <c:v>41.14</c:v>
                </c:pt>
                <c:pt idx="1598" formatCode="0.00">
                  <c:v>41.169999999999995</c:v>
                </c:pt>
                <c:pt idx="1599" formatCode="0.00">
                  <c:v>41.199999999999996</c:v>
                </c:pt>
                <c:pt idx="1600" formatCode="0.00">
                  <c:v>41.239999999999995</c:v>
                </c:pt>
                <c:pt idx="1601" formatCode="0.00">
                  <c:v>41.269999999999996</c:v>
                </c:pt>
                <c:pt idx="1602" formatCode="0.00">
                  <c:v>41.3</c:v>
                </c:pt>
                <c:pt idx="1603" formatCode="0.00">
                  <c:v>41.339999999999996</c:v>
                </c:pt>
                <c:pt idx="1604" formatCode="0.00">
                  <c:v>41.37</c:v>
                </c:pt>
                <c:pt idx="1605" formatCode="0.00">
                  <c:v>41.4</c:v>
                </c:pt>
                <c:pt idx="1606" formatCode="0.00">
                  <c:v>41.44</c:v>
                </c:pt>
                <c:pt idx="1607" formatCode="0.00">
                  <c:v>41.47</c:v>
                </c:pt>
                <c:pt idx="1608" formatCode="0.00">
                  <c:v>41.5</c:v>
                </c:pt>
                <c:pt idx="1609" formatCode="0.00">
                  <c:v>41.54</c:v>
                </c:pt>
                <c:pt idx="1610" formatCode="0.00">
                  <c:v>41.57</c:v>
                </c:pt>
                <c:pt idx="1611" formatCode="0.00">
                  <c:v>41.599999999999994</c:v>
                </c:pt>
                <c:pt idx="1612" formatCode="0.00">
                  <c:v>41.64</c:v>
                </c:pt>
                <c:pt idx="1613" formatCode="0.00">
                  <c:v>41.669999999999995</c:v>
                </c:pt>
                <c:pt idx="1614" formatCode="0.00">
                  <c:v>41.699999999999996</c:v>
                </c:pt>
                <c:pt idx="1615" formatCode="0.00">
                  <c:v>41.739999999999995</c:v>
                </c:pt>
                <c:pt idx="1616" formatCode="0.00">
                  <c:v>41.769999999999996</c:v>
                </c:pt>
                <c:pt idx="1617" formatCode="0.00">
                  <c:v>41.8</c:v>
                </c:pt>
                <c:pt idx="1618" formatCode="0.00">
                  <c:v>41.839999999999996</c:v>
                </c:pt>
                <c:pt idx="1619" formatCode="0.00">
                  <c:v>41.87</c:v>
                </c:pt>
                <c:pt idx="1620" formatCode="0.00">
                  <c:v>41.9</c:v>
                </c:pt>
                <c:pt idx="1621" formatCode="0.00">
                  <c:v>41.94</c:v>
                </c:pt>
                <c:pt idx="1622" formatCode="0.00">
                  <c:v>41.97</c:v>
                </c:pt>
                <c:pt idx="1623" formatCode="0.00">
                  <c:v>42</c:v>
                </c:pt>
                <c:pt idx="1624" formatCode="0.00">
                  <c:v>42.04</c:v>
                </c:pt>
                <c:pt idx="1625" formatCode="0.00">
                  <c:v>42.07</c:v>
                </c:pt>
                <c:pt idx="1626" formatCode="0.00">
                  <c:v>42.099999999999994</c:v>
                </c:pt>
                <c:pt idx="1627" formatCode="0.00">
                  <c:v>42.14</c:v>
                </c:pt>
                <c:pt idx="1628" formatCode="0.00">
                  <c:v>42.169999999999995</c:v>
                </c:pt>
                <c:pt idx="1629" formatCode="0.00">
                  <c:v>42.199999999999996</c:v>
                </c:pt>
                <c:pt idx="1630" formatCode="0.00">
                  <c:v>42.239999999999995</c:v>
                </c:pt>
                <c:pt idx="1631" formatCode="0.00">
                  <c:v>42.269999999999996</c:v>
                </c:pt>
                <c:pt idx="1632" formatCode="0.00">
                  <c:v>42.3</c:v>
                </c:pt>
                <c:pt idx="1633" formatCode="0.00">
                  <c:v>42.339999999999996</c:v>
                </c:pt>
                <c:pt idx="1634" formatCode="0.00">
                  <c:v>42.37</c:v>
                </c:pt>
                <c:pt idx="1635" formatCode="0.00">
                  <c:v>42.4</c:v>
                </c:pt>
                <c:pt idx="1636" formatCode="0.00">
                  <c:v>42.44</c:v>
                </c:pt>
                <c:pt idx="1637" formatCode="0.00">
                  <c:v>42.47</c:v>
                </c:pt>
                <c:pt idx="1638" formatCode="0.00">
                  <c:v>42.5</c:v>
                </c:pt>
                <c:pt idx="1639" formatCode="0.00">
                  <c:v>42.54</c:v>
                </c:pt>
                <c:pt idx="1640" formatCode="0.00">
                  <c:v>42.57</c:v>
                </c:pt>
                <c:pt idx="1641" formatCode="0.00">
                  <c:v>42.599999999999994</c:v>
                </c:pt>
                <c:pt idx="1642" formatCode="0.00">
                  <c:v>42.64</c:v>
                </c:pt>
                <c:pt idx="1643" formatCode="0.00">
                  <c:v>42.669999999999995</c:v>
                </c:pt>
                <c:pt idx="1644" formatCode="0.00">
                  <c:v>42.699999999999996</c:v>
                </c:pt>
                <c:pt idx="1645" formatCode="0.00">
                  <c:v>42.739999999999995</c:v>
                </c:pt>
                <c:pt idx="1646" formatCode="0.00">
                  <c:v>42.769999999999996</c:v>
                </c:pt>
                <c:pt idx="1647" formatCode="0.00">
                  <c:v>42.8</c:v>
                </c:pt>
                <c:pt idx="1648" formatCode="0.00">
                  <c:v>42.839999999999996</c:v>
                </c:pt>
                <c:pt idx="1649" formatCode="0.00">
                  <c:v>42.87</c:v>
                </c:pt>
                <c:pt idx="1650" formatCode="0.00">
                  <c:v>42.9</c:v>
                </c:pt>
                <c:pt idx="1651" formatCode="0.00">
                  <c:v>42.94</c:v>
                </c:pt>
                <c:pt idx="1652" formatCode="0.00">
                  <c:v>42.97</c:v>
                </c:pt>
                <c:pt idx="1653" formatCode="0.00">
                  <c:v>43</c:v>
                </c:pt>
                <c:pt idx="1654" formatCode="0.00">
                  <c:v>43.04</c:v>
                </c:pt>
                <c:pt idx="1655" formatCode="0.00">
                  <c:v>43.07</c:v>
                </c:pt>
                <c:pt idx="1656" formatCode="0.00">
                  <c:v>43.099999999999994</c:v>
                </c:pt>
                <c:pt idx="1657" formatCode="0.00">
                  <c:v>43.14</c:v>
                </c:pt>
                <c:pt idx="1658" formatCode="0.00">
                  <c:v>43.169999999999995</c:v>
                </c:pt>
                <c:pt idx="1659" formatCode="0.00">
                  <c:v>43.199999999999996</c:v>
                </c:pt>
                <c:pt idx="1660" formatCode="0.00">
                  <c:v>43.239999999999995</c:v>
                </c:pt>
                <c:pt idx="1661" formatCode="0.00">
                  <c:v>43.269999999999996</c:v>
                </c:pt>
                <c:pt idx="1662" formatCode="0.00">
                  <c:v>43.3</c:v>
                </c:pt>
                <c:pt idx="1663" formatCode="0.00">
                  <c:v>43.339999999999996</c:v>
                </c:pt>
                <c:pt idx="1664" formatCode="0.00">
                  <c:v>43.37</c:v>
                </c:pt>
                <c:pt idx="1665" formatCode="0.00">
                  <c:v>43.4</c:v>
                </c:pt>
                <c:pt idx="1666" formatCode="0.00">
                  <c:v>43.44</c:v>
                </c:pt>
                <c:pt idx="1667" formatCode="0.00">
                  <c:v>43.47</c:v>
                </c:pt>
                <c:pt idx="1668" formatCode="0.00">
                  <c:v>43.5</c:v>
                </c:pt>
                <c:pt idx="1669" formatCode="0.00">
                  <c:v>43.54</c:v>
                </c:pt>
                <c:pt idx="1670" formatCode="0.00">
                  <c:v>43.57</c:v>
                </c:pt>
                <c:pt idx="1671" formatCode="0.00">
                  <c:v>43.599999999999994</c:v>
                </c:pt>
                <c:pt idx="1672" formatCode="0.00">
                  <c:v>43.64</c:v>
                </c:pt>
                <c:pt idx="1673" formatCode="0.00">
                  <c:v>43.669999999999995</c:v>
                </c:pt>
                <c:pt idx="1674" formatCode="0.00">
                  <c:v>43.699999999999996</c:v>
                </c:pt>
                <c:pt idx="1675" formatCode="0.00">
                  <c:v>43.739999999999995</c:v>
                </c:pt>
                <c:pt idx="1676" formatCode="0.00">
                  <c:v>43.769999999999996</c:v>
                </c:pt>
                <c:pt idx="1677" formatCode="0.00">
                  <c:v>43.8</c:v>
                </c:pt>
                <c:pt idx="1678" formatCode="0.00">
                  <c:v>43.839999999999996</c:v>
                </c:pt>
                <c:pt idx="1679" formatCode="0.00">
                  <c:v>43.87</c:v>
                </c:pt>
                <c:pt idx="1680" formatCode="0.00">
                  <c:v>43.9</c:v>
                </c:pt>
                <c:pt idx="1681" formatCode="0.00">
                  <c:v>43.94</c:v>
                </c:pt>
                <c:pt idx="1682" formatCode="0.00">
                  <c:v>43.97</c:v>
                </c:pt>
                <c:pt idx="1683" formatCode="0.00">
                  <c:v>44</c:v>
                </c:pt>
                <c:pt idx="1684" formatCode="0.00">
                  <c:v>44.04</c:v>
                </c:pt>
                <c:pt idx="1685" formatCode="0.00">
                  <c:v>44.07</c:v>
                </c:pt>
                <c:pt idx="1686" formatCode="0.00">
                  <c:v>44.099999999999994</c:v>
                </c:pt>
                <c:pt idx="1687" formatCode="0.00">
                  <c:v>44.14</c:v>
                </c:pt>
                <c:pt idx="1688" formatCode="0.00">
                  <c:v>44.169999999999995</c:v>
                </c:pt>
                <c:pt idx="1689" formatCode="0.00">
                  <c:v>44.199999999999996</c:v>
                </c:pt>
                <c:pt idx="1690" formatCode="0.00">
                  <c:v>44.239999999999995</c:v>
                </c:pt>
                <c:pt idx="1691" formatCode="0.00">
                  <c:v>44.269999999999996</c:v>
                </c:pt>
                <c:pt idx="1692" formatCode="0.00">
                  <c:v>44.3</c:v>
                </c:pt>
                <c:pt idx="1693" formatCode="0.00">
                  <c:v>44.339999999999996</c:v>
                </c:pt>
                <c:pt idx="1694" formatCode="0.00">
                  <c:v>44.37</c:v>
                </c:pt>
                <c:pt idx="1695" formatCode="0.00">
                  <c:v>44.4</c:v>
                </c:pt>
                <c:pt idx="1696" formatCode="0.00">
                  <c:v>44.44</c:v>
                </c:pt>
                <c:pt idx="1697" formatCode="0.00">
                  <c:v>44.47</c:v>
                </c:pt>
                <c:pt idx="1698" formatCode="0.00">
                  <c:v>44.5</c:v>
                </c:pt>
                <c:pt idx="1699" formatCode="0.00">
                  <c:v>44.54</c:v>
                </c:pt>
                <c:pt idx="1700" formatCode="0.00">
                  <c:v>44.57</c:v>
                </c:pt>
                <c:pt idx="1701" formatCode="0.00">
                  <c:v>44.599999999999994</c:v>
                </c:pt>
                <c:pt idx="1702" formatCode="0.00">
                  <c:v>44.64</c:v>
                </c:pt>
                <c:pt idx="1703" formatCode="0.00">
                  <c:v>44.669999999999995</c:v>
                </c:pt>
                <c:pt idx="1704" formatCode="0.00">
                  <c:v>44.699999999999996</c:v>
                </c:pt>
                <c:pt idx="1705" formatCode="0.00">
                  <c:v>44.739999999999995</c:v>
                </c:pt>
                <c:pt idx="1706" formatCode="0.00">
                  <c:v>44.769999999999996</c:v>
                </c:pt>
                <c:pt idx="1707" formatCode="0.00">
                  <c:v>44.8</c:v>
                </c:pt>
                <c:pt idx="1708" formatCode="0.00">
                  <c:v>44.839999999999996</c:v>
                </c:pt>
                <c:pt idx="1709" formatCode="0.00">
                  <c:v>44.87</c:v>
                </c:pt>
                <c:pt idx="1710" formatCode="0.00">
                  <c:v>44.9</c:v>
                </c:pt>
                <c:pt idx="1711" formatCode="0.00">
                  <c:v>44.94</c:v>
                </c:pt>
                <c:pt idx="1712" formatCode="0.00">
                  <c:v>44.97</c:v>
                </c:pt>
                <c:pt idx="1713" formatCode="0.00">
                  <c:v>45</c:v>
                </c:pt>
                <c:pt idx="1714" formatCode="0.00">
                  <c:v>45.04</c:v>
                </c:pt>
                <c:pt idx="1715" formatCode="0.00">
                  <c:v>45.07</c:v>
                </c:pt>
                <c:pt idx="1716" formatCode="0.00">
                  <c:v>45.099999999999994</c:v>
                </c:pt>
                <c:pt idx="1717" formatCode="0.00">
                  <c:v>45.14</c:v>
                </c:pt>
                <c:pt idx="1718" formatCode="0.00">
                  <c:v>45.169999999999995</c:v>
                </c:pt>
                <c:pt idx="1719" formatCode="0.00">
                  <c:v>45.199999999999996</c:v>
                </c:pt>
                <c:pt idx="1720" formatCode="0.00">
                  <c:v>45.239999999999995</c:v>
                </c:pt>
                <c:pt idx="1721" formatCode="0.00">
                  <c:v>45.269999999999996</c:v>
                </c:pt>
                <c:pt idx="1722" formatCode="0.00">
                  <c:v>45.3</c:v>
                </c:pt>
                <c:pt idx="1723" formatCode="0.00">
                  <c:v>45.339999999999996</c:v>
                </c:pt>
                <c:pt idx="1724" formatCode="0.00">
                  <c:v>45.37</c:v>
                </c:pt>
                <c:pt idx="1725" formatCode="0.00">
                  <c:v>45.4</c:v>
                </c:pt>
                <c:pt idx="1726" formatCode="0.00">
                  <c:v>45.44</c:v>
                </c:pt>
                <c:pt idx="1727" formatCode="0.00">
                  <c:v>45.47</c:v>
                </c:pt>
                <c:pt idx="1728" formatCode="0.00">
                  <c:v>45.5</c:v>
                </c:pt>
                <c:pt idx="1729" formatCode="0.00">
                  <c:v>45.54</c:v>
                </c:pt>
                <c:pt idx="1730" formatCode="0.00">
                  <c:v>45.57</c:v>
                </c:pt>
                <c:pt idx="1731" formatCode="0.00">
                  <c:v>45.599999999999994</c:v>
                </c:pt>
                <c:pt idx="1732" formatCode="0.00">
                  <c:v>45.64</c:v>
                </c:pt>
                <c:pt idx="1733" formatCode="0.00">
                  <c:v>45.669999999999995</c:v>
                </c:pt>
                <c:pt idx="1734" formatCode="0.00">
                  <c:v>45.699999999999996</c:v>
                </c:pt>
                <c:pt idx="1735" formatCode="0.00">
                  <c:v>45.739999999999995</c:v>
                </c:pt>
                <c:pt idx="1736" formatCode="0.00">
                  <c:v>45.769999999999996</c:v>
                </c:pt>
                <c:pt idx="1737" formatCode="0.00">
                  <c:v>45.8</c:v>
                </c:pt>
                <c:pt idx="1738" formatCode="0.00">
                  <c:v>45.839999999999996</c:v>
                </c:pt>
                <c:pt idx="1739" formatCode="0.00">
                  <c:v>45.87</c:v>
                </c:pt>
                <c:pt idx="1740" formatCode="0.00">
                  <c:v>45.9</c:v>
                </c:pt>
                <c:pt idx="1741" formatCode="0.00">
                  <c:v>45.94</c:v>
                </c:pt>
                <c:pt idx="1742" formatCode="0.00">
                  <c:v>45.97</c:v>
                </c:pt>
                <c:pt idx="1743" formatCode="0.00">
                  <c:v>46</c:v>
                </c:pt>
                <c:pt idx="1744" formatCode="0.00">
                  <c:v>46.04</c:v>
                </c:pt>
                <c:pt idx="1745" formatCode="0.00">
                  <c:v>46.07</c:v>
                </c:pt>
                <c:pt idx="1746" formatCode="0.00">
                  <c:v>46.099999999999994</c:v>
                </c:pt>
                <c:pt idx="1747" formatCode="0.00">
                  <c:v>46.14</c:v>
                </c:pt>
                <c:pt idx="1748" formatCode="0.00">
                  <c:v>46.169999999999995</c:v>
                </c:pt>
                <c:pt idx="1749" formatCode="0.00">
                  <c:v>46.199999999999996</c:v>
                </c:pt>
                <c:pt idx="1750" formatCode="0.00">
                  <c:v>46.239999999999995</c:v>
                </c:pt>
                <c:pt idx="1751" formatCode="0.00">
                  <c:v>46.269999999999996</c:v>
                </c:pt>
                <c:pt idx="1752" formatCode="0.00">
                  <c:v>46.3</c:v>
                </c:pt>
                <c:pt idx="1753" formatCode="0.00">
                  <c:v>46.339999999999996</c:v>
                </c:pt>
                <c:pt idx="1754" formatCode="0.00">
                  <c:v>46.37</c:v>
                </c:pt>
                <c:pt idx="1755" formatCode="0.00">
                  <c:v>46.4</c:v>
                </c:pt>
                <c:pt idx="1756" formatCode="0.00">
                  <c:v>46.44</c:v>
                </c:pt>
                <c:pt idx="1757" formatCode="0.00">
                  <c:v>46.47</c:v>
                </c:pt>
                <c:pt idx="1758" formatCode="0.00">
                  <c:v>46.5</c:v>
                </c:pt>
                <c:pt idx="1759" formatCode="0.00">
                  <c:v>46.54</c:v>
                </c:pt>
                <c:pt idx="1760" formatCode="0.00">
                  <c:v>46.57</c:v>
                </c:pt>
                <c:pt idx="1761" formatCode="0.00">
                  <c:v>46.599999999999994</c:v>
                </c:pt>
                <c:pt idx="1762" formatCode="0.00">
                  <c:v>46.64</c:v>
                </c:pt>
                <c:pt idx="1763" formatCode="0.00">
                  <c:v>46.669999999999995</c:v>
                </c:pt>
                <c:pt idx="1764" formatCode="0.00">
                  <c:v>46.699999999999996</c:v>
                </c:pt>
                <c:pt idx="1765" formatCode="0.00">
                  <c:v>46.739999999999995</c:v>
                </c:pt>
                <c:pt idx="1766" formatCode="0.00">
                  <c:v>46.769999999999996</c:v>
                </c:pt>
                <c:pt idx="1767" formatCode="0.00">
                  <c:v>46.8</c:v>
                </c:pt>
                <c:pt idx="1768" formatCode="0.00">
                  <c:v>46.839999999999996</c:v>
                </c:pt>
                <c:pt idx="1769" formatCode="0.00">
                  <c:v>46.87</c:v>
                </c:pt>
                <c:pt idx="1770" formatCode="0.00">
                  <c:v>46.9</c:v>
                </c:pt>
                <c:pt idx="1771" formatCode="0.00">
                  <c:v>46.94</c:v>
                </c:pt>
                <c:pt idx="1772" formatCode="0.00">
                  <c:v>46.97</c:v>
                </c:pt>
                <c:pt idx="1773" formatCode="0.00">
                  <c:v>47</c:v>
                </c:pt>
                <c:pt idx="1774" formatCode="0.00">
                  <c:v>47.04</c:v>
                </c:pt>
                <c:pt idx="1775" formatCode="0.00">
                  <c:v>47.07</c:v>
                </c:pt>
                <c:pt idx="1776" formatCode="0.00">
                  <c:v>47.099999999999994</c:v>
                </c:pt>
                <c:pt idx="1777" formatCode="0.00">
                  <c:v>47.14</c:v>
                </c:pt>
                <c:pt idx="1778" formatCode="0.00">
                  <c:v>47.169999999999995</c:v>
                </c:pt>
                <c:pt idx="1779" formatCode="0.00">
                  <c:v>47.199999999999996</c:v>
                </c:pt>
                <c:pt idx="1780" formatCode="0.00">
                  <c:v>47.239999999999995</c:v>
                </c:pt>
                <c:pt idx="1781" formatCode="0.00">
                  <c:v>47.269999999999996</c:v>
                </c:pt>
                <c:pt idx="1782" formatCode="0.00">
                  <c:v>47.3</c:v>
                </c:pt>
                <c:pt idx="1783" formatCode="0.00">
                  <c:v>47.339999999999996</c:v>
                </c:pt>
                <c:pt idx="1784" formatCode="0.00">
                  <c:v>47.37</c:v>
                </c:pt>
                <c:pt idx="1785" formatCode="0.00">
                  <c:v>47.4</c:v>
                </c:pt>
                <c:pt idx="1786" formatCode="0.00">
                  <c:v>47.44</c:v>
                </c:pt>
                <c:pt idx="1787" formatCode="0.00">
                  <c:v>47.47</c:v>
                </c:pt>
                <c:pt idx="1788" formatCode="0.00">
                  <c:v>47.5</c:v>
                </c:pt>
                <c:pt idx="1789" formatCode="0.00">
                  <c:v>47.54</c:v>
                </c:pt>
                <c:pt idx="1790" formatCode="0.00">
                  <c:v>47.57</c:v>
                </c:pt>
                <c:pt idx="1791" formatCode="0.00">
                  <c:v>47.599999999999994</c:v>
                </c:pt>
                <c:pt idx="1792" formatCode="0.00">
                  <c:v>47.64</c:v>
                </c:pt>
                <c:pt idx="1793" formatCode="0.00">
                  <c:v>47.669999999999995</c:v>
                </c:pt>
                <c:pt idx="1794" formatCode="0.00">
                  <c:v>47.699999999999996</c:v>
                </c:pt>
                <c:pt idx="1795" formatCode="0.00">
                  <c:v>47.739999999999995</c:v>
                </c:pt>
                <c:pt idx="1796" formatCode="0.00">
                  <c:v>47.769999999999996</c:v>
                </c:pt>
                <c:pt idx="1797" formatCode="0.00">
                  <c:v>47.8</c:v>
                </c:pt>
                <c:pt idx="1798" formatCode="0.00">
                  <c:v>47.839999999999996</c:v>
                </c:pt>
                <c:pt idx="1799" formatCode="0.00">
                  <c:v>47.87</c:v>
                </c:pt>
                <c:pt idx="1800" formatCode="0.00">
                  <c:v>47.9</c:v>
                </c:pt>
                <c:pt idx="1801" formatCode="0.00">
                  <c:v>47.94</c:v>
                </c:pt>
                <c:pt idx="1802" formatCode="0.00">
                  <c:v>47.97</c:v>
                </c:pt>
                <c:pt idx="1803" formatCode="0.00">
                  <c:v>48</c:v>
                </c:pt>
                <c:pt idx="1804" formatCode="0.00">
                  <c:v>48.04</c:v>
                </c:pt>
                <c:pt idx="1805" formatCode="0.00">
                  <c:v>48.07</c:v>
                </c:pt>
                <c:pt idx="1806" formatCode="0.00">
                  <c:v>48.099999999999994</c:v>
                </c:pt>
                <c:pt idx="1807" formatCode="0.00">
                  <c:v>48.14</c:v>
                </c:pt>
                <c:pt idx="1808" formatCode="0.00">
                  <c:v>48.169999999999995</c:v>
                </c:pt>
                <c:pt idx="1809" formatCode="0.00">
                  <c:v>48.199999999999996</c:v>
                </c:pt>
                <c:pt idx="1810" formatCode="0.00">
                  <c:v>48.239999999999995</c:v>
                </c:pt>
                <c:pt idx="1811" formatCode="0.00">
                  <c:v>48.269999999999996</c:v>
                </c:pt>
                <c:pt idx="1812" formatCode="0.00">
                  <c:v>48.3</c:v>
                </c:pt>
                <c:pt idx="1813" formatCode="0.00">
                  <c:v>48.339999999999996</c:v>
                </c:pt>
                <c:pt idx="1814" formatCode="0.00">
                  <c:v>48.37</c:v>
                </c:pt>
                <c:pt idx="1815" formatCode="0.00">
                  <c:v>48.4</c:v>
                </c:pt>
                <c:pt idx="1816" formatCode="0.00">
                  <c:v>48.44</c:v>
                </c:pt>
                <c:pt idx="1817" formatCode="0.00">
                  <c:v>48.47</c:v>
                </c:pt>
                <c:pt idx="1818" formatCode="0.00">
                  <c:v>48.5</c:v>
                </c:pt>
                <c:pt idx="1819" formatCode="0.00">
                  <c:v>48.54</c:v>
                </c:pt>
                <c:pt idx="1820" formatCode="0.00">
                  <c:v>48.57</c:v>
                </c:pt>
                <c:pt idx="1821" formatCode="0.00">
                  <c:v>48.599999999999994</c:v>
                </c:pt>
                <c:pt idx="1822" formatCode="0.00">
                  <c:v>48.64</c:v>
                </c:pt>
                <c:pt idx="1823" formatCode="0.00">
                  <c:v>48.669999999999995</c:v>
                </c:pt>
                <c:pt idx="1824" formatCode="0.00">
                  <c:v>48.699999999999996</c:v>
                </c:pt>
                <c:pt idx="1825" formatCode="0.00">
                  <c:v>48.739999999999995</c:v>
                </c:pt>
                <c:pt idx="1826" formatCode="0.00">
                  <c:v>48.769999999999996</c:v>
                </c:pt>
                <c:pt idx="1827" formatCode="0.00">
                  <c:v>48.8</c:v>
                </c:pt>
                <c:pt idx="1828" formatCode="0.00">
                  <c:v>48.839999999999996</c:v>
                </c:pt>
                <c:pt idx="1829" formatCode="0.00">
                  <c:v>48.87</c:v>
                </c:pt>
                <c:pt idx="1830" formatCode="0.00">
                  <c:v>48.9</c:v>
                </c:pt>
                <c:pt idx="1831" formatCode="0.00">
                  <c:v>48.94</c:v>
                </c:pt>
                <c:pt idx="1832" formatCode="0.00">
                  <c:v>48.97</c:v>
                </c:pt>
                <c:pt idx="1833" formatCode="0.00">
                  <c:v>49</c:v>
                </c:pt>
                <c:pt idx="1834" formatCode="0.00">
                  <c:v>49.04</c:v>
                </c:pt>
                <c:pt idx="1835" formatCode="0.00">
                  <c:v>49.07</c:v>
                </c:pt>
                <c:pt idx="1836" formatCode="0.00">
                  <c:v>49.099999999999994</c:v>
                </c:pt>
                <c:pt idx="1837" formatCode="0.00">
                  <c:v>49.14</c:v>
                </c:pt>
                <c:pt idx="1838" formatCode="0.00">
                  <c:v>49.169999999999995</c:v>
                </c:pt>
                <c:pt idx="1839" formatCode="0.00">
                  <c:v>49.199999999999996</c:v>
                </c:pt>
                <c:pt idx="1840" formatCode="0.00">
                  <c:v>49.239999999999995</c:v>
                </c:pt>
                <c:pt idx="1841" formatCode="0.00">
                  <c:v>49.269999999999996</c:v>
                </c:pt>
                <c:pt idx="1842" formatCode="0.00">
                  <c:v>49.3</c:v>
                </c:pt>
                <c:pt idx="1843" formatCode="0.00">
                  <c:v>49.339999999999996</c:v>
                </c:pt>
                <c:pt idx="1844" formatCode="0.00">
                  <c:v>49.37</c:v>
                </c:pt>
                <c:pt idx="1845" formatCode="0.00">
                  <c:v>49.4</c:v>
                </c:pt>
                <c:pt idx="1846" formatCode="0.00">
                  <c:v>49.44</c:v>
                </c:pt>
                <c:pt idx="1847" formatCode="0.00">
                  <c:v>49.47</c:v>
                </c:pt>
                <c:pt idx="1848" formatCode="0.00">
                  <c:v>49.5</c:v>
                </c:pt>
                <c:pt idx="1849" formatCode="0.00">
                  <c:v>49.54</c:v>
                </c:pt>
                <c:pt idx="1850" formatCode="0.00">
                  <c:v>49.57</c:v>
                </c:pt>
                <c:pt idx="1851" formatCode="0.00">
                  <c:v>49.599999999999994</c:v>
                </c:pt>
                <c:pt idx="1852" formatCode="0.00">
                  <c:v>49.64</c:v>
                </c:pt>
                <c:pt idx="1853" formatCode="0.00">
                  <c:v>49.669999999999995</c:v>
                </c:pt>
                <c:pt idx="1854" formatCode="0.00">
                  <c:v>49.699999999999996</c:v>
                </c:pt>
                <c:pt idx="1855" formatCode="0.00">
                  <c:v>49.739999999999995</c:v>
                </c:pt>
                <c:pt idx="1856" formatCode="0.00">
                  <c:v>49.769999999999996</c:v>
                </c:pt>
                <c:pt idx="1857" formatCode="0.00">
                  <c:v>49.8</c:v>
                </c:pt>
                <c:pt idx="1858" formatCode="0.00">
                  <c:v>49.839999999999996</c:v>
                </c:pt>
                <c:pt idx="1859" formatCode="0.00">
                  <c:v>49.87</c:v>
                </c:pt>
                <c:pt idx="1860" formatCode="0.00">
                  <c:v>49.9</c:v>
                </c:pt>
                <c:pt idx="1861" formatCode="0.00">
                  <c:v>49.94</c:v>
                </c:pt>
                <c:pt idx="1862" formatCode="0.00">
                  <c:v>49.97</c:v>
                </c:pt>
                <c:pt idx="1863" formatCode="0.00">
                  <c:v>50</c:v>
                </c:pt>
                <c:pt idx="1864" formatCode="0.00">
                  <c:v>50.04</c:v>
                </c:pt>
                <c:pt idx="1865" formatCode="0.00">
                  <c:v>50.07</c:v>
                </c:pt>
                <c:pt idx="1866" formatCode="0.00">
                  <c:v>50.099999999999994</c:v>
                </c:pt>
                <c:pt idx="1867" formatCode="0.00">
                  <c:v>50.14</c:v>
                </c:pt>
                <c:pt idx="1868" formatCode="0.00">
                  <c:v>50.169999999999995</c:v>
                </c:pt>
                <c:pt idx="1869" formatCode="0.00">
                  <c:v>50.199999999999996</c:v>
                </c:pt>
                <c:pt idx="1870" formatCode="0.00">
                  <c:v>50.239999999999995</c:v>
                </c:pt>
                <c:pt idx="1871" formatCode="0.00">
                  <c:v>50.269999999999996</c:v>
                </c:pt>
                <c:pt idx="1872" formatCode="0.00">
                  <c:v>50.3</c:v>
                </c:pt>
                <c:pt idx="1873" formatCode="0.00">
                  <c:v>50.339999999999996</c:v>
                </c:pt>
                <c:pt idx="1874" formatCode="0.00">
                  <c:v>50.37</c:v>
                </c:pt>
                <c:pt idx="1875" formatCode="0.00">
                  <c:v>50.4</c:v>
                </c:pt>
                <c:pt idx="1876" formatCode="0.00">
                  <c:v>50.44</c:v>
                </c:pt>
                <c:pt idx="1877" formatCode="0.00">
                  <c:v>50.47</c:v>
                </c:pt>
                <c:pt idx="1878" formatCode="0.00">
                  <c:v>50.5</c:v>
                </c:pt>
                <c:pt idx="1879" formatCode="0.00">
                  <c:v>50.54</c:v>
                </c:pt>
                <c:pt idx="1880" formatCode="0.00">
                  <c:v>50.57</c:v>
                </c:pt>
                <c:pt idx="1881" formatCode="0.00">
                  <c:v>50.599999999999994</c:v>
                </c:pt>
                <c:pt idx="1882" formatCode="0.00">
                  <c:v>50.64</c:v>
                </c:pt>
                <c:pt idx="1883" formatCode="0.00">
                  <c:v>50.669999999999995</c:v>
                </c:pt>
                <c:pt idx="1884" formatCode="0.00">
                  <c:v>50.699999999999996</c:v>
                </c:pt>
                <c:pt idx="1885" formatCode="0.00">
                  <c:v>50.739999999999995</c:v>
                </c:pt>
                <c:pt idx="1886" formatCode="0.00">
                  <c:v>50.769999999999996</c:v>
                </c:pt>
                <c:pt idx="1887" formatCode="0.00">
                  <c:v>50.8</c:v>
                </c:pt>
                <c:pt idx="1888" formatCode="0.00">
                  <c:v>50.839999999999996</c:v>
                </c:pt>
                <c:pt idx="1889" formatCode="0.00">
                  <c:v>50.87</c:v>
                </c:pt>
                <c:pt idx="1890" formatCode="0.00">
                  <c:v>50.9</c:v>
                </c:pt>
                <c:pt idx="1891" formatCode="0.00">
                  <c:v>50.94</c:v>
                </c:pt>
                <c:pt idx="1892" formatCode="0.00">
                  <c:v>50.97</c:v>
                </c:pt>
                <c:pt idx="1893" formatCode="0.00">
                  <c:v>51</c:v>
                </c:pt>
                <c:pt idx="1894" formatCode="0.00">
                  <c:v>51.04</c:v>
                </c:pt>
                <c:pt idx="1895" formatCode="0.00">
                  <c:v>51.07</c:v>
                </c:pt>
                <c:pt idx="1896" formatCode="0.00">
                  <c:v>51.099999999999994</c:v>
                </c:pt>
                <c:pt idx="1897" formatCode="0.00">
                  <c:v>51.14</c:v>
                </c:pt>
                <c:pt idx="1898" formatCode="0.00">
                  <c:v>51.169999999999995</c:v>
                </c:pt>
                <c:pt idx="1899" formatCode="0.00">
                  <c:v>51.199999999999996</c:v>
                </c:pt>
                <c:pt idx="1900" formatCode="0.00">
                  <c:v>51.239999999999995</c:v>
                </c:pt>
                <c:pt idx="1901" formatCode="0.00">
                  <c:v>51.269999999999996</c:v>
                </c:pt>
                <c:pt idx="1902" formatCode="0.00">
                  <c:v>51.3</c:v>
                </c:pt>
                <c:pt idx="1903" formatCode="0.00">
                  <c:v>51.339999999999996</c:v>
                </c:pt>
                <c:pt idx="1904" formatCode="0.00">
                  <c:v>51.37</c:v>
                </c:pt>
                <c:pt idx="1905" formatCode="0.00">
                  <c:v>51.4</c:v>
                </c:pt>
                <c:pt idx="1906" formatCode="0.00">
                  <c:v>51.44</c:v>
                </c:pt>
                <c:pt idx="1907" formatCode="0.00">
                  <c:v>51.47</c:v>
                </c:pt>
                <c:pt idx="1908" formatCode="0.00">
                  <c:v>51.5</c:v>
                </c:pt>
                <c:pt idx="1909" formatCode="0.00">
                  <c:v>51.54</c:v>
                </c:pt>
                <c:pt idx="1910" formatCode="0.00">
                  <c:v>51.57</c:v>
                </c:pt>
                <c:pt idx="1911" formatCode="0.00">
                  <c:v>51.599999999999994</c:v>
                </c:pt>
                <c:pt idx="1912" formatCode="0.00">
                  <c:v>51.64</c:v>
                </c:pt>
                <c:pt idx="1913" formatCode="0.00">
                  <c:v>51.669999999999995</c:v>
                </c:pt>
                <c:pt idx="1914" formatCode="0.00">
                  <c:v>51.699999999999996</c:v>
                </c:pt>
                <c:pt idx="1915" formatCode="0.00">
                  <c:v>51.739999999999995</c:v>
                </c:pt>
                <c:pt idx="1916" formatCode="0.00">
                  <c:v>51.769999999999996</c:v>
                </c:pt>
                <c:pt idx="1917" formatCode="0.00">
                  <c:v>51.8</c:v>
                </c:pt>
                <c:pt idx="1918" formatCode="0.00">
                  <c:v>51.839999999999996</c:v>
                </c:pt>
                <c:pt idx="1919" formatCode="0.00">
                  <c:v>51.87</c:v>
                </c:pt>
                <c:pt idx="1920" formatCode="0.00">
                  <c:v>51.9</c:v>
                </c:pt>
                <c:pt idx="1921" formatCode="0.00">
                  <c:v>51.939999999999991</c:v>
                </c:pt>
                <c:pt idx="1922" formatCode="0.00">
                  <c:v>51.969999999999992</c:v>
                </c:pt>
                <c:pt idx="1923" formatCode="0.00">
                  <c:v>51.999999999999993</c:v>
                </c:pt>
                <c:pt idx="1924" formatCode="0.00">
                  <c:v>52.04</c:v>
                </c:pt>
                <c:pt idx="1925" formatCode="0.00">
                  <c:v>52.07</c:v>
                </c:pt>
                <c:pt idx="1926" formatCode="0.00">
                  <c:v>52.1</c:v>
                </c:pt>
                <c:pt idx="1927" formatCode="0.00">
                  <c:v>52.139999999999993</c:v>
                </c:pt>
                <c:pt idx="1928" formatCode="0.00">
                  <c:v>52.169999999999995</c:v>
                </c:pt>
                <c:pt idx="1929" formatCode="0.00">
                  <c:v>52.199999999999996</c:v>
                </c:pt>
                <c:pt idx="1930" formatCode="0.00">
                  <c:v>52.24</c:v>
                </c:pt>
                <c:pt idx="1931" formatCode="0.00">
                  <c:v>52.27</c:v>
                </c:pt>
                <c:pt idx="1932" formatCode="0.00">
                  <c:v>52.300000000000004</c:v>
                </c:pt>
                <c:pt idx="1933" formatCode="0.00">
                  <c:v>52.339999999999996</c:v>
                </c:pt>
                <c:pt idx="1934" formatCode="0.00">
                  <c:v>52.37</c:v>
                </c:pt>
                <c:pt idx="1935" formatCode="0.00">
                  <c:v>52.4</c:v>
                </c:pt>
                <c:pt idx="1936" formatCode="0.00">
                  <c:v>52.439999999999991</c:v>
                </c:pt>
                <c:pt idx="1937" formatCode="0.00">
                  <c:v>52.469999999999992</c:v>
                </c:pt>
                <c:pt idx="1938" formatCode="0.00">
                  <c:v>52.499999999999993</c:v>
                </c:pt>
                <c:pt idx="1939" formatCode="0.00">
                  <c:v>52.54</c:v>
                </c:pt>
                <c:pt idx="1940" formatCode="0.00">
                  <c:v>52.57</c:v>
                </c:pt>
                <c:pt idx="1941" formatCode="0.00">
                  <c:v>52.6</c:v>
                </c:pt>
                <c:pt idx="1942" formatCode="0.00">
                  <c:v>52.639999999999993</c:v>
                </c:pt>
                <c:pt idx="1943" formatCode="0.00">
                  <c:v>52.669999999999995</c:v>
                </c:pt>
                <c:pt idx="1944" formatCode="0.00">
                  <c:v>52.699999999999996</c:v>
                </c:pt>
                <c:pt idx="1945" formatCode="0.00">
                  <c:v>52.74</c:v>
                </c:pt>
                <c:pt idx="1946" formatCode="0.00">
                  <c:v>52.77</c:v>
                </c:pt>
                <c:pt idx="1947" formatCode="0.00">
                  <c:v>52.800000000000004</c:v>
                </c:pt>
                <c:pt idx="1948" formatCode="0.00">
                  <c:v>52.839999999999996</c:v>
                </c:pt>
                <c:pt idx="1949" formatCode="0.00">
                  <c:v>52.87</c:v>
                </c:pt>
                <c:pt idx="1950" formatCode="0.00">
                  <c:v>52.9</c:v>
                </c:pt>
                <c:pt idx="1951" formatCode="0.00">
                  <c:v>52.939999999999991</c:v>
                </c:pt>
                <c:pt idx="1952" formatCode="0.00">
                  <c:v>52.969999999999992</c:v>
                </c:pt>
                <c:pt idx="1953" formatCode="0.00">
                  <c:v>52.999999999999993</c:v>
                </c:pt>
                <c:pt idx="1954" formatCode="0.00">
                  <c:v>53.04</c:v>
                </c:pt>
                <c:pt idx="1955" formatCode="0.00">
                  <c:v>53.07</c:v>
                </c:pt>
                <c:pt idx="1956" formatCode="0.00">
                  <c:v>53.1</c:v>
                </c:pt>
                <c:pt idx="1957" formatCode="0.00">
                  <c:v>53.139999999999993</c:v>
                </c:pt>
                <c:pt idx="1958" formatCode="0.00">
                  <c:v>53.169999999999995</c:v>
                </c:pt>
                <c:pt idx="1959" formatCode="0.00">
                  <c:v>53.199999999999996</c:v>
                </c:pt>
                <c:pt idx="1960" formatCode="0.00">
                  <c:v>53.24</c:v>
                </c:pt>
                <c:pt idx="1961" formatCode="0.00">
                  <c:v>53.27</c:v>
                </c:pt>
                <c:pt idx="1962" formatCode="0.00">
                  <c:v>53.300000000000004</c:v>
                </c:pt>
                <c:pt idx="1963" formatCode="0.00">
                  <c:v>53.339999999999996</c:v>
                </c:pt>
                <c:pt idx="1964" formatCode="0.00">
                  <c:v>53.37</c:v>
                </c:pt>
                <c:pt idx="1965" formatCode="0.00">
                  <c:v>53.4</c:v>
                </c:pt>
                <c:pt idx="1966" formatCode="0.00">
                  <c:v>53.439999999999991</c:v>
                </c:pt>
                <c:pt idx="1967" formatCode="0.00">
                  <c:v>53.469999999999992</c:v>
                </c:pt>
                <c:pt idx="1968" formatCode="0.00">
                  <c:v>53.499999999999993</c:v>
                </c:pt>
                <c:pt idx="1969" formatCode="0.00">
                  <c:v>53.54</c:v>
                </c:pt>
                <c:pt idx="1970" formatCode="0.00">
                  <c:v>53.57</c:v>
                </c:pt>
                <c:pt idx="1971" formatCode="0.00">
                  <c:v>53.6</c:v>
                </c:pt>
                <c:pt idx="1972" formatCode="0.00">
                  <c:v>53.639999999999993</c:v>
                </c:pt>
                <c:pt idx="1973" formatCode="0.00">
                  <c:v>53.669999999999995</c:v>
                </c:pt>
                <c:pt idx="1974" formatCode="0.00">
                  <c:v>53.699999999999996</c:v>
                </c:pt>
                <c:pt idx="1975" formatCode="0.00">
                  <c:v>53.74</c:v>
                </c:pt>
                <c:pt idx="1976" formatCode="0.00">
                  <c:v>53.77</c:v>
                </c:pt>
                <c:pt idx="1977" formatCode="0.00">
                  <c:v>53.800000000000004</c:v>
                </c:pt>
                <c:pt idx="1978" formatCode="0.00">
                  <c:v>53.839999999999996</c:v>
                </c:pt>
                <c:pt idx="1979" formatCode="0.00">
                  <c:v>53.87</c:v>
                </c:pt>
                <c:pt idx="1980" formatCode="0.00">
                  <c:v>53.9</c:v>
                </c:pt>
                <c:pt idx="1981" formatCode="0.00">
                  <c:v>53.939999999999991</c:v>
                </c:pt>
                <c:pt idx="1982" formatCode="0.00">
                  <c:v>53.969999999999992</c:v>
                </c:pt>
                <c:pt idx="1983" formatCode="0.00">
                  <c:v>53.999999999999993</c:v>
                </c:pt>
                <c:pt idx="1984" formatCode="0.00">
                  <c:v>54.04</c:v>
                </c:pt>
                <c:pt idx="1985" formatCode="0.00">
                  <c:v>54.07</c:v>
                </c:pt>
                <c:pt idx="1986" formatCode="0.00">
                  <c:v>54.1</c:v>
                </c:pt>
                <c:pt idx="1987" formatCode="0.00">
                  <c:v>54.139999999999993</c:v>
                </c:pt>
                <c:pt idx="1988" formatCode="0.00">
                  <c:v>54.169999999999995</c:v>
                </c:pt>
                <c:pt idx="1989" formatCode="0.00">
                  <c:v>54.199999999999996</c:v>
                </c:pt>
                <c:pt idx="1990" formatCode="0.00">
                  <c:v>54.24</c:v>
                </c:pt>
                <c:pt idx="1991" formatCode="0.00">
                  <c:v>54.27</c:v>
                </c:pt>
                <c:pt idx="1992" formatCode="0.00">
                  <c:v>54.300000000000004</c:v>
                </c:pt>
                <c:pt idx="1993" formatCode="0.00">
                  <c:v>54.339999999999996</c:v>
                </c:pt>
                <c:pt idx="1994" formatCode="0.00">
                  <c:v>54.37</c:v>
                </c:pt>
                <c:pt idx="1995" formatCode="0.00">
                  <c:v>54.4</c:v>
                </c:pt>
                <c:pt idx="1996" formatCode="0.00">
                  <c:v>54.439999999999991</c:v>
                </c:pt>
                <c:pt idx="1997" formatCode="0.00">
                  <c:v>54.469999999999992</c:v>
                </c:pt>
                <c:pt idx="1998" formatCode="0.00">
                  <c:v>54.499999999999993</c:v>
                </c:pt>
                <c:pt idx="1999" formatCode="0.00">
                  <c:v>54.54</c:v>
                </c:pt>
                <c:pt idx="2000" formatCode="0.00">
                  <c:v>54.57</c:v>
                </c:pt>
                <c:pt idx="2001" formatCode="0.00">
                  <c:v>54.6</c:v>
                </c:pt>
                <c:pt idx="2002" formatCode="0.00">
                  <c:v>54.639999999999993</c:v>
                </c:pt>
                <c:pt idx="2003" formatCode="0.00">
                  <c:v>54.669999999999995</c:v>
                </c:pt>
                <c:pt idx="2004" formatCode="0.00">
                  <c:v>54.699999999999996</c:v>
                </c:pt>
              </c:numCache>
            </c:numRef>
          </c:xVal>
          <c:yVal>
            <c:numRef>
              <c:f>IgG!$E$20:$E$2024</c:f>
              <c:numCache>
                <c:formatCode>General</c:formatCode>
                <c:ptCount val="2005"/>
                <c:pt idx="0">
                  <c:v>24.6</c:v>
                </c:pt>
                <c:pt idx="1">
                  <c:v>24.9</c:v>
                </c:pt>
                <c:pt idx="2">
                  <c:v>25.3</c:v>
                </c:pt>
                <c:pt idx="3">
                  <c:v>25.1</c:v>
                </c:pt>
                <c:pt idx="4">
                  <c:v>24.6</c:v>
                </c:pt>
                <c:pt idx="5">
                  <c:v>23.8</c:v>
                </c:pt>
                <c:pt idx="6">
                  <c:v>23</c:v>
                </c:pt>
                <c:pt idx="7">
                  <c:v>22</c:v>
                </c:pt>
                <c:pt idx="8">
                  <c:v>20.9</c:v>
                </c:pt>
                <c:pt idx="9">
                  <c:v>19.7</c:v>
                </c:pt>
                <c:pt idx="10">
                  <c:v>18.600000000000001</c:v>
                </c:pt>
                <c:pt idx="11">
                  <c:v>17.5</c:v>
                </c:pt>
                <c:pt idx="12">
                  <c:v>16.399999999999999</c:v>
                </c:pt>
                <c:pt idx="13">
                  <c:v>15.1</c:v>
                </c:pt>
                <c:pt idx="14">
                  <c:v>13.8</c:v>
                </c:pt>
                <c:pt idx="15">
                  <c:v>12.5</c:v>
                </c:pt>
                <c:pt idx="16">
                  <c:v>11.2</c:v>
                </c:pt>
                <c:pt idx="17">
                  <c:v>10</c:v>
                </c:pt>
                <c:pt idx="18">
                  <c:v>8.6999999999999993</c:v>
                </c:pt>
                <c:pt idx="19">
                  <c:v>7.3</c:v>
                </c:pt>
                <c:pt idx="20">
                  <c:v>6</c:v>
                </c:pt>
                <c:pt idx="21">
                  <c:v>4.7</c:v>
                </c:pt>
                <c:pt idx="22">
                  <c:v>3.5</c:v>
                </c:pt>
                <c:pt idx="23">
                  <c:v>2.1</c:v>
                </c:pt>
                <c:pt idx="24">
                  <c:v>0.6</c:v>
                </c:pt>
                <c:pt idx="25">
                  <c:v>-1.1000000000000001</c:v>
                </c:pt>
                <c:pt idx="26">
                  <c:v>-2.7</c:v>
                </c:pt>
                <c:pt idx="27">
                  <c:v>-4.3</c:v>
                </c:pt>
                <c:pt idx="28">
                  <c:v>-6</c:v>
                </c:pt>
                <c:pt idx="29">
                  <c:v>-7.7</c:v>
                </c:pt>
                <c:pt idx="30">
                  <c:v>-8.9</c:v>
                </c:pt>
                <c:pt idx="31">
                  <c:v>-9.9</c:v>
                </c:pt>
                <c:pt idx="32">
                  <c:v>-1.3</c:v>
                </c:pt>
                <c:pt idx="33">
                  <c:v>-1.4</c:v>
                </c:pt>
                <c:pt idx="34">
                  <c:v>-1.5</c:v>
                </c:pt>
                <c:pt idx="35">
                  <c:v>-1.6</c:v>
                </c:pt>
                <c:pt idx="36">
                  <c:v>-2</c:v>
                </c:pt>
                <c:pt idx="37">
                  <c:v>-2.8</c:v>
                </c:pt>
                <c:pt idx="38">
                  <c:v>-4.3</c:v>
                </c:pt>
                <c:pt idx="39">
                  <c:v>-8.1999999999999993</c:v>
                </c:pt>
                <c:pt idx="40">
                  <c:v>-12.5</c:v>
                </c:pt>
                <c:pt idx="41">
                  <c:v>-15.5</c:v>
                </c:pt>
                <c:pt idx="42">
                  <c:v>-17.8</c:v>
                </c:pt>
                <c:pt idx="43">
                  <c:v>-20.3</c:v>
                </c:pt>
                <c:pt idx="44">
                  <c:v>-22.9</c:v>
                </c:pt>
                <c:pt idx="45">
                  <c:v>-25.8</c:v>
                </c:pt>
                <c:pt idx="46">
                  <c:v>-28.4</c:v>
                </c:pt>
                <c:pt idx="47">
                  <c:v>-30.8</c:v>
                </c:pt>
                <c:pt idx="48">
                  <c:v>-32.799999999999997</c:v>
                </c:pt>
                <c:pt idx="49">
                  <c:v>-34.700000000000003</c:v>
                </c:pt>
                <c:pt idx="50">
                  <c:v>-36.299999999999997</c:v>
                </c:pt>
                <c:pt idx="51">
                  <c:v>-37.700000000000003</c:v>
                </c:pt>
                <c:pt idx="52">
                  <c:v>-39</c:v>
                </c:pt>
                <c:pt idx="53">
                  <c:v>-40.1</c:v>
                </c:pt>
                <c:pt idx="54">
                  <c:v>-41.3</c:v>
                </c:pt>
                <c:pt idx="55">
                  <c:v>-42.2</c:v>
                </c:pt>
                <c:pt idx="56">
                  <c:v>-43.2</c:v>
                </c:pt>
                <c:pt idx="57">
                  <c:v>-44</c:v>
                </c:pt>
                <c:pt idx="58">
                  <c:v>-44.8</c:v>
                </c:pt>
                <c:pt idx="59">
                  <c:v>-45.6</c:v>
                </c:pt>
                <c:pt idx="60">
                  <c:v>-46.3</c:v>
                </c:pt>
                <c:pt idx="61">
                  <c:v>-46.8</c:v>
                </c:pt>
                <c:pt idx="62">
                  <c:v>-47.3</c:v>
                </c:pt>
                <c:pt idx="63">
                  <c:v>-47.7</c:v>
                </c:pt>
                <c:pt idx="64">
                  <c:v>-48.1</c:v>
                </c:pt>
                <c:pt idx="65">
                  <c:v>-48.3</c:v>
                </c:pt>
                <c:pt idx="66">
                  <c:v>-48.6</c:v>
                </c:pt>
                <c:pt idx="67">
                  <c:v>-48.8</c:v>
                </c:pt>
                <c:pt idx="68">
                  <c:v>-48.9</c:v>
                </c:pt>
                <c:pt idx="69">
                  <c:v>-49</c:v>
                </c:pt>
                <c:pt idx="70">
                  <c:v>-49.2</c:v>
                </c:pt>
                <c:pt idx="71">
                  <c:v>-49.1</c:v>
                </c:pt>
                <c:pt idx="72">
                  <c:v>-49.1</c:v>
                </c:pt>
                <c:pt idx="73">
                  <c:v>-49.1</c:v>
                </c:pt>
                <c:pt idx="74">
                  <c:v>-49</c:v>
                </c:pt>
                <c:pt idx="75">
                  <c:v>-48.9</c:v>
                </c:pt>
                <c:pt idx="76">
                  <c:v>-48.8</c:v>
                </c:pt>
                <c:pt idx="77">
                  <c:v>-48.7</c:v>
                </c:pt>
                <c:pt idx="78">
                  <c:v>-48.7</c:v>
                </c:pt>
                <c:pt idx="79">
                  <c:v>-48.7</c:v>
                </c:pt>
                <c:pt idx="80">
                  <c:v>-48.6</c:v>
                </c:pt>
                <c:pt idx="81">
                  <c:v>-48.5</c:v>
                </c:pt>
                <c:pt idx="82">
                  <c:v>-48.4</c:v>
                </c:pt>
                <c:pt idx="83">
                  <c:v>-48.2</c:v>
                </c:pt>
                <c:pt idx="84">
                  <c:v>-47.9</c:v>
                </c:pt>
                <c:pt idx="85">
                  <c:v>-47.7</c:v>
                </c:pt>
                <c:pt idx="86">
                  <c:v>-47.4</c:v>
                </c:pt>
                <c:pt idx="87">
                  <c:v>-46.9</c:v>
                </c:pt>
                <c:pt idx="88">
                  <c:v>-46.3</c:v>
                </c:pt>
                <c:pt idx="89">
                  <c:v>-45.7</c:v>
                </c:pt>
                <c:pt idx="90">
                  <c:v>-44.9</c:v>
                </c:pt>
                <c:pt idx="91">
                  <c:v>-44.2</c:v>
                </c:pt>
                <c:pt idx="92">
                  <c:v>-43.4</c:v>
                </c:pt>
                <c:pt idx="93">
                  <c:v>-42.6</c:v>
                </c:pt>
                <c:pt idx="94">
                  <c:v>-41.7</c:v>
                </c:pt>
                <c:pt idx="95">
                  <c:v>-40.9</c:v>
                </c:pt>
                <c:pt idx="96">
                  <c:v>-40</c:v>
                </c:pt>
                <c:pt idx="97">
                  <c:v>-39.200000000000003</c:v>
                </c:pt>
                <c:pt idx="98">
                  <c:v>-38.299999999999997</c:v>
                </c:pt>
                <c:pt idx="99">
                  <c:v>-37.4</c:v>
                </c:pt>
                <c:pt idx="100">
                  <c:v>-36.6</c:v>
                </c:pt>
                <c:pt idx="101">
                  <c:v>-35.700000000000003</c:v>
                </c:pt>
                <c:pt idx="102">
                  <c:v>-34.799999999999997</c:v>
                </c:pt>
                <c:pt idx="103">
                  <c:v>-33.9</c:v>
                </c:pt>
                <c:pt idx="104">
                  <c:v>-33.1</c:v>
                </c:pt>
                <c:pt idx="105">
                  <c:v>-32.200000000000003</c:v>
                </c:pt>
                <c:pt idx="106">
                  <c:v>-31.2</c:v>
                </c:pt>
                <c:pt idx="107">
                  <c:v>-30.3</c:v>
                </c:pt>
                <c:pt idx="108">
                  <c:v>-28.9</c:v>
                </c:pt>
                <c:pt idx="109">
                  <c:v>-27.2</c:v>
                </c:pt>
                <c:pt idx="110">
                  <c:v>-26.5</c:v>
                </c:pt>
                <c:pt idx="111">
                  <c:v>-25.7</c:v>
                </c:pt>
                <c:pt idx="112">
                  <c:v>-24.9</c:v>
                </c:pt>
                <c:pt idx="113">
                  <c:v>-24.1</c:v>
                </c:pt>
                <c:pt idx="114">
                  <c:v>-23.2</c:v>
                </c:pt>
                <c:pt idx="115">
                  <c:v>-22.3</c:v>
                </c:pt>
                <c:pt idx="116">
                  <c:v>-21.5</c:v>
                </c:pt>
                <c:pt idx="117">
                  <c:v>-20.8</c:v>
                </c:pt>
                <c:pt idx="118">
                  <c:v>-20.3</c:v>
                </c:pt>
                <c:pt idx="119">
                  <c:v>-19.8</c:v>
                </c:pt>
                <c:pt idx="120">
                  <c:v>-19.5</c:v>
                </c:pt>
                <c:pt idx="121">
                  <c:v>-19.3</c:v>
                </c:pt>
                <c:pt idx="122">
                  <c:v>-19</c:v>
                </c:pt>
                <c:pt idx="123">
                  <c:v>-18.899999999999999</c:v>
                </c:pt>
                <c:pt idx="124">
                  <c:v>-18.7</c:v>
                </c:pt>
                <c:pt idx="125">
                  <c:v>-18.600000000000001</c:v>
                </c:pt>
                <c:pt idx="126">
                  <c:v>-18.5</c:v>
                </c:pt>
                <c:pt idx="127">
                  <c:v>-18.399999999999999</c:v>
                </c:pt>
                <c:pt idx="128">
                  <c:v>-18.3</c:v>
                </c:pt>
                <c:pt idx="129">
                  <c:v>-18.2</c:v>
                </c:pt>
                <c:pt idx="130">
                  <c:v>-18.2</c:v>
                </c:pt>
                <c:pt idx="131">
                  <c:v>-18.100000000000001</c:v>
                </c:pt>
                <c:pt idx="132">
                  <c:v>-18.100000000000001</c:v>
                </c:pt>
                <c:pt idx="133">
                  <c:v>-18</c:v>
                </c:pt>
                <c:pt idx="134">
                  <c:v>-18</c:v>
                </c:pt>
                <c:pt idx="135">
                  <c:v>-17.899999999999999</c:v>
                </c:pt>
                <c:pt idx="136">
                  <c:v>-17.8</c:v>
                </c:pt>
                <c:pt idx="137">
                  <c:v>-17.8</c:v>
                </c:pt>
                <c:pt idx="138">
                  <c:v>-17.8</c:v>
                </c:pt>
                <c:pt idx="139">
                  <c:v>-17.8</c:v>
                </c:pt>
                <c:pt idx="140">
                  <c:v>-17.8</c:v>
                </c:pt>
                <c:pt idx="141">
                  <c:v>-17.7</c:v>
                </c:pt>
                <c:pt idx="142">
                  <c:v>-17.7</c:v>
                </c:pt>
                <c:pt idx="143">
                  <c:v>-17.7</c:v>
                </c:pt>
                <c:pt idx="144">
                  <c:v>-17.7</c:v>
                </c:pt>
                <c:pt idx="145">
                  <c:v>-17.7</c:v>
                </c:pt>
                <c:pt idx="146">
                  <c:v>-17.7</c:v>
                </c:pt>
                <c:pt idx="147">
                  <c:v>-17.600000000000001</c:v>
                </c:pt>
                <c:pt idx="148">
                  <c:v>-17.600000000000001</c:v>
                </c:pt>
                <c:pt idx="149">
                  <c:v>-17.600000000000001</c:v>
                </c:pt>
                <c:pt idx="150">
                  <c:v>-17.600000000000001</c:v>
                </c:pt>
                <c:pt idx="151">
                  <c:v>-17.600000000000001</c:v>
                </c:pt>
                <c:pt idx="152">
                  <c:v>-17.5</c:v>
                </c:pt>
                <c:pt idx="153">
                  <c:v>-17.600000000000001</c:v>
                </c:pt>
                <c:pt idx="154">
                  <c:v>-17.5</c:v>
                </c:pt>
                <c:pt idx="155">
                  <c:v>-17.5</c:v>
                </c:pt>
                <c:pt idx="156">
                  <c:v>-17.600000000000001</c:v>
                </c:pt>
                <c:pt idx="157">
                  <c:v>-17.5</c:v>
                </c:pt>
                <c:pt idx="158">
                  <c:v>-17.5</c:v>
                </c:pt>
                <c:pt idx="159">
                  <c:v>-17.5</c:v>
                </c:pt>
                <c:pt idx="160">
                  <c:v>-17.5</c:v>
                </c:pt>
                <c:pt idx="161">
                  <c:v>-17.399999999999999</c:v>
                </c:pt>
                <c:pt idx="162">
                  <c:v>-17.399999999999999</c:v>
                </c:pt>
                <c:pt idx="163">
                  <c:v>-17.399999999999999</c:v>
                </c:pt>
                <c:pt idx="164">
                  <c:v>-17.399999999999999</c:v>
                </c:pt>
                <c:pt idx="165">
                  <c:v>-17.399999999999999</c:v>
                </c:pt>
                <c:pt idx="166">
                  <c:v>-17.399999999999999</c:v>
                </c:pt>
                <c:pt idx="167">
                  <c:v>-17.399999999999999</c:v>
                </c:pt>
                <c:pt idx="168">
                  <c:v>-17.399999999999999</c:v>
                </c:pt>
                <c:pt idx="169">
                  <c:v>-17.399999999999999</c:v>
                </c:pt>
                <c:pt idx="170">
                  <c:v>-17.399999999999999</c:v>
                </c:pt>
                <c:pt idx="171">
                  <c:v>-17.399999999999999</c:v>
                </c:pt>
                <c:pt idx="172">
                  <c:v>-17.399999999999999</c:v>
                </c:pt>
                <c:pt idx="173">
                  <c:v>-17.399999999999999</c:v>
                </c:pt>
                <c:pt idx="174">
                  <c:v>-17.399999999999999</c:v>
                </c:pt>
                <c:pt idx="175">
                  <c:v>-17.399999999999999</c:v>
                </c:pt>
                <c:pt idx="176">
                  <c:v>-17.5</c:v>
                </c:pt>
                <c:pt idx="177">
                  <c:v>-17.600000000000001</c:v>
                </c:pt>
                <c:pt idx="178">
                  <c:v>-17.8</c:v>
                </c:pt>
                <c:pt idx="179">
                  <c:v>-18</c:v>
                </c:pt>
                <c:pt idx="180">
                  <c:v>-18.3</c:v>
                </c:pt>
                <c:pt idx="181">
                  <c:v>-18.7</c:v>
                </c:pt>
                <c:pt idx="182">
                  <c:v>-19.2</c:v>
                </c:pt>
                <c:pt idx="183">
                  <c:v>-19.7</c:v>
                </c:pt>
                <c:pt idx="184">
                  <c:v>-20.3</c:v>
                </c:pt>
                <c:pt idx="185">
                  <c:v>-21</c:v>
                </c:pt>
                <c:pt idx="186">
                  <c:v>-21.8</c:v>
                </c:pt>
                <c:pt idx="187">
                  <c:v>-22.6</c:v>
                </c:pt>
                <c:pt idx="188">
                  <c:v>-23.4</c:v>
                </c:pt>
                <c:pt idx="189">
                  <c:v>-24.3</c:v>
                </c:pt>
                <c:pt idx="190">
                  <c:v>-25.2</c:v>
                </c:pt>
                <c:pt idx="191">
                  <c:v>-26</c:v>
                </c:pt>
                <c:pt idx="192">
                  <c:v>-26.9</c:v>
                </c:pt>
                <c:pt idx="193">
                  <c:v>-27.9</c:v>
                </c:pt>
                <c:pt idx="194">
                  <c:v>-28.7</c:v>
                </c:pt>
                <c:pt idx="195">
                  <c:v>-29.7</c:v>
                </c:pt>
                <c:pt idx="196">
                  <c:v>-30.5</c:v>
                </c:pt>
                <c:pt idx="197">
                  <c:v>-31.4</c:v>
                </c:pt>
                <c:pt idx="198">
                  <c:v>-32.299999999999997</c:v>
                </c:pt>
                <c:pt idx="199">
                  <c:v>-33.200000000000003</c:v>
                </c:pt>
                <c:pt idx="200">
                  <c:v>-34</c:v>
                </c:pt>
                <c:pt idx="201">
                  <c:v>-34.799999999999997</c:v>
                </c:pt>
                <c:pt idx="202">
                  <c:v>-35.6</c:v>
                </c:pt>
                <c:pt idx="203">
                  <c:v>-36.5</c:v>
                </c:pt>
                <c:pt idx="204">
                  <c:v>-37.299999999999997</c:v>
                </c:pt>
                <c:pt idx="205">
                  <c:v>-38.200000000000003</c:v>
                </c:pt>
                <c:pt idx="206">
                  <c:v>-39.200000000000003</c:v>
                </c:pt>
                <c:pt idx="207">
                  <c:v>-40</c:v>
                </c:pt>
                <c:pt idx="208">
                  <c:v>-40.799999999999997</c:v>
                </c:pt>
                <c:pt idx="209">
                  <c:v>-41.7</c:v>
                </c:pt>
                <c:pt idx="210">
                  <c:v>-42.5</c:v>
                </c:pt>
                <c:pt idx="211">
                  <c:v>-43.3</c:v>
                </c:pt>
                <c:pt idx="212">
                  <c:v>-44</c:v>
                </c:pt>
                <c:pt idx="213">
                  <c:v>-44.8</c:v>
                </c:pt>
                <c:pt idx="214">
                  <c:v>-45.5</c:v>
                </c:pt>
                <c:pt idx="215">
                  <c:v>-46.2</c:v>
                </c:pt>
                <c:pt idx="216">
                  <c:v>-46.8</c:v>
                </c:pt>
                <c:pt idx="217">
                  <c:v>-47.4</c:v>
                </c:pt>
                <c:pt idx="218">
                  <c:v>-47.8</c:v>
                </c:pt>
                <c:pt idx="219">
                  <c:v>-48.2</c:v>
                </c:pt>
                <c:pt idx="220">
                  <c:v>-48.4</c:v>
                </c:pt>
                <c:pt idx="221">
                  <c:v>-48.6</c:v>
                </c:pt>
                <c:pt idx="222">
                  <c:v>-48.7</c:v>
                </c:pt>
                <c:pt idx="223">
                  <c:v>-48.7</c:v>
                </c:pt>
                <c:pt idx="224">
                  <c:v>-48.6</c:v>
                </c:pt>
                <c:pt idx="225">
                  <c:v>-48.6</c:v>
                </c:pt>
                <c:pt idx="226">
                  <c:v>-48.5</c:v>
                </c:pt>
                <c:pt idx="227">
                  <c:v>-48.5</c:v>
                </c:pt>
                <c:pt idx="228">
                  <c:v>-48.5</c:v>
                </c:pt>
                <c:pt idx="229">
                  <c:v>-48.5</c:v>
                </c:pt>
                <c:pt idx="230">
                  <c:v>-48.5</c:v>
                </c:pt>
                <c:pt idx="231">
                  <c:v>-48.5</c:v>
                </c:pt>
                <c:pt idx="232">
                  <c:v>-48.5</c:v>
                </c:pt>
                <c:pt idx="233">
                  <c:v>-48.6</c:v>
                </c:pt>
                <c:pt idx="234">
                  <c:v>-48.5</c:v>
                </c:pt>
                <c:pt idx="235">
                  <c:v>-48.6</c:v>
                </c:pt>
                <c:pt idx="236">
                  <c:v>-48.6</c:v>
                </c:pt>
                <c:pt idx="237">
                  <c:v>-48.7</c:v>
                </c:pt>
                <c:pt idx="238">
                  <c:v>-48.7</c:v>
                </c:pt>
                <c:pt idx="239">
                  <c:v>-48.7</c:v>
                </c:pt>
                <c:pt idx="240">
                  <c:v>-48.7</c:v>
                </c:pt>
                <c:pt idx="241">
                  <c:v>-48.7</c:v>
                </c:pt>
                <c:pt idx="242">
                  <c:v>-48.6</c:v>
                </c:pt>
                <c:pt idx="243">
                  <c:v>-48.5</c:v>
                </c:pt>
                <c:pt idx="244">
                  <c:v>-48.4</c:v>
                </c:pt>
                <c:pt idx="245">
                  <c:v>-48.2</c:v>
                </c:pt>
                <c:pt idx="246">
                  <c:v>-48</c:v>
                </c:pt>
                <c:pt idx="247">
                  <c:v>-47.8</c:v>
                </c:pt>
                <c:pt idx="248">
                  <c:v>-47.6</c:v>
                </c:pt>
                <c:pt idx="249">
                  <c:v>-47.3</c:v>
                </c:pt>
                <c:pt idx="250">
                  <c:v>-47</c:v>
                </c:pt>
                <c:pt idx="251">
                  <c:v>-46.6</c:v>
                </c:pt>
                <c:pt idx="252">
                  <c:v>-46.1</c:v>
                </c:pt>
                <c:pt idx="253">
                  <c:v>-45.7</c:v>
                </c:pt>
                <c:pt idx="254">
                  <c:v>-45.2</c:v>
                </c:pt>
                <c:pt idx="255">
                  <c:v>-44.7</c:v>
                </c:pt>
                <c:pt idx="256">
                  <c:v>-44.1</c:v>
                </c:pt>
                <c:pt idx="257">
                  <c:v>-43.6</c:v>
                </c:pt>
                <c:pt idx="258">
                  <c:v>-43</c:v>
                </c:pt>
                <c:pt idx="259">
                  <c:v>-42.4</c:v>
                </c:pt>
                <c:pt idx="260">
                  <c:v>-41.9</c:v>
                </c:pt>
                <c:pt idx="261">
                  <c:v>-41.3</c:v>
                </c:pt>
                <c:pt idx="262">
                  <c:v>-40.700000000000003</c:v>
                </c:pt>
                <c:pt idx="263">
                  <c:v>-40.200000000000003</c:v>
                </c:pt>
                <c:pt idx="264">
                  <c:v>-39.6</c:v>
                </c:pt>
                <c:pt idx="265">
                  <c:v>-39</c:v>
                </c:pt>
                <c:pt idx="266">
                  <c:v>-38.4</c:v>
                </c:pt>
                <c:pt idx="267">
                  <c:v>-37.799999999999997</c:v>
                </c:pt>
                <c:pt idx="268">
                  <c:v>-37.200000000000003</c:v>
                </c:pt>
                <c:pt idx="269">
                  <c:v>-36.700000000000003</c:v>
                </c:pt>
                <c:pt idx="270">
                  <c:v>-36</c:v>
                </c:pt>
                <c:pt idx="271">
                  <c:v>-35.5</c:v>
                </c:pt>
                <c:pt idx="272">
                  <c:v>-34.9</c:v>
                </c:pt>
                <c:pt idx="273">
                  <c:v>-34.299999999999997</c:v>
                </c:pt>
                <c:pt idx="274">
                  <c:v>-33.700000000000003</c:v>
                </c:pt>
                <c:pt idx="275">
                  <c:v>-33.1</c:v>
                </c:pt>
                <c:pt idx="276">
                  <c:v>-32.6</c:v>
                </c:pt>
                <c:pt idx="277">
                  <c:v>-32.200000000000003</c:v>
                </c:pt>
                <c:pt idx="278">
                  <c:v>-31.8</c:v>
                </c:pt>
                <c:pt idx="279">
                  <c:v>-31.5</c:v>
                </c:pt>
                <c:pt idx="280">
                  <c:v>-31.2</c:v>
                </c:pt>
                <c:pt idx="281">
                  <c:v>-31</c:v>
                </c:pt>
                <c:pt idx="282">
                  <c:v>-30.9</c:v>
                </c:pt>
                <c:pt idx="283">
                  <c:v>-30.7</c:v>
                </c:pt>
                <c:pt idx="284">
                  <c:v>-30.6</c:v>
                </c:pt>
                <c:pt idx="285">
                  <c:v>-30.5</c:v>
                </c:pt>
                <c:pt idx="286">
                  <c:v>-30.5</c:v>
                </c:pt>
                <c:pt idx="287">
                  <c:v>-30.4</c:v>
                </c:pt>
                <c:pt idx="288">
                  <c:v>-30.3</c:v>
                </c:pt>
                <c:pt idx="289">
                  <c:v>-30.3</c:v>
                </c:pt>
                <c:pt idx="290">
                  <c:v>-30.3</c:v>
                </c:pt>
                <c:pt idx="291">
                  <c:v>-30.2</c:v>
                </c:pt>
                <c:pt idx="292">
                  <c:v>-30.2</c:v>
                </c:pt>
                <c:pt idx="293">
                  <c:v>-30.1</c:v>
                </c:pt>
                <c:pt idx="294">
                  <c:v>-30.1</c:v>
                </c:pt>
                <c:pt idx="295">
                  <c:v>-30</c:v>
                </c:pt>
                <c:pt idx="296">
                  <c:v>-30</c:v>
                </c:pt>
                <c:pt idx="297">
                  <c:v>-30</c:v>
                </c:pt>
                <c:pt idx="298">
                  <c:v>-30</c:v>
                </c:pt>
                <c:pt idx="299">
                  <c:v>-30</c:v>
                </c:pt>
                <c:pt idx="300">
                  <c:v>-30</c:v>
                </c:pt>
                <c:pt idx="301">
                  <c:v>-30</c:v>
                </c:pt>
                <c:pt idx="302">
                  <c:v>-29.9</c:v>
                </c:pt>
                <c:pt idx="303">
                  <c:v>-29.9</c:v>
                </c:pt>
                <c:pt idx="304">
                  <c:v>-29.9</c:v>
                </c:pt>
                <c:pt idx="305">
                  <c:v>-29.9</c:v>
                </c:pt>
                <c:pt idx="306">
                  <c:v>-29.9</c:v>
                </c:pt>
                <c:pt idx="307">
                  <c:v>-30</c:v>
                </c:pt>
                <c:pt idx="308">
                  <c:v>-30.1</c:v>
                </c:pt>
                <c:pt idx="309">
                  <c:v>-30.3</c:v>
                </c:pt>
                <c:pt idx="310">
                  <c:v>-30.5</c:v>
                </c:pt>
                <c:pt idx="311">
                  <c:v>-30.9</c:v>
                </c:pt>
                <c:pt idx="312">
                  <c:v>-31.4</c:v>
                </c:pt>
                <c:pt idx="313">
                  <c:v>-31.9</c:v>
                </c:pt>
                <c:pt idx="314">
                  <c:v>-32.5</c:v>
                </c:pt>
                <c:pt idx="315">
                  <c:v>-33.299999999999997</c:v>
                </c:pt>
                <c:pt idx="316">
                  <c:v>-34</c:v>
                </c:pt>
                <c:pt idx="317">
                  <c:v>-34.799999999999997</c:v>
                </c:pt>
                <c:pt idx="318">
                  <c:v>-35.700000000000003</c:v>
                </c:pt>
                <c:pt idx="319">
                  <c:v>-36.4</c:v>
                </c:pt>
                <c:pt idx="320">
                  <c:v>-37.200000000000003</c:v>
                </c:pt>
                <c:pt idx="321">
                  <c:v>-38</c:v>
                </c:pt>
                <c:pt idx="322">
                  <c:v>-38.9</c:v>
                </c:pt>
                <c:pt idx="323">
                  <c:v>-39.700000000000003</c:v>
                </c:pt>
                <c:pt idx="324">
                  <c:v>-40.6</c:v>
                </c:pt>
                <c:pt idx="325">
                  <c:v>-41.4</c:v>
                </c:pt>
                <c:pt idx="326">
                  <c:v>-42.3</c:v>
                </c:pt>
                <c:pt idx="327">
                  <c:v>-43.1</c:v>
                </c:pt>
                <c:pt idx="328">
                  <c:v>-43.9</c:v>
                </c:pt>
                <c:pt idx="329">
                  <c:v>-44.7</c:v>
                </c:pt>
                <c:pt idx="330">
                  <c:v>-45.4</c:v>
                </c:pt>
                <c:pt idx="331">
                  <c:v>-46.1</c:v>
                </c:pt>
                <c:pt idx="332">
                  <c:v>-46.7</c:v>
                </c:pt>
                <c:pt idx="333">
                  <c:v>-47.3</c:v>
                </c:pt>
                <c:pt idx="334">
                  <c:v>-47.8</c:v>
                </c:pt>
                <c:pt idx="335">
                  <c:v>-48.2</c:v>
                </c:pt>
                <c:pt idx="336">
                  <c:v>-48.4</c:v>
                </c:pt>
                <c:pt idx="337">
                  <c:v>-48.6</c:v>
                </c:pt>
                <c:pt idx="338">
                  <c:v>-48.7</c:v>
                </c:pt>
                <c:pt idx="339">
                  <c:v>-48.7</c:v>
                </c:pt>
                <c:pt idx="340">
                  <c:v>-48.6</c:v>
                </c:pt>
                <c:pt idx="341">
                  <c:v>-48.6</c:v>
                </c:pt>
                <c:pt idx="342">
                  <c:v>-48.6</c:v>
                </c:pt>
                <c:pt idx="343">
                  <c:v>-48.6</c:v>
                </c:pt>
                <c:pt idx="344">
                  <c:v>-48.5</c:v>
                </c:pt>
                <c:pt idx="345">
                  <c:v>-48.5</c:v>
                </c:pt>
                <c:pt idx="346">
                  <c:v>-48.5</c:v>
                </c:pt>
                <c:pt idx="347">
                  <c:v>-48.5</c:v>
                </c:pt>
                <c:pt idx="348">
                  <c:v>-48.5</c:v>
                </c:pt>
                <c:pt idx="349">
                  <c:v>-48.5</c:v>
                </c:pt>
                <c:pt idx="350">
                  <c:v>-48.5</c:v>
                </c:pt>
                <c:pt idx="351">
                  <c:v>-48.6</c:v>
                </c:pt>
                <c:pt idx="352">
                  <c:v>-48.7</c:v>
                </c:pt>
                <c:pt idx="353">
                  <c:v>-48.7</c:v>
                </c:pt>
                <c:pt idx="354">
                  <c:v>-48.7</c:v>
                </c:pt>
                <c:pt idx="355">
                  <c:v>-48.7</c:v>
                </c:pt>
                <c:pt idx="356">
                  <c:v>-48.7</c:v>
                </c:pt>
                <c:pt idx="357">
                  <c:v>-48.5</c:v>
                </c:pt>
                <c:pt idx="358">
                  <c:v>-48.3</c:v>
                </c:pt>
                <c:pt idx="359">
                  <c:v>-47.7</c:v>
                </c:pt>
                <c:pt idx="360">
                  <c:v>-47.1</c:v>
                </c:pt>
                <c:pt idx="361">
                  <c:v>-46.9</c:v>
                </c:pt>
                <c:pt idx="362">
                  <c:v>-46.8</c:v>
                </c:pt>
                <c:pt idx="363">
                  <c:v>-47</c:v>
                </c:pt>
                <c:pt idx="364">
                  <c:v>-46.9</c:v>
                </c:pt>
                <c:pt idx="365">
                  <c:v>-47</c:v>
                </c:pt>
                <c:pt idx="366">
                  <c:v>-47.2</c:v>
                </c:pt>
                <c:pt idx="367">
                  <c:v>-47.3</c:v>
                </c:pt>
                <c:pt idx="368">
                  <c:v>-47.4</c:v>
                </c:pt>
                <c:pt idx="369">
                  <c:v>-47.5</c:v>
                </c:pt>
                <c:pt idx="370">
                  <c:v>-47.6</c:v>
                </c:pt>
                <c:pt idx="371">
                  <c:v>-47.7</c:v>
                </c:pt>
                <c:pt idx="372">
                  <c:v>-47.8</c:v>
                </c:pt>
                <c:pt idx="373">
                  <c:v>-47.9</c:v>
                </c:pt>
                <c:pt idx="374">
                  <c:v>-48</c:v>
                </c:pt>
                <c:pt idx="375">
                  <c:v>-48</c:v>
                </c:pt>
                <c:pt idx="376">
                  <c:v>-48</c:v>
                </c:pt>
                <c:pt idx="377">
                  <c:v>-48</c:v>
                </c:pt>
                <c:pt idx="378">
                  <c:v>-48.1</c:v>
                </c:pt>
                <c:pt idx="379">
                  <c:v>-48.1</c:v>
                </c:pt>
                <c:pt idx="380">
                  <c:v>-48.2</c:v>
                </c:pt>
                <c:pt idx="381">
                  <c:v>-48.2</c:v>
                </c:pt>
                <c:pt idx="382">
                  <c:v>-48.2</c:v>
                </c:pt>
                <c:pt idx="383">
                  <c:v>-48.1</c:v>
                </c:pt>
                <c:pt idx="384">
                  <c:v>-47.8</c:v>
                </c:pt>
                <c:pt idx="385">
                  <c:v>-47.6</c:v>
                </c:pt>
                <c:pt idx="386">
                  <c:v>-47.2</c:v>
                </c:pt>
                <c:pt idx="387">
                  <c:v>-46.6</c:v>
                </c:pt>
                <c:pt idx="388">
                  <c:v>-45.9</c:v>
                </c:pt>
                <c:pt idx="389">
                  <c:v>-45.3</c:v>
                </c:pt>
                <c:pt idx="390">
                  <c:v>-44.5</c:v>
                </c:pt>
                <c:pt idx="391">
                  <c:v>-43.8</c:v>
                </c:pt>
                <c:pt idx="392">
                  <c:v>-43.1</c:v>
                </c:pt>
                <c:pt idx="393">
                  <c:v>-42.4</c:v>
                </c:pt>
                <c:pt idx="394">
                  <c:v>-41.5</c:v>
                </c:pt>
                <c:pt idx="395">
                  <c:v>-40.700000000000003</c:v>
                </c:pt>
                <c:pt idx="396">
                  <c:v>-39.700000000000003</c:v>
                </c:pt>
                <c:pt idx="397">
                  <c:v>-38.5</c:v>
                </c:pt>
                <c:pt idx="398">
                  <c:v>-37.5</c:v>
                </c:pt>
                <c:pt idx="399">
                  <c:v>-36.700000000000003</c:v>
                </c:pt>
                <c:pt idx="400">
                  <c:v>-36.4</c:v>
                </c:pt>
                <c:pt idx="401">
                  <c:v>-36.200000000000003</c:v>
                </c:pt>
                <c:pt idx="402">
                  <c:v>-36</c:v>
                </c:pt>
                <c:pt idx="403">
                  <c:v>-35.799999999999997</c:v>
                </c:pt>
                <c:pt idx="404">
                  <c:v>-35.5</c:v>
                </c:pt>
                <c:pt idx="405">
                  <c:v>-35.299999999999997</c:v>
                </c:pt>
                <c:pt idx="406">
                  <c:v>-35.1</c:v>
                </c:pt>
                <c:pt idx="407">
                  <c:v>-34.799999999999997</c:v>
                </c:pt>
                <c:pt idx="408">
                  <c:v>-34.6</c:v>
                </c:pt>
                <c:pt idx="409">
                  <c:v>-34.299999999999997</c:v>
                </c:pt>
                <c:pt idx="410">
                  <c:v>-34</c:v>
                </c:pt>
                <c:pt idx="411">
                  <c:v>-33.799999999999997</c:v>
                </c:pt>
                <c:pt idx="412">
                  <c:v>-33.6</c:v>
                </c:pt>
                <c:pt idx="413">
                  <c:v>-33.4</c:v>
                </c:pt>
                <c:pt idx="414">
                  <c:v>-33.200000000000003</c:v>
                </c:pt>
                <c:pt idx="415">
                  <c:v>-33.1</c:v>
                </c:pt>
                <c:pt idx="416">
                  <c:v>-33</c:v>
                </c:pt>
                <c:pt idx="417">
                  <c:v>-32.9</c:v>
                </c:pt>
                <c:pt idx="418">
                  <c:v>-32.799999999999997</c:v>
                </c:pt>
                <c:pt idx="419">
                  <c:v>-32.799999999999997</c:v>
                </c:pt>
                <c:pt idx="420">
                  <c:v>-32.700000000000003</c:v>
                </c:pt>
                <c:pt idx="421">
                  <c:v>-32.6</c:v>
                </c:pt>
                <c:pt idx="422">
                  <c:v>-32.5</c:v>
                </c:pt>
                <c:pt idx="423">
                  <c:v>-32.4</c:v>
                </c:pt>
                <c:pt idx="424">
                  <c:v>-32.299999999999997</c:v>
                </c:pt>
                <c:pt idx="425">
                  <c:v>-32.200000000000003</c:v>
                </c:pt>
                <c:pt idx="426">
                  <c:v>-32</c:v>
                </c:pt>
                <c:pt idx="427">
                  <c:v>-31.9</c:v>
                </c:pt>
                <c:pt idx="428">
                  <c:v>-31.8</c:v>
                </c:pt>
                <c:pt idx="429">
                  <c:v>-31.7</c:v>
                </c:pt>
                <c:pt idx="430">
                  <c:v>-31.6</c:v>
                </c:pt>
                <c:pt idx="431">
                  <c:v>-31.5</c:v>
                </c:pt>
                <c:pt idx="432">
                  <c:v>-31.4</c:v>
                </c:pt>
                <c:pt idx="433">
                  <c:v>-31.3</c:v>
                </c:pt>
                <c:pt idx="434">
                  <c:v>-31.2</c:v>
                </c:pt>
                <c:pt idx="435">
                  <c:v>-31.1</c:v>
                </c:pt>
                <c:pt idx="436">
                  <c:v>-31</c:v>
                </c:pt>
                <c:pt idx="437">
                  <c:v>-30.9</c:v>
                </c:pt>
                <c:pt idx="438">
                  <c:v>-30.8</c:v>
                </c:pt>
                <c:pt idx="439">
                  <c:v>-30.8</c:v>
                </c:pt>
                <c:pt idx="440">
                  <c:v>-30.7</c:v>
                </c:pt>
                <c:pt idx="441">
                  <c:v>-29.5</c:v>
                </c:pt>
                <c:pt idx="442">
                  <c:v>-29.7</c:v>
                </c:pt>
                <c:pt idx="443">
                  <c:v>-29.9</c:v>
                </c:pt>
                <c:pt idx="444">
                  <c:v>-30</c:v>
                </c:pt>
                <c:pt idx="445">
                  <c:v>-30.1</c:v>
                </c:pt>
                <c:pt idx="446">
                  <c:v>-30.1</c:v>
                </c:pt>
                <c:pt idx="447">
                  <c:v>-30</c:v>
                </c:pt>
                <c:pt idx="448">
                  <c:v>-29.9</c:v>
                </c:pt>
                <c:pt idx="449">
                  <c:v>-29.9</c:v>
                </c:pt>
                <c:pt idx="450">
                  <c:v>-29.8</c:v>
                </c:pt>
                <c:pt idx="451">
                  <c:v>-29.7</c:v>
                </c:pt>
                <c:pt idx="452">
                  <c:v>-29.7</c:v>
                </c:pt>
                <c:pt idx="453">
                  <c:v>-29.5</c:v>
                </c:pt>
                <c:pt idx="454">
                  <c:v>-29.5</c:v>
                </c:pt>
                <c:pt idx="455">
                  <c:v>-29.4</c:v>
                </c:pt>
                <c:pt idx="456">
                  <c:v>-29.3</c:v>
                </c:pt>
                <c:pt idx="457">
                  <c:v>-29.3</c:v>
                </c:pt>
                <c:pt idx="458">
                  <c:v>-29.2</c:v>
                </c:pt>
                <c:pt idx="459">
                  <c:v>-29.2</c:v>
                </c:pt>
                <c:pt idx="460">
                  <c:v>-29</c:v>
                </c:pt>
                <c:pt idx="461">
                  <c:v>-29</c:v>
                </c:pt>
                <c:pt idx="462">
                  <c:v>-28.9</c:v>
                </c:pt>
                <c:pt idx="463">
                  <c:v>-28.8</c:v>
                </c:pt>
                <c:pt idx="464">
                  <c:v>-28.8</c:v>
                </c:pt>
                <c:pt idx="465">
                  <c:v>-28.7</c:v>
                </c:pt>
                <c:pt idx="466">
                  <c:v>-28.6</c:v>
                </c:pt>
                <c:pt idx="467">
                  <c:v>-28.5</c:v>
                </c:pt>
                <c:pt idx="468">
                  <c:v>-28.5</c:v>
                </c:pt>
                <c:pt idx="469">
                  <c:v>-28.4</c:v>
                </c:pt>
                <c:pt idx="470">
                  <c:v>-28.4</c:v>
                </c:pt>
                <c:pt idx="471">
                  <c:v>-27.3</c:v>
                </c:pt>
                <c:pt idx="472">
                  <c:v>-27.3</c:v>
                </c:pt>
                <c:pt idx="473">
                  <c:v>-27.6</c:v>
                </c:pt>
                <c:pt idx="474">
                  <c:v>-27.8</c:v>
                </c:pt>
                <c:pt idx="475">
                  <c:v>-27.8</c:v>
                </c:pt>
                <c:pt idx="476">
                  <c:v>-27.9</c:v>
                </c:pt>
                <c:pt idx="477">
                  <c:v>-27.8</c:v>
                </c:pt>
                <c:pt idx="478">
                  <c:v>-27.8</c:v>
                </c:pt>
                <c:pt idx="479">
                  <c:v>-27.8</c:v>
                </c:pt>
                <c:pt idx="480">
                  <c:v>-27.7</c:v>
                </c:pt>
                <c:pt idx="481">
                  <c:v>-27.7</c:v>
                </c:pt>
                <c:pt idx="482">
                  <c:v>-27.6</c:v>
                </c:pt>
                <c:pt idx="483">
                  <c:v>-27.5</c:v>
                </c:pt>
                <c:pt idx="484">
                  <c:v>-27.5</c:v>
                </c:pt>
                <c:pt idx="485">
                  <c:v>-27.4</c:v>
                </c:pt>
                <c:pt idx="486">
                  <c:v>-27.4</c:v>
                </c:pt>
                <c:pt idx="487">
                  <c:v>-27.3</c:v>
                </c:pt>
                <c:pt idx="488">
                  <c:v>-27.2</c:v>
                </c:pt>
                <c:pt idx="489">
                  <c:v>-27.2</c:v>
                </c:pt>
                <c:pt idx="490">
                  <c:v>-27.1</c:v>
                </c:pt>
                <c:pt idx="491">
                  <c:v>-27.1</c:v>
                </c:pt>
                <c:pt idx="492">
                  <c:v>-27.1</c:v>
                </c:pt>
                <c:pt idx="493">
                  <c:v>-27</c:v>
                </c:pt>
                <c:pt idx="494">
                  <c:v>-26.9</c:v>
                </c:pt>
                <c:pt idx="495">
                  <c:v>-26.9</c:v>
                </c:pt>
                <c:pt idx="496">
                  <c:v>-26.8</c:v>
                </c:pt>
                <c:pt idx="497">
                  <c:v>-26.8</c:v>
                </c:pt>
                <c:pt idx="498">
                  <c:v>-26.8</c:v>
                </c:pt>
                <c:pt idx="499">
                  <c:v>-26.7</c:v>
                </c:pt>
                <c:pt idx="500">
                  <c:v>-26.7</c:v>
                </c:pt>
                <c:pt idx="501">
                  <c:v>-25.7</c:v>
                </c:pt>
                <c:pt idx="502">
                  <c:v>-25.7</c:v>
                </c:pt>
                <c:pt idx="503">
                  <c:v>-25.9</c:v>
                </c:pt>
                <c:pt idx="504">
                  <c:v>-26.1</c:v>
                </c:pt>
                <c:pt idx="505">
                  <c:v>-26.2</c:v>
                </c:pt>
                <c:pt idx="506">
                  <c:v>-26.3</c:v>
                </c:pt>
                <c:pt idx="507">
                  <c:v>-26.3</c:v>
                </c:pt>
                <c:pt idx="508">
                  <c:v>-26.3</c:v>
                </c:pt>
                <c:pt idx="509">
                  <c:v>-26.2</c:v>
                </c:pt>
                <c:pt idx="510">
                  <c:v>-26.2</c:v>
                </c:pt>
                <c:pt idx="511">
                  <c:v>-26.2</c:v>
                </c:pt>
                <c:pt idx="512">
                  <c:v>-26.2</c:v>
                </c:pt>
                <c:pt idx="513">
                  <c:v>-26.1</c:v>
                </c:pt>
                <c:pt idx="514">
                  <c:v>-26</c:v>
                </c:pt>
                <c:pt idx="515">
                  <c:v>-26</c:v>
                </c:pt>
                <c:pt idx="516">
                  <c:v>-25.9</c:v>
                </c:pt>
                <c:pt idx="517">
                  <c:v>-25.9</c:v>
                </c:pt>
                <c:pt idx="518">
                  <c:v>-25.8</c:v>
                </c:pt>
                <c:pt idx="519">
                  <c:v>-25.8</c:v>
                </c:pt>
                <c:pt idx="520">
                  <c:v>-25.8</c:v>
                </c:pt>
                <c:pt idx="521">
                  <c:v>-25.7</c:v>
                </c:pt>
                <c:pt idx="522">
                  <c:v>-25.7</c:v>
                </c:pt>
                <c:pt idx="523">
                  <c:v>-25.7</c:v>
                </c:pt>
                <c:pt idx="524">
                  <c:v>-25.5</c:v>
                </c:pt>
                <c:pt idx="525">
                  <c:v>-25.5</c:v>
                </c:pt>
                <c:pt idx="526">
                  <c:v>-25.4</c:v>
                </c:pt>
                <c:pt idx="527">
                  <c:v>-25.5</c:v>
                </c:pt>
                <c:pt idx="528">
                  <c:v>-25.4</c:v>
                </c:pt>
                <c:pt idx="529">
                  <c:v>-25.3</c:v>
                </c:pt>
                <c:pt idx="530">
                  <c:v>-25.3</c:v>
                </c:pt>
                <c:pt idx="531">
                  <c:v>-25.3</c:v>
                </c:pt>
                <c:pt idx="532">
                  <c:v>-24.3</c:v>
                </c:pt>
                <c:pt idx="533">
                  <c:v>-24.6</c:v>
                </c:pt>
                <c:pt idx="534">
                  <c:v>-24.7</c:v>
                </c:pt>
                <c:pt idx="535">
                  <c:v>-24.8</c:v>
                </c:pt>
                <c:pt idx="536">
                  <c:v>-24.8</c:v>
                </c:pt>
                <c:pt idx="537">
                  <c:v>-24.8</c:v>
                </c:pt>
                <c:pt idx="538">
                  <c:v>-24.8</c:v>
                </c:pt>
                <c:pt idx="539">
                  <c:v>-24.7</c:v>
                </c:pt>
                <c:pt idx="540">
                  <c:v>-24.5</c:v>
                </c:pt>
                <c:pt idx="541">
                  <c:v>-24.4</c:v>
                </c:pt>
                <c:pt idx="542">
                  <c:v>-24.1</c:v>
                </c:pt>
                <c:pt idx="543">
                  <c:v>-23.7</c:v>
                </c:pt>
                <c:pt idx="544">
                  <c:v>-23.3</c:v>
                </c:pt>
                <c:pt idx="545">
                  <c:v>-22.9</c:v>
                </c:pt>
                <c:pt idx="546">
                  <c:v>-22.7</c:v>
                </c:pt>
                <c:pt idx="547">
                  <c:v>-22.5</c:v>
                </c:pt>
                <c:pt idx="548">
                  <c:v>-22.4</c:v>
                </c:pt>
                <c:pt idx="549">
                  <c:v>-22.4</c:v>
                </c:pt>
                <c:pt idx="550">
                  <c:v>-22.3</c:v>
                </c:pt>
                <c:pt idx="551">
                  <c:v>-22.3</c:v>
                </c:pt>
                <c:pt idx="552">
                  <c:v>-22.3</c:v>
                </c:pt>
                <c:pt idx="553">
                  <c:v>-22.4</c:v>
                </c:pt>
                <c:pt idx="554">
                  <c:v>-22.6</c:v>
                </c:pt>
                <c:pt idx="555">
                  <c:v>-22.6</c:v>
                </c:pt>
                <c:pt idx="556">
                  <c:v>-22.4</c:v>
                </c:pt>
                <c:pt idx="557">
                  <c:v>-22</c:v>
                </c:pt>
                <c:pt idx="558">
                  <c:v>-21.7</c:v>
                </c:pt>
                <c:pt idx="559">
                  <c:v>-21.2</c:v>
                </c:pt>
                <c:pt idx="560">
                  <c:v>-20.9</c:v>
                </c:pt>
                <c:pt idx="561">
                  <c:v>-20.7</c:v>
                </c:pt>
                <c:pt idx="562">
                  <c:v>-20</c:v>
                </c:pt>
                <c:pt idx="563">
                  <c:v>-19.899999999999999</c:v>
                </c:pt>
                <c:pt idx="564">
                  <c:v>-19.899999999999999</c:v>
                </c:pt>
                <c:pt idx="565">
                  <c:v>-19.8</c:v>
                </c:pt>
                <c:pt idx="566">
                  <c:v>-19.7</c:v>
                </c:pt>
                <c:pt idx="567">
                  <c:v>-19.7</c:v>
                </c:pt>
                <c:pt idx="568">
                  <c:v>-19.5</c:v>
                </c:pt>
                <c:pt idx="569">
                  <c:v>-19.5</c:v>
                </c:pt>
                <c:pt idx="570">
                  <c:v>-19.399999999999999</c:v>
                </c:pt>
                <c:pt idx="571">
                  <c:v>-19.3</c:v>
                </c:pt>
                <c:pt idx="572">
                  <c:v>-19.2</c:v>
                </c:pt>
                <c:pt idx="573">
                  <c:v>-19.2</c:v>
                </c:pt>
                <c:pt idx="574">
                  <c:v>-19.100000000000001</c:v>
                </c:pt>
                <c:pt idx="575">
                  <c:v>-19</c:v>
                </c:pt>
                <c:pt idx="576">
                  <c:v>-19</c:v>
                </c:pt>
                <c:pt idx="577">
                  <c:v>-18.899999999999999</c:v>
                </c:pt>
                <c:pt idx="578">
                  <c:v>-18.899999999999999</c:v>
                </c:pt>
                <c:pt idx="579">
                  <c:v>-18.8</c:v>
                </c:pt>
                <c:pt idx="580">
                  <c:v>-18.8</c:v>
                </c:pt>
                <c:pt idx="581">
                  <c:v>-18.7</c:v>
                </c:pt>
                <c:pt idx="582">
                  <c:v>-18.7</c:v>
                </c:pt>
                <c:pt idx="583">
                  <c:v>-18.600000000000001</c:v>
                </c:pt>
                <c:pt idx="584">
                  <c:v>-18.5</c:v>
                </c:pt>
                <c:pt idx="585">
                  <c:v>-18.5</c:v>
                </c:pt>
                <c:pt idx="586">
                  <c:v>-18.5</c:v>
                </c:pt>
                <c:pt idx="587">
                  <c:v>-18.5</c:v>
                </c:pt>
                <c:pt idx="588">
                  <c:v>-18.5</c:v>
                </c:pt>
                <c:pt idx="589">
                  <c:v>-18.399999999999999</c:v>
                </c:pt>
                <c:pt idx="590">
                  <c:v>-18.399999999999999</c:v>
                </c:pt>
                <c:pt idx="591">
                  <c:v>-18.3</c:v>
                </c:pt>
                <c:pt idx="592">
                  <c:v>-17.899999999999999</c:v>
                </c:pt>
                <c:pt idx="593">
                  <c:v>-18</c:v>
                </c:pt>
                <c:pt idx="594">
                  <c:v>-18</c:v>
                </c:pt>
                <c:pt idx="595">
                  <c:v>-18</c:v>
                </c:pt>
                <c:pt idx="596">
                  <c:v>-18.100000000000001</c:v>
                </c:pt>
                <c:pt idx="597">
                  <c:v>-18</c:v>
                </c:pt>
                <c:pt idx="598">
                  <c:v>-18</c:v>
                </c:pt>
                <c:pt idx="599">
                  <c:v>-18</c:v>
                </c:pt>
                <c:pt idx="600">
                  <c:v>-17.899999999999999</c:v>
                </c:pt>
                <c:pt idx="601">
                  <c:v>-17.899999999999999</c:v>
                </c:pt>
                <c:pt idx="602">
                  <c:v>-17.899999999999999</c:v>
                </c:pt>
                <c:pt idx="603">
                  <c:v>-17.899999999999999</c:v>
                </c:pt>
                <c:pt idx="604">
                  <c:v>-17.899999999999999</c:v>
                </c:pt>
                <c:pt idx="605">
                  <c:v>-17.899999999999999</c:v>
                </c:pt>
                <c:pt idx="606">
                  <c:v>-17.8</c:v>
                </c:pt>
                <c:pt idx="607">
                  <c:v>-17.8</c:v>
                </c:pt>
                <c:pt idx="608">
                  <c:v>-17.8</c:v>
                </c:pt>
                <c:pt idx="609">
                  <c:v>-17.8</c:v>
                </c:pt>
                <c:pt idx="610">
                  <c:v>-17.7</c:v>
                </c:pt>
                <c:pt idx="611">
                  <c:v>-17.7</c:v>
                </c:pt>
                <c:pt idx="612">
                  <c:v>-17.7</c:v>
                </c:pt>
                <c:pt idx="613">
                  <c:v>-17.7</c:v>
                </c:pt>
                <c:pt idx="614">
                  <c:v>-17.7</c:v>
                </c:pt>
                <c:pt idx="615">
                  <c:v>-17.7</c:v>
                </c:pt>
                <c:pt idx="616">
                  <c:v>-17.600000000000001</c:v>
                </c:pt>
                <c:pt idx="617">
                  <c:v>-17.600000000000001</c:v>
                </c:pt>
                <c:pt idx="618">
                  <c:v>-17.600000000000001</c:v>
                </c:pt>
                <c:pt idx="619">
                  <c:v>-17.5</c:v>
                </c:pt>
                <c:pt idx="620">
                  <c:v>-17.600000000000001</c:v>
                </c:pt>
                <c:pt idx="621">
                  <c:v>-17.5</c:v>
                </c:pt>
                <c:pt idx="622">
                  <c:v>-17.5</c:v>
                </c:pt>
                <c:pt idx="623">
                  <c:v>-17.3</c:v>
                </c:pt>
                <c:pt idx="624">
                  <c:v>-17.3</c:v>
                </c:pt>
                <c:pt idx="625">
                  <c:v>-17.3</c:v>
                </c:pt>
                <c:pt idx="626">
                  <c:v>-17.3</c:v>
                </c:pt>
                <c:pt idx="627">
                  <c:v>-17.3</c:v>
                </c:pt>
                <c:pt idx="628">
                  <c:v>-17.3</c:v>
                </c:pt>
                <c:pt idx="629">
                  <c:v>-17.3</c:v>
                </c:pt>
                <c:pt idx="630">
                  <c:v>-17.3</c:v>
                </c:pt>
                <c:pt idx="631">
                  <c:v>-17.3</c:v>
                </c:pt>
                <c:pt idx="632">
                  <c:v>-17.3</c:v>
                </c:pt>
                <c:pt idx="633">
                  <c:v>-17.2</c:v>
                </c:pt>
                <c:pt idx="634">
                  <c:v>-17.2</c:v>
                </c:pt>
                <c:pt idx="635">
                  <c:v>-17.2</c:v>
                </c:pt>
                <c:pt idx="636">
                  <c:v>-17.2</c:v>
                </c:pt>
                <c:pt idx="637">
                  <c:v>-17.2</c:v>
                </c:pt>
                <c:pt idx="638">
                  <c:v>-17.2</c:v>
                </c:pt>
                <c:pt idx="639">
                  <c:v>-17.2</c:v>
                </c:pt>
                <c:pt idx="640">
                  <c:v>-17.2</c:v>
                </c:pt>
                <c:pt idx="641">
                  <c:v>-17.2</c:v>
                </c:pt>
                <c:pt idx="642">
                  <c:v>-17.100000000000001</c:v>
                </c:pt>
                <c:pt idx="643">
                  <c:v>-17.100000000000001</c:v>
                </c:pt>
                <c:pt idx="644">
                  <c:v>-17</c:v>
                </c:pt>
                <c:pt idx="645">
                  <c:v>-17</c:v>
                </c:pt>
                <c:pt idx="646">
                  <c:v>-17</c:v>
                </c:pt>
                <c:pt idx="647">
                  <c:v>-17</c:v>
                </c:pt>
                <c:pt idx="648">
                  <c:v>-17</c:v>
                </c:pt>
                <c:pt idx="649">
                  <c:v>-17</c:v>
                </c:pt>
                <c:pt idx="650">
                  <c:v>-16.899999999999999</c:v>
                </c:pt>
                <c:pt idx="651">
                  <c:v>-17</c:v>
                </c:pt>
                <c:pt idx="652">
                  <c:v>-16.899999999999999</c:v>
                </c:pt>
                <c:pt idx="653">
                  <c:v>-16.8</c:v>
                </c:pt>
                <c:pt idx="654">
                  <c:v>-16.7</c:v>
                </c:pt>
                <c:pt idx="655">
                  <c:v>-16.7</c:v>
                </c:pt>
                <c:pt idx="656">
                  <c:v>-16.7</c:v>
                </c:pt>
                <c:pt idx="657">
                  <c:v>-16.7</c:v>
                </c:pt>
                <c:pt idx="658">
                  <c:v>-16.7</c:v>
                </c:pt>
                <c:pt idx="659">
                  <c:v>-16.7</c:v>
                </c:pt>
                <c:pt idx="660">
                  <c:v>-16.7</c:v>
                </c:pt>
                <c:pt idx="661">
                  <c:v>-16.7</c:v>
                </c:pt>
                <c:pt idx="662">
                  <c:v>-16.7</c:v>
                </c:pt>
                <c:pt idx="663">
                  <c:v>-16.600000000000001</c:v>
                </c:pt>
                <c:pt idx="664">
                  <c:v>-16.600000000000001</c:v>
                </c:pt>
                <c:pt idx="665">
                  <c:v>-16.600000000000001</c:v>
                </c:pt>
                <c:pt idx="666">
                  <c:v>-16.600000000000001</c:v>
                </c:pt>
                <c:pt idx="667">
                  <c:v>-16.600000000000001</c:v>
                </c:pt>
                <c:pt idx="668">
                  <c:v>-16.5</c:v>
                </c:pt>
                <c:pt idx="669">
                  <c:v>-16.5</c:v>
                </c:pt>
                <c:pt idx="670">
                  <c:v>-16.5</c:v>
                </c:pt>
                <c:pt idx="671">
                  <c:v>-16.5</c:v>
                </c:pt>
                <c:pt idx="672">
                  <c:v>-16.5</c:v>
                </c:pt>
                <c:pt idx="673">
                  <c:v>-16.5</c:v>
                </c:pt>
                <c:pt idx="674">
                  <c:v>-16.5</c:v>
                </c:pt>
                <c:pt idx="675">
                  <c:v>-16.5</c:v>
                </c:pt>
                <c:pt idx="676">
                  <c:v>-16.5</c:v>
                </c:pt>
                <c:pt idx="677">
                  <c:v>-16.399999999999999</c:v>
                </c:pt>
                <c:pt idx="678">
                  <c:v>-16.399999999999999</c:v>
                </c:pt>
                <c:pt idx="679">
                  <c:v>-16.399999999999999</c:v>
                </c:pt>
                <c:pt idx="680">
                  <c:v>-16.399999999999999</c:v>
                </c:pt>
                <c:pt idx="681">
                  <c:v>-16.399999999999999</c:v>
                </c:pt>
                <c:pt idx="682">
                  <c:v>-16.399999999999999</c:v>
                </c:pt>
                <c:pt idx="683">
                  <c:v>-16.2</c:v>
                </c:pt>
                <c:pt idx="684">
                  <c:v>-16.2</c:v>
                </c:pt>
                <c:pt idx="685">
                  <c:v>-16.2</c:v>
                </c:pt>
                <c:pt idx="686">
                  <c:v>-16.2</c:v>
                </c:pt>
                <c:pt idx="687">
                  <c:v>-16.2</c:v>
                </c:pt>
                <c:pt idx="688">
                  <c:v>-16.2</c:v>
                </c:pt>
                <c:pt idx="689">
                  <c:v>-16.2</c:v>
                </c:pt>
                <c:pt idx="690">
                  <c:v>-16.2</c:v>
                </c:pt>
                <c:pt idx="691">
                  <c:v>-16.2</c:v>
                </c:pt>
                <c:pt idx="692">
                  <c:v>-16.2</c:v>
                </c:pt>
                <c:pt idx="693">
                  <c:v>-16.100000000000001</c:v>
                </c:pt>
                <c:pt idx="694">
                  <c:v>-16.2</c:v>
                </c:pt>
                <c:pt idx="695">
                  <c:v>-16.100000000000001</c:v>
                </c:pt>
                <c:pt idx="696">
                  <c:v>-16.100000000000001</c:v>
                </c:pt>
                <c:pt idx="697">
                  <c:v>-16.100000000000001</c:v>
                </c:pt>
                <c:pt idx="698">
                  <c:v>-16.100000000000001</c:v>
                </c:pt>
                <c:pt idx="699">
                  <c:v>-16</c:v>
                </c:pt>
                <c:pt idx="700">
                  <c:v>-16</c:v>
                </c:pt>
                <c:pt idx="701">
                  <c:v>-16</c:v>
                </c:pt>
                <c:pt idx="702">
                  <c:v>-16</c:v>
                </c:pt>
                <c:pt idx="703">
                  <c:v>-16</c:v>
                </c:pt>
                <c:pt idx="704">
                  <c:v>-16</c:v>
                </c:pt>
                <c:pt idx="705">
                  <c:v>-15.9</c:v>
                </c:pt>
                <c:pt idx="706">
                  <c:v>-15.9</c:v>
                </c:pt>
                <c:pt idx="707">
                  <c:v>-15.9</c:v>
                </c:pt>
                <c:pt idx="708">
                  <c:v>-15.9</c:v>
                </c:pt>
                <c:pt idx="709">
                  <c:v>-15.9</c:v>
                </c:pt>
                <c:pt idx="710">
                  <c:v>-15.9</c:v>
                </c:pt>
                <c:pt idx="711">
                  <c:v>-15.8</c:v>
                </c:pt>
                <c:pt idx="712">
                  <c:v>-15.9</c:v>
                </c:pt>
                <c:pt idx="713">
                  <c:v>-15.8</c:v>
                </c:pt>
                <c:pt idx="714">
                  <c:v>-15.8</c:v>
                </c:pt>
                <c:pt idx="715">
                  <c:v>-15.7</c:v>
                </c:pt>
                <c:pt idx="716">
                  <c:v>-15.7</c:v>
                </c:pt>
                <c:pt idx="717">
                  <c:v>-15.7</c:v>
                </c:pt>
                <c:pt idx="718">
                  <c:v>-15.7</c:v>
                </c:pt>
                <c:pt idx="719">
                  <c:v>-15.7</c:v>
                </c:pt>
                <c:pt idx="720">
                  <c:v>-15.7</c:v>
                </c:pt>
                <c:pt idx="721">
                  <c:v>-15.7</c:v>
                </c:pt>
                <c:pt idx="722">
                  <c:v>-15.7</c:v>
                </c:pt>
                <c:pt idx="723">
                  <c:v>-15.7</c:v>
                </c:pt>
                <c:pt idx="724">
                  <c:v>-15.7</c:v>
                </c:pt>
                <c:pt idx="725">
                  <c:v>-15.7</c:v>
                </c:pt>
                <c:pt idx="726">
                  <c:v>-15.7</c:v>
                </c:pt>
                <c:pt idx="727">
                  <c:v>-15.7</c:v>
                </c:pt>
                <c:pt idx="728">
                  <c:v>-15.7</c:v>
                </c:pt>
                <c:pt idx="729">
                  <c:v>-15.6</c:v>
                </c:pt>
                <c:pt idx="730">
                  <c:v>-15.6</c:v>
                </c:pt>
                <c:pt idx="731">
                  <c:v>-15.6</c:v>
                </c:pt>
                <c:pt idx="732">
                  <c:v>-15.6</c:v>
                </c:pt>
                <c:pt idx="733">
                  <c:v>-15.5</c:v>
                </c:pt>
                <c:pt idx="734">
                  <c:v>-15.6</c:v>
                </c:pt>
                <c:pt idx="735">
                  <c:v>-15.5</c:v>
                </c:pt>
                <c:pt idx="736">
                  <c:v>-15.5</c:v>
                </c:pt>
                <c:pt idx="737">
                  <c:v>-15.5</c:v>
                </c:pt>
                <c:pt idx="738">
                  <c:v>-15.5</c:v>
                </c:pt>
                <c:pt idx="739">
                  <c:v>-15.4</c:v>
                </c:pt>
                <c:pt idx="740">
                  <c:v>-15.5</c:v>
                </c:pt>
                <c:pt idx="741">
                  <c:v>-15.5</c:v>
                </c:pt>
                <c:pt idx="742">
                  <c:v>-15.5</c:v>
                </c:pt>
                <c:pt idx="743">
                  <c:v>-15.4</c:v>
                </c:pt>
                <c:pt idx="744">
                  <c:v>-15.4</c:v>
                </c:pt>
                <c:pt idx="745">
                  <c:v>-15.3</c:v>
                </c:pt>
                <c:pt idx="746">
                  <c:v>-15.3</c:v>
                </c:pt>
                <c:pt idx="747">
                  <c:v>-15.3</c:v>
                </c:pt>
                <c:pt idx="748">
                  <c:v>-15.3</c:v>
                </c:pt>
                <c:pt idx="749">
                  <c:v>-15.3</c:v>
                </c:pt>
                <c:pt idx="750">
                  <c:v>-15.3</c:v>
                </c:pt>
                <c:pt idx="751">
                  <c:v>-15.3</c:v>
                </c:pt>
                <c:pt idx="752">
                  <c:v>-15.3</c:v>
                </c:pt>
                <c:pt idx="753">
                  <c:v>-15.2</c:v>
                </c:pt>
                <c:pt idx="754">
                  <c:v>-15.2</c:v>
                </c:pt>
                <c:pt idx="755">
                  <c:v>-15.3</c:v>
                </c:pt>
                <c:pt idx="756">
                  <c:v>-15.3</c:v>
                </c:pt>
                <c:pt idx="757">
                  <c:v>-15.2</c:v>
                </c:pt>
                <c:pt idx="758">
                  <c:v>-15.2</c:v>
                </c:pt>
                <c:pt idx="759">
                  <c:v>-15.2</c:v>
                </c:pt>
                <c:pt idx="760">
                  <c:v>-15.2</c:v>
                </c:pt>
                <c:pt idx="761">
                  <c:v>-15.2</c:v>
                </c:pt>
                <c:pt idx="762">
                  <c:v>-15.2</c:v>
                </c:pt>
                <c:pt idx="763">
                  <c:v>-15.2</c:v>
                </c:pt>
                <c:pt idx="764">
                  <c:v>-15.1</c:v>
                </c:pt>
                <c:pt idx="765">
                  <c:v>-15.1</c:v>
                </c:pt>
                <c:pt idx="766">
                  <c:v>-15.1</c:v>
                </c:pt>
                <c:pt idx="767">
                  <c:v>-15.1</c:v>
                </c:pt>
                <c:pt idx="768">
                  <c:v>-15.1</c:v>
                </c:pt>
                <c:pt idx="769">
                  <c:v>-15</c:v>
                </c:pt>
                <c:pt idx="770">
                  <c:v>-15</c:v>
                </c:pt>
                <c:pt idx="771">
                  <c:v>-15</c:v>
                </c:pt>
                <c:pt idx="772">
                  <c:v>-15</c:v>
                </c:pt>
                <c:pt idx="773">
                  <c:v>-14.9</c:v>
                </c:pt>
                <c:pt idx="774">
                  <c:v>-14.8</c:v>
                </c:pt>
                <c:pt idx="775">
                  <c:v>-14.8</c:v>
                </c:pt>
                <c:pt idx="776">
                  <c:v>-14.8</c:v>
                </c:pt>
                <c:pt idx="777">
                  <c:v>-14.8</c:v>
                </c:pt>
                <c:pt idx="778">
                  <c:v>-14.8</c:v>
                </c:pt>
                <c:pt idx="779">
                  <c:v>-14.8</c:v>
                </c:pt>
                <c:pt idx="780">
                  <c:v>-14.8</c:v>
                </c:pt>
                <c:pt idx="781">
                  <c:v>-14.8</c:v>
                </c:pt>
                <c:pt idx="782">
                  <c:v>-14.8</c:v>
                </c:pt>
                <c:pt idx="783">
                  <c:v>-14.7</c:v>
                </c:pt>
                <c:pt idx="784">
                  <c:v>-14.7</c:v>
                </c:pt>
                <c:pt idx="785">
                  <c:v>-14.7</c:v>
                </c:pt>
                <c:pt idx="786">
                  <c:v>-14.7</c:v>
                </c:pt>
                <c:pt idx="787">
                  <c:v>-14.7</c:v>
                </c:pt>
                <c:pt idx="788">
                  <c:v>-14.6</c:v>
                </c:pt>
                <c:pt idx="789">
                  <c:v>-14.7</c:v>
                </c:pt>
                <c:pt idx="790">
                  <c:v>-14.6</c:v>
                </c:pt>
                <c:pt idx="791">
                  <c:v>-14.6</c:v>
                </c:pt>
                <c:pt idx="792">
                  <c:v>-14.5</c:v>
                </c:pt>
                <c:pt idx="793">
                  <c:v>-14.6</c:v>
                </c:pt>
                <c:pt idx="794">
                  <c:v>-14.5</c:v>
                </c:pt>
                <c:pt idx="795">
                  <c:v>-14.5</c:v>
                </c:pt>
                <c:pt idx="796">
                  <c:v>-14.5</c:v>
                </c:pt>
                <c:pt idx="797">
                  <c:v>-14.4</c:v>
                </c:pt>
                <c:pt idx="798">
                  <c:v>-14.4</c:v>
                </c:pt>
                <c:pt idx="799">
                  <c:v>-14.4</c:v>
                </c:pt>
                <c:pt idx="800">
                  <c:v>-14.4</c:v>
                </c:pt>
                <c:pt idx="801">
                  <c:v>-14.3</c:v>
                </c:pt>
                <c:pt idx="802">
                  <c:v>-14.3</c:v>
                </c:pt>
                <c:pt idx="803">
                  <c:v>-14.3</c:v>
                </c:pt>
                <c:pt idx="804">
                  <c:v>-14.3</c:v>
                </c:pt>
                <c:pt idx="805">
                  <c:v>-14.2</c:v>
                </c:pt>
                <c:pt idx="806">
                  <c:v>-14.1</c:v>
                </c:pt>
                <c:pt idx="807">
                  <c:v>-14</c:v>
                </c:pt>
                <c:pt idx="808">
                  <c:v>-14.1</c:v>
                </c:pt>
                <c:pt idx="809">
                  <c:v>-14</c:v>
                </c:pt>
                <c:pt idx="810">
                  <c:v>-14</c:v>
                </c:pt>
                <c:pt idx="811">
                  <c:v>-14</c:v>
                </c:pt>
                <c:pt idx="812">
                  <c:v>-13.9</c:v>
                </c:pt>
                <c:pt idx="813">
                  <c:v>-14</c:v>
                </c:pt>
                <c:pt idx="814">
                  <c:v>-13.9</c:v>
                </c:pt>
                <c:pt idx="815">
                  <c:v>-13.9</c:v>
                </c:pt>
                <c:pt idx="816">
                  <c:v>-13.9</c:v>
                </c:pt>
                <c:pt idx="817">
                  <c:v>-13.8</c:v>
                </c:pt>
                <c:pt idx="818">
                  <c:v>-13.8</c:v>
                </c:pt>
                <c:pt idx="819">
                  <c:v>-13.8</c:v>
                </c:pt>
                <c:pt idx="820">
                  <c:v>-13.8</c:v>
                </c:pt>
                <c:pt idx="821">
                  <c:v>-13.7</c:v>
                </c:pt>
                <c:pt idx="822">
                  <c:v>-13.7</c:v>
                </c:pt>
                <c:pt idx="823">
                  <c:v>-13.7</c:v>
                </c:pt>
                <c:pt idx="824">
                  <c:v>-13.6</c:v>
                </c:pt>
                <c:pt idx="825">
                  <c:v>-13.5</c:v>
                </c:pt>
                <c:pt idx="826">
                  <c:v>-13.5</c:v>
                </c:pt>
                <c:pt idx="827">
                  <c:v>-13.5</c:v>
                </c:pt>
                <c:pt idx="828">
                  <c:v>-13.5</c:v>
                </c:pt>
                <c:pt idx="829">
                  <c:v>-13.4</c:v>
                </c:pt>
                <c:pt idx="830">
                  <c:v>-13.4</c:v>
                </c:pt>
                <c:pt idx="831">
                  <c:v>-13.3</c:v>
                </c:pt>
                <c:pt idx="832">
                  <c:v>-13.3</c:v>
                </c:pt>
                <c:pt idx="833">
                  <c:v>-13.3</c:v>
                </c:pt>
                <c:pt idx="834">
                  <c:v>-13.3</c:v>
                </c:pt>
                <c:pt idx="835">
                  <c:v>-13.2</c:v>
                </c:pt>
                <c:pt idx="836">
                  <c:v>-13.1</c:v>
                </c:pt>
                <c:pt idx="837">
                  <c:v>-13</c:v>
                </c:pt>
                <c:pt idx="838">
                  <c:v>-13</c:v>
                </c:pt>
                <c:pt idx="839">
                  <c:v>-12.9</c:v>
                </c:pt>
                <c:pt idx="840">
                  <c:v>-12.9</c:v>
                </c:pt>
                <c:pt idx="841">
                  <c:v>-12.9</c:v>
                </c:pt>
                <c:pt idx="842">
                  <c:v>-12.8</c:v>
                </c:pt>
                <c:pt idx="843">
                  <c:v>-12.8</c:v>
                </c:pt>
                <c:pt idx="844">
                  <c:v>-12.7</c:v>
                </c:pt>
                <c:pt idx="845">
                  <c:v>-12.7</c:v>
                </c:pt>
                <c:pt idx="846">
                  <c:v>-12.6</c:v>
                </c:pt>
                <c:pt idx="847">
                  <c:v>-12.5</c:v>
                </c:pt>
                <c:pt idx="848">
                  <c:v>-12.5</c:v>
                </c:pt>
                <c:pt idx="849">
                  <c:v>-12.4</c:v>
                </c:pt>
                <c:pt idx="850">
                  <c:v>-12.4</c:v>
                </c:pt>
                <c:pt idx="851">
                  <c:v>-12.3</c:v>
                </c:pt>
                <c:pt idx="852">
                  <c:v>-12.3</c:v>
                </c:pt>
                <c:pt idx="853">
                  <c:v>-12.2</c:v>
                </c:pt>
                <c:pt idx="854">
                  <c:v>-12.2</c:v>
                </c:pt>
                <c:pt idx="855">
                  <c:v>-12</c:v>
                </c:pt>
                <c:pt idx="856">
                  <c:v>-12</c:v>
                </c:pt>
                <c:pt idx="857">
                  <c:v>-12</c:v>
                </c:pt>
                <c:pt idx="858">
                  <c:v>-11.9</c:v>
                </c:pt>
                <c:pt idx="859">
                  <c:v>-11.8</c:v>
                </c:pt>
                <c:pt idx="860">
                  <c:v>-11.7</c:v>
                </c:pt>
                <c:pt idx="861">
                  <c:v>-11.7</c:v>
                </c:pt>
                <c:pt idx="862">
                  <c:v>-11.6</c:v>
                </c:pt>
                <c:pt idx="863">
                  <c:v>-11.5</c:v>
                </c:pt>
                <c:pt idx="864">
                  <c:v>-11.4</c:v>
                </c:pt>
                <c:pt idx="865">
                  <c:v>-11.4</c:v>
                </c:pt>
                <c:pt idx="866">
                  <c:v>-11.3</c:v>
                </c:pt>
                <c:pt idx="867">
                  <c:v>-11.2</c:v>
                </c:pt>
                <c:pt idx="868">
                  <c:v>-11.1</c:v>
                </c:pt>
                <c:pt idx="869">
                  <c:v>-11</c:v>
                </c:pt>
                <c:pt idx="870">
                  <c:v>-10.9</c:v>
                </c:pt>
                <c:pt idx="871">
                  <c:v>-10.9</c:v>
                </c:pt>
                <c:pt idx="872">
                  <c:v>-10.8</c:v>
                </c:pt>
                <c:pt idx="873">
                  <c:v>-10.7</c:v>
                </c:pt>
                <c:pt idx="874">
                  <c:v>-10.7</c:v>
                </c:pt>
                <c:pt idx="875">
                  <c:v>-10.5</c:v>
                </c:pt>
                <c:pt idx="876">
                  <c:v>-10.6</c:v>
                </c:pt>
                <c:pt idx="877">
                  <c:v>-10.5</c:v>
                </c:pt>
                <c:pt idx="878">
                  <c:v>-10.3</c:v>
                </c:pt>
                <c:pt idx="879">
                  <c:v>-10.3</c:v>
                </c:pt>
                <c:pt idx="880">
                  <c:v>-10.199999999999999</c:v>
                </c:pt>
                <c:pt idx="881">
                  <c:v>-10.199999999999999</c:v>
                </c:pt>
                <c:pt idx="882">
                  <c:v>-10</c:v>
                </c:pt>
                <c:pt idx="883">
                  <c:v>-9.9</c:v>
                </c:pt>
                <c:pt idx="884">
                  <c:v>-9.8000000000000007</c:v>
                </c:pt>
                <c:pt idx="885">
                  <c:v>-9.8000000000000007</c:v>
                </c:pt>
                <c:pt idx="886">
                  <c:v>-9.6</c:v>
                </c:pt>
                <c:pt idx="887">
                  <c:v>-9.5</c:v>
                </c:pt>
                <c:pt idx="888">
                  <c:v>-9.5</c:v>
                </c:pt>
                <c:pt idx="889">
                  <c:v>-9.5</c:v>
                </c:pt>
                <c:pt idx="890">
                  <c:v>-9.4</c:v>
                </c:pt>
                <c:pt idx="891">
                  <c:v>-9.3000000000000007</c:v>
                </c:pt>
                <c:pt idx="892">
                  <c:v>-9.1999999999999993</c:v>
                </c:pt>
                <c:pt idx="893">
                  <c:v>-9.1999999999999993</c:v>
                </c:pt>
                <c:pt idx="894">
                  <c:v>-9</c:v>
                </c:pt>
                <c:pt idx="895">
                  <c:v>-9</c:v>
                </c:pt>
                <c:pt idx="896">
                  <c:v>-8.9</c:v>
                </c:pt>
                <c:pt idx="897">
                  <c:v>-8.8000000000000007</c:v>
                </c:pt>
                <c:pt idx="898">
                  <c:v>-8.8000000000000007</c:v>
                </c:pt>
                <c:pt idx="899">
                  <c:v>-8.6999999999999993</c:v>
                </c:pt>
                <c:pt idx="900">
                  <c:v>-8.6</c:v>
                </c:pt>
                <c:pt idx="901">
                  <c:v>-8.4</c:v>
                </c:pt>
                <c:pt idx="902">
                  <c:v>-8.4</c:v>
                </c:pt>
                <c:pt idx="903">
                  <c:v>-8.3000000000000007</c:v>
                </c:pt>
                <c:pt idx="904">
                  <c:v>-8.3000000000000007</c:v>
                </c:pt>
                <c:pt idx="905">
                  <c:v>-8.1999999999999993</c:v>
                </c:pt>
                <c:pt idx="906">
                  <c:v>-8.1</c:v>
                </c:pt>
                <c:pt idx="907">
                  <c:v>-8</c:v>
                </c:pt>
                <c:pt idx="908">
                  <c:v>-7.9</c:v>
                </c:pt>
                <c:pt idx="909">
                  <c:v>-7.9</c:v>
                </c:pt>
                <c:pt idx="910">
                  <c:v>-7.8</c:v>
                </c:pt>
                <c:pt idx="911">
                  <c:v>-7.7</c:v>
                </c:pt>
                <c:pt idx="912">
                  <c:v>-7.6</c:v>
                </c:pt>
                <c:pt idx="913">
                  <c:v>-7.6</c:v>
                </c:pt>
                <c:pt idx="914">
                  <c:v>-7.5</c:v>
                </c:pt>
                <c:pt idx="915">
                  <c:v>-7.4</c:v>
                </c:pt>
                <c:pt idx="916">
                  <c:v>-7.4</c:v>
                </c:pt>
                <c:pt idx="917">
                  <c:v>-7.3</c:v>
                </c:pt>
                <c:pt idx="918">
                  <c:v>-7.2</c:v>
                </c:pt>
                <c:pt idx="919">
                  <c:v>-7.2</c:v>
                </c:pt>
                <c:pt idx="920">
                  <c:v>-7.1</c:v>
                </c:pt>
                <c:pt idx="921">
                  <c:v>-7</c:v>
                </c:pt>
                <c:pt idx="922">
                  <c:v>-6.9</c:v>
                </c:pt>
                <c:pt idx="923">
                  <c:v>-6.8</c:v>
                </c:pt>
                <c:pt idx="924">
                  <c:v>-6.8</c:v>
                </c:pt>
                <c:pt idx="925">
                  <c:v>-6.6</c:v>
                </c:pt>
                <c:pt idx="926">
                  <c:v>-6.5</c:v>
                </c:pt>
                <c:pt idx="927">
                  <c:v>-6.4</c:v>
                </c:pt>
                <c:pt idx="928">
                  <c:v>-6.3</c:v>
                </c:pt>
                <c:pt idx="929">
                  <c:v>-6.3</c:v>
                </c:pt>
                <c:pt idx="930">
                  <c:v>-6.2</c:v>
                </c:pt>
                <c:pt idx="931">
                  <c:v>-6.2</c:v>
                </c:pt>
                <c:pt idx="932">
                  <c:v>-6.1</c:v>
                </c:pt>
                <c:pt idx="933">
                  <c:v>-6.1</c:v>
                </c:pt>
                <c:pt idx="934">
                  <c:v>-5.9</c:v>
                </c:pt>
                <c:pt idx="935">
                  <c:v>-5.9</c:v>
                </c:pt>
                <c:pt idx="936">
                  <c:v>-5.9</c:v>
                </c:pt>
                <c:pt idx="937">
                  <c:v>-5.8</c:v>
                </c:pt>
                <c:pt idx="938">
                  <c:v>-5.8</c:v>
                </c:pt>
                <c:pt idx="939">
                  <c:v>-5.7</c:v>
                </c:pt>
                <c:pt idx="940">
                  <c:v>-5.7</c:v>
                </c:pt>
                <c:pt idx="941">
                  <c:v>-5.5</c:v>
                </c:pt>
                <c:pt idx="942">
                  <c:v>-5.6</c:v>
                </c:pt>
                <c:pt idx="943">
                  <c:v>-5.5</c:v>
                </c:pt>
                <c:pt idx="944">
                  <c:v>-5.4</c:v>
                </c:pt>
                <c:pt idx="945">
                  <c:v>-5.4</c:v>
                </c:pt>
                <c:pt idx="946">
                  <c:v>-5.3</c:v>
                </c:pt>
                <c:pt idx="947">
                  <c:v>-5.3</c:v>
                </c:pt>
                <c:pt idx="948">
                  <c:v>-5.3</c:v>
                </c:pt>
                <c:pt idx="949">
                  <c:v>-5.2</c:v>
                </c:pt>
                <c:pt idx="950">
                  <c:v>-5.2</c:v>
                </c:pt>
                <c:pt idx="951">
                  <c:v>-5.2</c:v>
                </c:pt>
                <c:pt idx="952">
                  <c:v>-5.0999999999999996</c:v>
                </c:pt>
                <c:pt idx="953">
                  <c:v>-5</c:v>
                </c:pt>
                <c:pt idx="954">
                  <c:v>-5</c:v>
                </c:pt>
                <c:pt idx="955">
                  <c:v>-5</c:v>
                </c:pt>
                <c:pt idx="956">
                  <c:v>-4.9000000000000004</c:v>
                </c:pt>
                <c:pt idx="957">
                  <c:v>-4.9000000000000004</c:v>
                </c:pt>
                <c:pt idx="958">
                  <c:v>-4.9000000000000004</c:v>
                </c:pt>
                <c:pt idx="959">
                  <c:v>-4.9000000000000004</c:v>
                </c:pt>
                <c:pt idx="960">
                  <c:v>-4.8</c:v>
                </c:pt>
                <c:pt idx="961">
                  <c:v>-4.8</c:v>
                </c:pt>
                <c:pt idx="962">
                  <c:v>-4.8</c:v>
                </c:pt>
                <c:pt idx="963">
                  <c:v>-4.7</c:v>
                </c:pt>
                <c:pt idx="964">
                  <c:v>-4.7</c:v>
                </c:pt>
                <c:pt idx="965">
                  <c:v>-4.7</c:v>
                </c:pt>
                <c:pt idx="966">
                  <c:v>-4.7</c:v>
                </c:pt>
                <c:pt idx="967">
                  <c:v>-4.7</c:v>
                </c:pt>
                <c:pt idx="968">
                  <c:v>-4.5999999999999996</c:v>
                </c:pt>
                <c:pt idx="969">
                  <c:v>-4.7</c:v>
                </c:pt>
                <c:pt idx="970">
                  <c:v>-4.5999999999999996</c:v>
                </c:pt>
                <c:pt idx="971">
                  <c:v>-4.5999999999999996</c:v>
                </c:pt>
                <c:pt idx="972">
                  <c:v>-4.5999999999999996</c:v>
                </c:pt>
                <c:pt idx="973">
                  <c:v>-4.5</c:v>
                </c:pt>
                <c:pt idx="974">
                  <c:v>-4.5</c:v>
                </c:pt>
                <c:pt idx="975">
                  <c:v>-4.5</c:v>
                </c:pt>
                <c:pt idx="976">
                  <c:v>-4.4000000000000004</c:v>
                </c:pt>
                <c:pt idx="977">
                  <c:v>-4.4000000000000004</c:v>
                </c:pt>
                <c:pt idx="978">
                  <c:v>-4.4000000000000004</c:v>
                </c:pt>
                <c:pt idx="979">
                  <c:v>-4.4000000000000004</c:v>
                </c:pt>
                <c:pt idx="980">
                  <c:v>-4.4000000000000004</c:v>
                </c:pt>
                <c:pt idx="981">
                  <c:v>-4.3</c:v>
                </c:pt>
                <c:pt idx="982">
                  <c:v>-4.3</c:v>
                </c:pt>
                <c:pt idx="983">
                  <c:v>-4.3</c:v>
                </c:pt>
                <c:pt idx="984">
                  <c:v>-4.3</c:v>
                </c:pt>
                <c:pt idx="985">
                  <c:v>-4.3</c:v>
                </c:pt>
                <c:pt idx="986">
                  <c:v>-4.3</c:v>
                </c:pt>
                <c:pt idx="987">
                  <c:v>-4.2</c:v>
                </c:pt>
                <c:pt idx="988">
                  <c:v>-4.2</c:v>
                </c:pt>
                <c:pt idx="989">
                  <c:v>-4.2</c:v>
                </c:pt>
                <c:pt idx="990">
                  <c:v>-4.2</c:v>
                </c:pt>
                <c:pt idx="991">
                  <c:v>-4.2</c:v>
                </c:pt>
                <c:pt idx="992">
                  <c:v>-4.2</c:v>
                </c:pt>
                <c:pt idx="993">
                  <c:v>-4.2</c:v>
                </c:pt>
                <c:pt idx="994">
                  <c:v>-4.2</c:v>
                </c:pt>
                <c:pt idx="995">
                  <c:v>-4.2</c:v>
                </c:pt>
                <c:pt idx="996">
                  <c:v>-4.0999999999999996</c:v>
                </c:pt>
                <c:pt idx="997">
                  <c:v>-4.0999999999999996</c:v>
                </c:pt>
                <c:pt idx="998">
                  <c:v>-4.0999999999999996</c:v>
                </c:pt>
                <c:pt idx="999">
                  <c:v>-4.2</c:v>
                </c:pt>
                <c:pt idx="1000">
                  <c:v>-4.0999999999999996</c:v>
                </c:pt>
                <c:pt idx="1001">
                  <c:v>-4.0999999999999996</c:v>
                </c:pt>
                <c:pt idx="1002">
                  <c:v>-4</c:v>
                </c:pt>
                <c:pt idx="1003">
                  <c:v>-4</c:v>
                </c:pt>
                <c:pt idx="1004">
                  <c:v>-4</c:v>
                </c:pt>
                <c:pt idx="1005">
                  <c:v>-4</c:v>
                </c:pt>
                <c:pt idx="1006">
                  <c:v>-4.0999999999999996</c:v>
                </c:pt>
                <c:pt idx="1007">
                  <c:v>-4</c:v>
                </c:pt>
                <c:pt idx="1008">
                  <c:v>-4</c:v>
                </c:pt>
                <c:pt idx="1009">
                  <c:v>-4</c:v>
                </c:pt>
                <c:pt idx="1010">
                  <c:v>-4</c:v>
                </c:pt>
                <c:pt idx="1011">
                  <c:v>-4</c:v>
                </c:pt>
                <c:pt idx="1012">
                  <c:v>-4</c:v>
                </c:pt>
                <c:pt idx="1013">
                  <c:v>-4</c:v>
                </c:pt>
                <c:pt idx="1014">
                  <c:v>-4</c:v>
                </c:pt>
                <c:pt idx="1015">
                  <c:v>-3.9</c:v>
                </c:pt>
                <c:pt idx="1016">
                  <c:v>-3.9</c:v>
                </c:pt>
                <c:pt idx="1017">
                  <c:v>-3.9</c:v>
                </c:pt>
                <c:pt idx="1018">
                  <c:v>-3.9</c:v>
                </c:pt>
                <c:pt idx="1019">
                  <c:v>-3.9</c:v>
                </c:pt>
                <c:pt idx="1020">
                  <c:v>-3.9</c:v>
                </c:pt>
                <c:pt idx="1021">
                  <c:v>-4</c:v>
                </c:pt>
                <c:pt idx="1022">
                  <c:v>-3.9</c:v>
                </c:pt>
                <c:pt idx="1023">
                  <c:v>-3.9</c:v>
                </c:pt>
                <c:pt idx="1024">
                  <c:v>-3.9</c:v>
                </c:pt>
                <c:pt idx="1025">
                  <c:v>-3.9</c:v>
                </c:pt>
                <c:pt idx="1026">
                  <c:v>-3.8</c:v>
                </c:pt>
                <c:pt idx="1027">
                  <c:v>-3.8</c:v>
                </c:pt>
                <c:pt idx="1028">
                  <c:v>-3.9</c:v>
                </c:pt>
                <c:pt idx="1029">
                  <c:v>-3.9</c:v>
                </c:pt>
                <c:pt idx="1030">
                  <c:v>-3.9</c:v>
                </c:pt>
                <c:pt idx="1031">
                  <c:v>-3.8</c:v>
                </c:pt>
                <c:pt idx="1032">
                  <c:v>-3.8</c:v>
                </c:pt>
                <c:pt idx="1033">
                  <c:v>-3.9</c:v>
                </c:pt>
                <c:pt idx="1034">
                  <c:v>-3.8</c:v>
                </c:pt>
                <c:pt idx="1035">
                  <c:v>-3.8</c:v>
                </c:pt>
                <c:pt idx="1036">
                  <c:v>-3.8</c:v>
                </c:pt>
                <c:pt idx="1037">
                  <c:v>-3.8</c:v>
                </c:pt>
                <c:pt idx="1038">
                  <c:v>-3.8</c:v>
                </c:pt>
                <c:pt idx="1039">
                  <c:v>-3.8</c:v>
                </c:pt>
                <c:pt idx="1040">
                  <c:v>-3.8</c:v>
                </c:pt>
                <c:pt idx="1041">
                  <c:v>-3.8</c:v>
                </c:pt>
                <c:pt idx="1042">
                  <c:v>-3.8</c:v>
                </c:pt>
                <c:pt idx="1043">
                  <c:v>-3.8</c:v>
                </c:pt>
                <c:pt idx="1044">
                  <c:v>-3.8</c:v>
                </c:pt>
                <c:pt idx="1045">
                  <c:v>-3.8</c:v>
                </c:pt>
                <c:pt idx="1046">
                  <c:v>-3.8</c:v>
                </c:pt>
                <c:pt idx="1047">
                  <c:v>-3.8</c:v>
                </c:pt>
                <c:pt idx="1048">
                  <c:v>-3.8</c:v>
                </c:pt>
                <c:pt idx="1049">
                  <c:v>-3.8</c:v>
                </c:pt>
                <c:pt idx="1050">
                  <c:v>-3.8</c:v>
                </c:pt>
                <c:pt idx="1051">
                  <c:v>-3.8</c:v>
                </c:pt>
                <c:pt idx="1052">
                  <c:v>-3.8</c:v>
                </c:pt>
                <c:pt idx="1053">
                  <c:v>-3.8</c:v>
                </c:pt>
                <c:pt idx="1054">
                  <c:v>-3.8</c:v>
                </c:pt>
                <c:pt idx="1055">
                  <c:v>-3.8</c:v>
                </c:pt>
                <c:pt idx="1056">
                  <c:v>-3.8</c:v>
                </c:pt>
                <c:pt idx="1057">
                  <c:v>-3.8</c:v>
                </c:pt>
                <c:pt idx="1058">
                  <c:v>-3.8</c:v>
                </c:pt>
                <c:pt idx="1059">
                  <c:v>-3.8</c:v>
                </c:pt>
                <c:pt idx="1060">
                  <c:v>-3.8</c:v>
                </c:pt>
                <c:pt idx="1061">
                  <c:v>-3.8</c:v>
                </c:pt>
                <c:pt idx="1062">
                  <c:v>-3.7</c:v>
                </c:pt>
                <c:pt idx="1063">
                  <c:v>-3.8</c:v>
                </c:pt>
                <c:pt idx="1064">
                  <c:v>-3.8</c:v>
                </c:pt>
                <c:pt idx="1065">
                  <c:v>-3.8</c:v>
                </c:pt>
                <c:pt idx="1066">
                  <c:v>-3.8</c:v>
                </c:pt>
                <c:pt idx="1067">
                  <c:v>-3.8</c:v>
                </c:pt>
                <c:pt idx="1068">
                  <c:v>-3.8</c:v>
                </c:pt>
                <c:pt idx="1069">
                  <c:v>-3.8</c:v>
                </c:pt>
                <c:pt idx="1070">
                  <c:v>-3.8</c:v>
                </c:pt>
                <c:pt idx="1071">
                  <c:v>-3.8</c:v>
                </c:pt>
                <c:pt idx="1072">
                  <c:v>-3.8</c:v>
                </c:pt>
                <c:pt idx="1073">
                  <c:v>-3.8</c:v>
                </c:pt>
                <c:pt idx="1074">
                  <c:v>-3.7</c:v>
                </c:pt>
                <c:pt idx="1075">
                  <c:v>-3.8</c:v>
                </c:pt>
                <c:pt idx="1076">
                  <c:v>-3.8</c:v>
                </c:pt>
                <c:pt idx="1077">
                  <c:v>-3.8</c:v>
                </c:pt>
                <c:pt idx="1078">
                  <c:v>-3.8</c:v>
                </c:pt>
                <c:pt idx="1079">
                  <c:v>-3.8</c:v>
                </c:pt>
                <c:pt idx="1080">
                  <c:v>-3.8</c:v>
                </c:pt>
                <c:pt idx="1081">
                  <c:v>-3.8</c:v>
                </c:pt>
                <c:pt idx="1082">
                  <c:v>-3.8</c:v>
                </c:pt>
                <c:pt idx="1083">
                  <c:v>-3.8</c:v>
                </c:pt>
                <c:pt idx="1084">
                  <c:v>-3.8</c:v>
                </c:pt>
                <c:pt idx="1085">
                  <c:v>-3.8</c:v>
                </c:pt>
                <c:pt idx="1086">
                  <c:v>-3.7</c:v>
                </c:pt>
                <c:pt idx="1087">
                  <c:v>-3.7</c:v>
                </c:pt>
                <c:pt idx="1088">
                  <c:v>-3.7</c:v>
                </c:pt>
                <c:pt idx="1089">
                  <c:v>-3.7</c:v>
                </c:pt>
                <c:pt idx="1090">
                  <c:v>-3.8</c:v>
                </c:pt>
                <c:pt idx="1091">
                  <c:v>-3.7</c:v>
                </c:pt>
                <c:pt idx="1092">
                  <c:v>-3.8</c:v>
                </c:pt>
                <c:pt idx="1093">
                  <c:v>-3.7</c:v>
                </c:pt>
                <c:pt idx="1094">
                  <c:v>-3.7</c:v>
                </c:pt>
                <c:pt idx="1095">
                  <c:v>-3.7</c:v>
                </c:pt>
                <c:pt idx="1096">
                  <c:v>-3.8</c:v>
                </c:pt>
                <c:pt idx="1097">
                  <c:v>-3.7</c:v>
                </c:pt>
                <c:pt idx="1098">
                  <c:v>-3.7</c:v>
                </c:pt>
                <c:pt idx="1099">
                  <c:v>-3.7</c:v>
                </c:pt>
                <c:pt idx="1100">
                  <c:v>-3.7</c:v>
                </c:pt>
                <c:pt idx="1101">
                  <c:v>-3.8</c:v>
                </c:pt>
                <c:pt idx="1102">
                  <c:v>-3.7</c:v>
                </c:pt>
                <c:pt idx="1103">
                  <c:v>-3.7</c:v>
                </c:pt>
                <c:pt idx="1104">
                  <c:v>-3.7</c:v>
                </c:pt>
                <c:pt idx="1105">
                  <c:v>-3.7</c:v>
                </c:pt>
                <c:pt idx="1106">
                  <c:v>-3.7</c:v>
                </c:pt>
                <c:pt idx="1107">
                  <c:v>-3.7</c:v>
                </c:pt>
                <c:pt idx="1108">
                  <c:v>-3.7</c:v>
                </c:pt>
                <c:pt idx="1109">
                  <c:v>-3.7</c:v>
                </c:pt>
                <c:pt idx="1110">
                  <c:v>-3.7</c:v>
                </c:pt>
                <c:pt idx="1111">
                  <c:v>-3.7</c:v>
                </c:pt>
                <c:pt idx="1112">
                  <c:v>-3.7</c:v>
                </c:pt>
                <c:pt idx="1113">
                  <c:v>-3.7</c:v>
                </c:pt>
                <c:pt idx="1114">
                  <c:v>-3.7</c:v>
                </c:pt>
                <c:pt idx="1115">
                  <c:v>-3.7</c:v>
                </c:pt>
                <c:pt idx="1116">
                  <c:v>-3.7</c:v>
                </c:pt>
                <c:pt idx="1117">
                  <c:v>-3.7</c:v>
                </c:pt>
                <c:pt idx="1118">
                  <c:v>-3.7</c:v>
                </c:pt>
                <c:pt idx="1119">
                  <c:v>-3.7</c:v>
                </c:pt>
                <c:pt idx="1120">
                  <c:v>-3.7</c:v>
                </c:pt>
                <c:pt idx="1121">
                  <c:v>-3.7</c:v>
                </c:pt>
                <c:pt idx="1122">
                  <c:v>-3.7</c:v>
                </c:pt>
                <c:pt idx="1123">
                  <c:v>-3.7</c:v>
                </c:pt>
                <c:pt idx="1124">
                  <c:v>-3.7</c:v>
                </c:pt>
                <c:pt idx="1125">
                  <c:v>-3.7</c:v>
                </c:pt>
                <c:pt idx="1126">
                  <c:v>-3.7</c:v>
                </c:pt>
                <c:pt idx="1127">
                  <c:v>-3.7</c:v>
                </c:pt>
                <c:pt idx="1128">
                  <c:v>-3.7</c:v>
                </c:pt>
                <c:pt idx="1129">
                  <c:v>-3.7</c:v>
                </c:pt>
                <c:pt idx="1130">
                  <c:v>-3.7</c:v>
                </c:pt>
                <c:pt idx="1131">
                  <c:v>-3.7</c:v>
                </c:pt>
                <c:pt idx="1132">
                  <c:v>-3.7</c:v>
                </c:pt>
                <c:pt idx="1133">
                  <c:v>-3.7</c:v>
                </c:pt>
                <c:pt idx="1134">
                  <c:v>-3.7</c:v>
                </c:pt>
                <c:pt idx="1135">
                  <c:v>-3.7</c:v>
                </c:pt>
                <c:pt idx="1136">
                  <c:v>-3.7</c:v>
                </c:pt>
                <c:pt idx="1137">
                  <c:v>-3.7</c:v>
                </c:pt>
                <c:pt idx="1138">
                  <c:v>-3.7</c:v>
                </c:pt>
                <c:pt idx="1139">
                  <c:v>-3.7</c:v>
                </c:pt>
                <c:pt idx="1140">
                  <c:v>-3.7</c:v>
                </c:pt>
                <c:pt idx="1141">
                  <c:v>-3.7</c:v>
                </c:pt>
                <c:pt idx="1142">
                  <c:v>-3.7</c:v>
                </c:pt>
                <c:pt idx="1143">
                  <c:v>-3.7</c:v>
                </c:pt>
                <c:pt idx="1144">
                  <c:v>-3.7</c:v>
                </c:pt>
                <c:pt idx="1145">
                  <c:v>-3.7</c:v>
                </c:pt>
                <c:pt idx="1146">
                  <c:v>-3.7</c:v>
                </c:pt>
                <c:pt idx="1147">
                  <c:v>-3.7</c:v>
                </c:pt>
                <c:pt idx="1148">
                  <c:v>-3.7</c:v>
                </c:pt>
                <c:pt idx="1149">
                  <c:v>-3.7</c:v>
                </c:pt>
                <c:pt idx="1150">
                  <c:v>-3.7</c:v>
                </c:pt>
                <c:pt idx="1151">
                  <c:v>-3.7</c:v>
                </c:pt>
                <c:pt idx="1152">
                  <c:v>-3.7</c:v>
                </c:pt>
                <c:pt idx="1153">
                  <c:v>-3.8</c:v>
                </c:pt>
                <c:pt idx="1154">
                  <c:v>-3.7</c:v>
                </c:pt>
                <c:pt idx="1155">
                  <c:v>-3.7</c:v>
                </c:pt>
                <c:pt idx="1156">
                  <c:v>-3.7</c:v>
                </c:pt>
                <c:pt idx="1157">
                  <c:v>-3.7</c:v>
                </c:pt>
                <c:pt idx="1158">
                  <c:v>-3.7</c:v>
                </c:pt>
                <c:pt idx="1159">
                  <c:v>-3.7</c:v>
                </c:pt>
                <c:pt idx="1160">
                  <c:v>-3.7</c:v>
                </c:pt>
                <c:pt idx="1161">
                  <c:v>-3.8</c:v>
                </c:pt>
                <c:pt idx="1162">
                  <c:v>-3.7</c:v>
                </c:pt>
                <c:pt idx="1163">
                  <c:v>-3.7</c:v>
                </c:pt>
                <c:pt idx="1164">
                  <c:v>-3.8</c:v>
                </c:pt>
                <c:pt idx="1165">
                  <c:v>-3.8</c:v>
                </c:pt>
                <c:pt idx="1166">
                  <c:v>-3.8</c:v>
                </c:pt>
                <c:pt idx="1167">
                  <c:v>-3.8</c:v>
                </c:pt>
                <c:pt idx="1168">
                  <c:v>-3.8</c:v>
                </c:pt>
                <c:pt idx="1169">
                  <c:v>-3.8</c:v>
                </c:pt>
                <c:pt idx="1170">
                  <c:v>-3.8</c:v>
                </c:pt>
                <c:pt idx="1171">
                  <c:v>-3.8</c:v>
                </c:pt>
                <c:pt idx="1172">
                  <c:v>-3.8</c:v>
                </c:pt>
                <c:pt idx="1173">
                  <c:v>-3.8</c:v>
                </c:pt>
                <c:pt idx="1174">
                  <c:v>-3.8</c:v>
                </c:pt>
                <c:pt idx="1175">
                  <c:v>-3.8</c:v>
                </c:pt>
                <c:pt idx="1176">
                  <c:v>-3.8</c:v>
                </c:pt>
                <c:pt idx="1177">
                  <c:v>-3.7</c:v>
                </c:pt>
                <c:pt idx="1178">
                  <c:v>-3.8</c:v>
                </c:pt>
                <c:pt idx="1179">
                  <c:v>-3.7</c:v>
                </c:pt>
                <c:pt idx="1180">
                  <c:v>-3.7</c:v>
                </c:pt>
                <c:pt idx="1181">
                  <c:v>-3.7</c:v>
                </c:pt>
                <c:pt idx="1182">
                  <c:v>-3.7</c:v>
                </c:pt>
                <c:pt idx="1183">
                  <c:v>-3.8</c:v>
                </c:pt>
                <c:pt idx="1184">
                  <c:v>-3.7</c:v>
                </c:pt>
                <c:pt idx="1185">
                  <c:v>-3.8</c:v>
                </c:pt>
                <c:pt idx="1186">
                  <c:v>-3.8</c:v>
                </c:pt>
                <c:pt idx="1187">
                  <c:v>-3.8</c:v>
                </c:pt>
                <c:pt idx="1188">
                  <c:v>-3.7</c:v>
                </c:pt>
                <c:pt idx="1189">
                  <c:v>-3.7</c:v>
                </c:pt>
                <c:pt idx="1190">
                  <c:v>-3.7</c:v>
                </c:pt>
                <c:pt idx="1191">
                  <c:v>-3.7</c:v>
                </c:pt>
                <c:pt idx="1192">
                  <c:v>-3.7</c:v>
                </c:pt>
                <c:pt idx="1193">
                  <c:v>-3.8</c:v>
                </c:pt>
                <c:pt idx="1194">
                  <c:v>-3.7</c:v>
                </c:pt>
                <c:pt idx="1195">
                  <c:v>-3.8</c:v>
                </c:pt>
                <c:pt idx="1196">
                  <c:v>-3.7</c:v>
                </c:pt>
                <c:pt idx="1197">
                  <c:v>-3.7</c:v>
                </c:pt>
                <c:pt idx="1198">
                  <c:v>-3.7</c:v>
                </c:pt>
                <c:pt idx="1199">
                  <c:v>-3.7</c:v>
                </c:pt>
                <c:pt idx="1200">
                  <c:v>-3.7</c:v>
                </c:pt>
                <c:pt idx="1201">
                  <c:v>-3.8</c:v>
                </c:pt>
                <c:pt idx="1202">
                  <c:v>-3.8</c:v>
                </c:pt>
                <c:pt idx="1203">
                  <c:v>-3.8</c:v>
                </c:pt>
                <c:pt idx="1204">
                  <c:v>-3.8</c:v>
                </c:pt>
                <c:pt idx="1205">
                  <c:v>-3.8</c:v>
                </c:pt>
                <c:pt idx="1206">
                  <c:v>-3.8</c:v>
                </c:pt>
                <c:pt idx="1207">
                  <c:v>-3.8</c:v>
                </c:pt>
                <c:pt idx="1208">
                  <c:v>-3.8</c:v>
                </c:pt>
                <c:pt idx="1209">
                  <c:v>-3.8</c:v>
                </c:pt>
                <c:pt idx="1210">
                  <c:v>-3.8</c:v>
                </c:pt>
                <c:pt idx="1211">
                  <c:v>-3.8</c:v>
                </c:pt>
                <c:pt idx="1212">
                  <c:v>-3.8</c:v>
                </c:pt>
                <c:pt idx="1213">
                  <c:v>-3.8</c:v>
                </c:pt>
                <c:pt idx="1214">
                  <c:v>-3.7</c:v>
                </c:pt>
                <c:pt idx="1215">
                  <c:v>-3.7</c:v>
                </c:pt>
                <c:pt idx="1216">
                  <c:v>-3.7</c:v>
                </c:pt>
                <c:pt idx="1217">
                  <c:v>-3.8</c:v>
                </c:pt>
                <c:pt idx="1218">
                  <c:v>-3.8</c:v>
                </c:pt>
                <c:pt idx="1219">
                  <c:v>-3.8</c:v>
                </c:pt>
                <c:pt idx="1220">
                  <c:v>-3.8</c:v>
                </c:pt>
                <c:pt idx="1221">
                  <c:v>-3.8</c:v>
                </c:pt>
                <c:pt idx="1222">
                  <c:v>-3.8</c:v>
                </c:pt>
                <c:pt idx="1223">
                  <c:v>-3.8</c:v>
                </c:pt>
                <c:pt idx="1224">
                  <c:v>-3.8</c:v>
                </c:pt>
                <c:pt idx="1225">
                  <c:v>-3.8</c:v>
                </c:pt>
                <c:pt idx="1226">
                  <c:v>-3.7</c:v>
                </c:pt>
                <c:pt idx="1227">
                  <c:v>-3.7</c:v>
                </c:pt>
                <c:pt idx="1228">
                  <c:v>-3.7</c:v>
                </c:pt>
                <c:pt idx="1229">
                  <c:v>-3.8</c:v>
                </c:pt>
                <c:pt idx="1230">
                  <c:v>-3.7</c:v>
                </c:pt>
                <c:pt idx="1231">
                  <c:v>-3.7</c:v>
                </c:pt>
                <c:pt idx="1232">
                  <c:v>-3.7</c:v>
                </c:pt>
                <c:pt idx="1233">
                  <c:v>-3.7</c:v>
                </c:pt>
                <c:pt idx="1234">
                  <c:v>-3.7</c:v>
                </c:pt>
                <c:pt idx="1235">
                  <c:v>-3.7</c:v>
                </c:pt>
                <c:pt idx="1236">
                  <c:v>-3.7</c:v>
                </c:pt>
                <c:pt idx="1237">
                  <c:v>-3.7</c:v>
                </c:pt>
                <c:pt idx="1238">
                  <c:v>-3.7</c:v>
                </c:pt>
                <c:pt idx="1239">
                  <c:v>-3.7</c:v>
                </c:pt>
                <c:pt idx="1240">
                  <c:v>-3.7</c:v>
                </c:pt>
                <c:pt idx="1241">
                  <c:v>-3.7</c:v>
                </c:pt>
                <c:pt idx="1242">
                  <c:v>-3.7</c:v>
                </c:pt>
                <c:pt idx="1243">
                  <c:v>-3.7</c:v>
                </c:pt>
                <c:pt idx="1244">
                  <c:v>-3.7</c:v>
                </c:pt>
                <c:pt idx="1245">
                  <c:v>-3.7</c:v>
                </c:pt>
                <c:pt idx="1246">
                  <c:v>-3.7</c:v>
                </c:pt>
                <c:pt idx="1247">
                  <c:v>-3.7</c:v>
                </c:pt>
                <c:pt idx="1248">
                  <c:v>-3.7</c:v>
                </c:pt>
                <c:pt idx="1249">
                  <c:v>-3.7</c:v>
                </c:pt>
                <c:pt idx="1250">
                  <c:v>-3.7</c:v>
                </c:pt>
                <c:pt idx="1251">
                  <c:v>-3.7</c:v>
                </c:pt>
                <c:pt idx="1252">
                  <c:v>-3.7</c:v>
                </c:pt>
                <c:pt idx="1253">
                  <c:v>-3.7</c:v>
                </c:pt>
                <c:pt idx="1254">
                  <c:v>-3.7</c:v>
                </c:pt>
                <c:pt idx="1255">
                  <c:v>-3.7</c:v>
                </c:pt>
                <c:pt idx="1256">
                  <c:v>-3.7</c:v>
                </c:pt>
                <c:pt idx="1257">
                  <c:v>-3.8</c:v>
                </c:pt>
                <c:pt idx="1258">
                  <c:v>-3.7</c:v>
                </c:pt>
                <c:pt idx="1259">
                  <c:v>-3.7</c:v>
                </c:pt>
                <c:pt idx="1260">
                  <c:v>-3.7</c:v>
                </c:pt>
                <c:pt idx="1261">
                  <c:v>-3.7</c:v>
                </c:pt>
                <c:pt idx="1262">
                  <c:v>-3.7</c:v>
                </c:pt>
                <c:pt idx="1263">
                  <c:v>-3.7</c:v>
                </c:pt>
                <c:pt idx="1264">
                  <c:v>-3.7</c:v>
                </c:pt>
                <c:pt idx="1265">
                  <c:v>-3.7</c:v>
                </c:pt>
                <c:pt idx="1266">
                  <c:v>-3.7</c:v>
                </c:pt>
                <c:pt idx="1267">
                  <c:v>-3.7</c:v>
                </c:pt>
                <c:pt idx="1268">
                  <c:v>-3.7</c:v>
                </c:pt>
                <c:pt idx="1269">
                  <c:v>-3.7</c:v>
                </c:pt>
                <c:pt idx="1270">
                  <c:v>-3.7</c:v>
                </c:pt>
                <c:pt idx="1271">
                  <c:v>-3.7</c:v>
                </c:pt>
                <c:pt idx="1272">
                  <c:v>-3.7</c:v>
                </c:pt>
                <c:pt idx="1273">
                  <c:v>-3.7</c:v>
                </c:pt>
                <c:pt idx="1274">
                  <c:v>-3.8</c:v>
                </c:pt>
                <c:pt idx="1275">
                  <c:v>-3.8</c:v>
                </c:pt>
                <c:pt idx="1276">
                  <c:v>-3.8</c:v>
                </c:pt>
                <c:pt idx="1277">
                  <c:v>-3.8</c:v>
                </c:pt>
                <c:pt idx="1278">
                  <c:v>-3.7</c:v>
                </c:pt>
                <c:pt idx="1279">
                  <c:v>-3.8</c:v>
                </c:pt>
                <c:pt idx="1280">
                  <c:v>-3.8</c:v>
                </c:pt>
                <c:pt idx="1281">
                  <c:v>-3.8</c:v>
                </c:pt>
                <c:pt idx="1282">
                  <c:v>-3.8</c:v>
                </c:pt>
                <c:pt idx="1283">
                  <c:v>-3.8</c:v>
                </c:pt>
                <c:pt idx="1284">
                  <c:v>-3.8</c:v>
                </c:pt>
                <c:pt idx="1285">
                  <c:v>-3.7</c:v>
                </c:pt>
                <c:pt idx="1286">
                  <c:v>-3.8</c:v>
                </c:pt>
                <c:pt idx="1287">
                  <c:v>-3.8</c:v>
                </c:pt>
                <c:pt idx="1288">
                  <c:v>-3.8</c:v>
                </c:pt>
                <c:pt idx="1289">
                  <c:v>-3.8</c:v>
                </c:pt>
                <c:pt idx="1290">
                  <c:v>-3.8</c:v>
                </c:pt>
                <c:pt idx="1291">
                  <c:v>-3.8</c:v>
                </c:pt>
                <c:pt idx="1292">
                  <c:v>-3.8</c:v>
                </c:pt>
                <c:pt idx="1293">
                  <c:v>-3.8</c:v>
                </c:pt>
                <c:pt idx="1294">
                  <c:v>-3.8</c:v>
                </c:pt>
                <c:pt idx="1295">
                  <c:v>-3.8</c:v>
                </c:pt>
                <c:pt idx="1296">
                  <c:v>-3.8</c:v>
                </c:pt>
                <c:pt idx="1297">
                  <c:v>-3.8</c:v>
                </c:pt>
                <c:pt idx="1298">
                  <c:v>-3.8</c:v>
                </c:pt>
                <c:pt idx="1299">
                  <c:v>-3.8</c:v>
                </c:pt>
                <c:pt idx="1300">
                  <c:v>-3.8</c:v>
                </c:pt>
                <c:pt idx="1301">
                  <c:v>-3.8</c:v>
                </c:pt>
                <c:pt idx="1302">
                  <c:v>-3.8</c:v>
                </c:pt>
                <c:pt idx="1303">
                  <c:v>-3.8</c:v>
                </c:pt>
                <c:pt idx="1304">
                  <c:v>-3.8</c:v>
                </c:pt>
                <c:pt idx="1305">
                  <c:v>-3.8</c:v>
                </c:pt>
                <c:pt idx="1306">
                  <c:v>-3.8</c:v>
                </c:pt>
                <c:pt idx="1307">
                  <c:v>-3.8</c:v>
                </c:pt>
                <c:pt idx="1308">
                  <c:v>-3.8</c:v>
                </c:pt>
                <c:pt idx="1309">
                  <c:v>-3.8</c:v>
                </c:pt>
                <c:pt idx="1310">
                  <c:v>-3.8</c:v>
                </c:pt>
                <c:pt idx="1311">
                  <c:v>-3.8</c:v>
                </c:pt>
                <c:pt idx="1312">
                  <c:v>-3.8</c:v>
                </c:pt>
                <c:pt idx="1313">
                  <c:v>-3.8</c:v>
                </c:pt>
                <c:pt idx="1314">
                  <c:v>-3.8</c:v>
                </c:pt>
                <c:pt idx="1315">
                  <c:v>-3.8</c:v>
                </c:pt>
                <c:pt idx="1316">
                  <c:v>-3.8</c:v>
                </c:pt>
                <c:pt idx="1317">
                  <c:v>-3.7</c:v>
                </c:pt>
                <c:pt idx="1318">
                  <c:v>-3.7</c:v>
                </c:pt>
                <c:pt idx="1319">
                  <c:v>-3.7</c:v>
                </c:pt>
                <c:pt idx="1320">
                  <c:v>-3.7</c:v>
                </c:pt>
                <c:pt idx="1321">
                  <c:v>-3.6</c:v>
                </c:pt>
                <c:pt idx="1322">
                  <c:v>-3.5</c:v>
                </c:pt>
                <c:pt idx="1323">
                  <c:v>-3.4</c:v>
                </c:pt>
                <c:pt idx="1324">
                  <c:v>-3.4</c:v>
                </c:pt>
                <c:pt idx="1325">
                  <c:v>-3.3</c:v>
                </c:pt>
                <c:pt idx="1326">
                  <c:v>-3.3</c:v>
                </c:pt>
                <c:pt idx="1327">
                  <c:v>-3.3</c:v>
                </c:pt>
                <c:pt idx="1328">
                  <c:v>-3.2</c:v>
                </c:pt>
                <c:pt idx="1329">
                  <c:v>-3.2</c:v>
                </c:pt>
                <c:pt idx="1330">
                  <c:v>-3.1</c:v>
                </c:pt>
                <c:pt idx="1331">
                  <c:v>-3</c:v>
                </c:pt>
                <c:pt idx="1332">
                  <c:v>-2.9</c:v>
                </c:pt>
                <c:pt idx="1333">
                  <c:v>-2.9</c:v>
                </c:pt>
                <c:pt idx="1334">
                  <c:v>-2.8</c:v>
                </c:pt>
                <c:pt idx="1335">
                  <c:v>-2.7</c:v>
                </c:pt>
                <c:pt idx="1336">
                  <c:v>-2.7</c:v>
                </c:pt>
                <c:pt idx="1337">
                  <c:v>-2.6</c:v>
                </c:pt>
                <c:pt idx="1338">
                  <c:v>-2.4</c:v>
                </c:pt>
                <c:pt idx="1339">
                  <c:v>-2.4</c:v>
                </c:pt>
                <c:pt idx="1340">
                  <c:v>-2.2999999999999998</c:v>
                </c:pt>
                <c:pt idx="1341">
                  <c:v>-2.2000000000000002</c:v>
                </c:pt>
                <c:pt idx="1342">
                  <c:v>-2.2000000000000002</c:v>
                </c:pt>
                <c:pt idx="1343">
                  <c:v>-2</c:v>
                </c:pt>
                <c:pt idx="1344">
                  <c:v>-2</c:v>
                </c:pt>
                <c:pt idx="1345">
                  <c:v>-1.9</c:v>
                </c:pt>
                <c:pt idx="1346">
                  <c:v>-1.8</c:v>
                </c:pt>
                <c:pt idx="1347">
                  <c:v>-1.7</c:v>
                </c:pt>
                <c:pt idx="1348">
                  <c:v>-1.6</c:v>
                </c:pt>
                <c:pt idx="1349">
                  <c:v>-1.5</c:v>
                </c:pt>
                <c:pt idx="1350">
                  <c:v>-1.4</c:v>
                </c:pt>
                <c:pt idx="1351">
                  <c:v>-1.3</c:v>
                </c:pt>
                <c:pt idx="1352">
                  <c:v>-1.2</c:v>
                </c:pt>
                <c:pt idx="1353">
                  <c:v>-1</c:v>
                </c:pt>
                <c:pt idx="1354">
                  <c:v>-1</c:v>
                </c:pt>
                <c:pt idx="1355">
                  <c:v>-0.9</c:v>
                </c:pt>
                <c:pt idx="1356">
                  <c:v>-0.8</c:v>
                </c:pt>
                <c:pt idx="1357">
                  <c:v>-0.7</c:v>
                </c:pt>
                <c:pt idx="1358">
                  <c:v>-0.6</c:v>
                </c:pt>
                <c:pt idx="1359">
                  <c:v>-0.5</c:v>
                </c:pt>
                <c:pt idx="1360">
                  <c:v>-0.5</c:v>
                </c:pt>
                <c:pt idx="1361">
                  <c:v>-0.3</c:v>
                </c:pt>
                <c:pt idx="1362">
                  <c:v>-0.2</c:v>
                </c:pt>
                <c:pt idx="1363">
                  <c:v>-0.1</c:v>
                </c:pt>
                <c:pt idx="1364" formatCode="0.00E+00">
                  <c:v>5.5511150000000003E-15</c:v>
                </c:pt>
                <c:pt idx="1365">
                  <c:v>0.1</c:v>
                </c:pt>
                <c:pt idx="1366">
                  <c:v>0.2</c:v>
                </c:pt>
                <c:pt idx="1367">
                  <c:v>0.3</c:v>
                </c:pt>
                <c:pt idx="1368">
                  <c:v>0.5</c:v>
                </c:pt>
                <c:pt idx="1369">
                  <c:v>0.6</c:v>
                </c:pt>
                <c:pt idx="1370">
                  <c:v>0.7</c:v>
                </c:pt>
                <c:pt idx="1371">
                  <c:v>0.7</c:v>
                </c:pt>
                <c:pt idx="1372">
                  <c:v>0.8</c:v>
                </c:pt>
                <c:pt idx="1373">
                  <c:v>1</c:v>
                </c:pt>
                <c:pt idx="1374">
                  <c:v>1.1000000000000001</c:v>
                </c:pt>
                <c:pt idx="1375">
                  <c:v>1.2</c:v>
                </c:pt>
                <c:pt idx="1376">
                  <c:v>1.3</c:v>
                </c:pt>
                <c:pt idx="1377">
                  <c:v>1.4</c:v>
                </c:pt>
                <c:pt idx="1378">
                  <c:v>1.6</c:v>
                </c:pt>
                <c:pt idx="1379">
                  <c:v>1.7</c:v>
                </c:pt>
                <c:pt idx="1380">
                  <c:v>1.7</c:v>
                </c:pt>
                <c:pt idx="1381">
                  <c:v>1.8</c:v>
                </c:pt>
                <c:pt idx="1382">
                  <c:v>1.9</c:v>
                </c:pt>
                <c:pt idx="1383">
                  <c:v>2</c:v>
                </c:pt>
                <c:pt idx="1384">
                  <c:v>2.1</c:v>
                </c:pt>
                <c:pt idx="1385">
                  <c:v>2.2999999999999998</c:v>
                </c:pt>
                <c:pt idx="1386">
                  <c:v>2.4</c:v>
                </c:pt>
                <c:pt idx="1387">
                  <c:v>2.4</c:v>
                </c:pt>
                <c:pt idx="1388">
                  <c:v>2.6</c:v>
                </c:pt>
                <c:pt idx="1389">
                  <c:v>2.7</c:v>
                </c:pt>
                <c:pt idx="1390">
                  <c:v>2.8</c:v>
                </c:pt>
                <c:pt idx="1391">
                  <c:v>2.9</c:v>
                </c:pt>
                <c:pt idx="1392">
                  <c:v>3</c:v>
                </c:pt>
                <c:pt idx="1393">
                  <c:v>3.1</c:v>
                </c:pt>
                <c:pt idx="1394">
                  <c:v>3.3</c:v>
                </c:pt>
                <c:pt idx="1395">
                  <c:v>3.4</c:v>
                </c:pt>
                <c:pt idx="1396">
                  <c:v>3.5</c:v>
                </c:pt>
                <c:pt idx="1397">
                  <c:v>3.6</c:v>
                </c:pt>
                <c:pt idx="1398">
                  <c:v>3.7</c:v>
                </c:pt>
                <c:pt idx="1399">
                  <c:v>3.8</c:v>
                </c:pt>
                <c:pt idx="1400">
                  <c:v>4</c:v>
                </c:pt>
                <c:pt idx="1401">
                  <c:v>4</c:v>
                </c:pt>
                <c:pt idx="1402">
                  <c:v>4.2</c:v>
                </c:pt>
                <c:pt idx="1403">
                  <c:v>4.2</c:v>
                </c:pt>
                <c:pt idx="1404">
                  <c:v>4.3</c:v>
                </c:pt>
                <c:pt idx="1405">
                  <c:v>4.5</c:v>
                </c:pt>
                <c:pt idx="1406">
                  <c:v>4.5999999999999996</c:v>
                </c:pt>
                <c:pt idx="1407">
                  <c:v>4.7</c:v>
                </c:pt>
                <c:pt idx="1408">
                  <c:v>4.8</c:v>
                </c:pt>
                <c:pt idx="1409">
                  <c:v>4.8</c:v>
                </c:pt>
                <c:pt idx="1410">
                  <c:v>5</c:v>
                </c:pt>
                <c:pt idx="1411">
                  <c:v>5.0999999999999996</c:v>
                </c:pt>
                <c:pt idx="1412">
                  <c:v>5.2</c:v>
                </c:pt>
                <c:pt idx="1413">
                  <c:v>5.3</c:v>
                </c:pt>
                <c:pt idx="1414">
                  <c:v>5.5</c:v>
                </c:pt>
                <c:pt idx="1415">
                  <c:v>5.6</c:v>
                </c:pt>
                <c:pt idx="1416">
                  <c:v>5.7</c:v>
                </c:pt>
                <c:pt idx="1417">
                  <c:v>5.8</c:v>
                </c:pt>
                <c:pt idx="1418">
                  <c:v>5.9</c:v>
                </c:pt>
                <c:pt idx="1419">
                  <c:v>6.1</c:v>
                </c:pt>
                <c:pt idx="1420">
                  <c:v>6.1</c:v>
                </c:pt>
                <c:pt idx="1421">
                  <c:v>6.2</c:v>
                </c:pt>
                <c:pt idx="1422">
                  <c:v>6.3</c:v>
                </c:pt>
                <c:pt idx="1423">
                  <c:v>6.5</c:v>
                </c:pt>
                <c:pt idx="1424">
                  <c:v>6.6</c:v>
                </c:pt>
                <c:pt idx="1425">
                  <c:v>6.7</c:v>
                </c:pt>
                <c:pt idx="1426">
                  <c:v>6.8</c:v>
                </c:pt>
                <c:pt idx="1427">
                  <c:v>6.9</c:v>
                </c:pt>
                <c:pt idx="1428">
                  <c:v>7</c:v>
                </c:pt>
                <c:pt idx="1429">
                  <c:v>7</c:v>
                </c:pt>
                <c:pt idx="1430">
                  <c:v>7.2</c:v>
                </c:pt>
                <c:pt idx="1431">
                  <c:v>7.3</c:v>
                </c:pt>
                <c:pt idx="1432">
                  <c:v>7.4</c:v>
                </c:pt>
                <c:pt idx="1433">
                  <c:v>7.6</c:v>
                </c:pt>
                <c:pt idx="1434">
                  <c:v>7.7</c:v>
                </c:pt>
                <c:pt idx="1435">
                  <c:v>7.7</c:v>
                </c:pt>
                <c:pt idx="1436">
                  <c:v>7.9</c:v>
                </c:pt>
                <c:pt idx="1437">
                  <c:v>8</c:v>
                </c:pt>
                <c:pt idx="1438">
                  <c:v>8.1</c:v>
                </c:pt>
                <c:pt idx="1439">
                  <c:v>8.1999999999999993</c:v>
                </c:pt>
                <c:pt idx="1440">
                  <c:v>8.3000000000000007</c:v>
                </c:pt>
                <c:pt idx="1441">
                  <c:v>8.5</c:v>
                </c:pt>
                <c:pt idx="1442">
                  <c:v>8.6</c:v>
                </c:pt>
                <c:pt idx="1443">
                  <c:v>8.6999999999999993</c:v>
                </c:pt>
                <c:pt idx="1444">
                  <c:v>8.8000000000000007</c:v>
                </c:pt>
                <c:pt idx="1445">
                  <c:v>8.9</c:v>
                </c:pt>
                <c:pt idx="1446">
                  <c:v>8.9</c:v>
                </c:pt>
                <c:pt idx="1447">
                  <c:v>9.1</c:v>
                </c:pt>
                <c:pt idx="1448">
                  <c:v>9.1999999999999993</c:v>
                </c:pt>
                <c:pt idx="1449">
                  <c:v>9.3000000000000007</c:v>
                </c:pt>
                <c:pt idx="1450">
                  <c:v>9.4</c:v>
                </c:pt>
                <c:pt idx="1451">
                  <c:v>9.5</c:v>
                </c:pt>
                <c:pt idx="1452">
                  <c:v>9.6</c:v>
                </c:pt>
                <c:pt idx="1453">
                  <c:v>9.8000000000000007</c:v>
                </c:pt>
                <c:pt idx="1454">
                  <c:v>9.9</c:v>
                </c:pt>
                <c:pt idx="1455">
                  <c:v>10</c:v>
                </c:pt>
                <c:pt idx="1456">
                  <c:v>10.199999999999999</c:v>
                </c:pt>
                <c:pt idx="1457">
                  <c:v>10.199999999999999</c:v>
                </c:pt>
                <c:pt idx="1458">
                  <c:v>10.3</c:v>
                </c:pt>
                <c:pt idx="1459">
                  <c:v>10.5</c:v>
                </c:pt>
                <c:pt idx="1460">
                  <c:v>10.6</c:v>
                </c:pt>
                <c:pt idx="1461">
                  <c:v>10.7</c:v>
                </c:pt>
                <c:pt idx="1462">
                  <c:v>10.8</c:v>
                </c:pt>
                <c:pt idx="1463">
                  <c:v>10.9</c:v>
                </c:pt>
                <c:pt idx="1464">
                  <c:v>11</c:v>
                </c:pt>
                <c:pt idx="1465">
                  <c:v>11.1</c:v>
                </c:pt>
                <c:pt idx="1466">
                  <c:v>11.2</c:v>
                </c:pt>
                <c:pt idx="1467">
                  <c:v>11.3</c:v>
                </c:pt>
                <c:pt idx="1468">
                  <c:v>11.5</c:v>
                </c:pt>
                <c:pt idx="1469">
                  <c:v>11.6</c:v>
                </c:pt>
                <c:pt idx="1470">
                  <c:v>11.7</c:v>
                </c:pt>
                <c:pt idx="1471">
                  <c:v>11.8</c:v>
                </c:pt>
                <c:pt idx="1472">
                  <c:v>11.9</c:v>
                </c:pt>
                <c:pt idx="1473">
                  <c:v>12.1</c:v>
                </c:pt>
                <c:pt idx="1474">
                  <c:v>12.2</c:v>
                </c:pt>
                <c:pt idx="1475">
                  <c:v>12.3</c:v>
                </c:pt>
                <c:pt idx="1476">
                  <c:v>12.4</c:v>
                </c:pt>
                <c:pt idx="1477">
                  <c:v>12.5</c:v>
                </c:pt>
                <c:pt idx="1478">
                  <c:v>12.6</c:v>
                </c:pt>
                <c:pt idx="1479">
                  <c:v>12.7</c:v>
                </c:pt>
                <c:pt idx="1480">
                  <c:v>12.8</c:v>
                </c:pt>
                <c:pt idx="1481">
                  <c:v>13</c:v>
                </c:pt>
                <c:pt idx="1482">
                  <c:v>13.1</c:v>
                </c:pt>
                <c:pt idx="1483">
                  <c:v>13.2</c:v>
                </c:pt>
                <c:pt idx="1484">
                  <c:v>13.3</c:v>
                </c:pt>
                <c:pt idx="1485">
                  <c:v>13.4</c:v>
                </c:pt>
                <c:pt idx="1486">
                  <c:v>13.5</c:v>
                </c:pt>
                <c:pt idx="1487">
                  <c:v>13.7</c:v>
                </c:pt>
                <c:pt idx="1488">
                  <c:v>13.7</c:v>
                </c:pt>
                <c:pt idx="1489">
                  <c:v>13.9</c:v>
                </c:pt>
                <c:pt idx="1490">
                  <c:v>14</c:v>
                </c:pt>
                <c:pt idx="1491">
                  <c:v>14.1</c:v>
                </c:pt>
                <c:pt idx="1492">
                  <c:v>14.2</c:v>
                </c:pt>
                <c:pt idx="1493">
                  <c:v>14.3</c:v>
                </c:pt>
                <c:pt idx="1494">
                  <c:v>14.5</c:v>
                </c:pt>
                <c:pt idx="1495">
                  <c:v>14.5</c:v>
                </c:pt>
                <c:pt idx="1496">
                  <c:v>14.6</c:v>
                </c:pt>
                <c:pt idx="1497">
                  <c:v>14.7</c:v>
                </c:pt>
                <c:pt idx="1498">
                  <c:v>14.8</c:v>
                </c:pt>
                <c:pt idx="1499">
                  <c:v>15</c:v>
                </c:pt>
                <c:pt idx="1500">
                  <c:v>15.1</c:v>
                </c:pt>
                <c:pt idx="1501">
                  <c:v>15.1</c:v>
                </c:pt>
                <c:pt idx="1502">
                  <c:v>15.3</c:v>
                </c:pt>
                <c:pt idx="1503">
                  <c:v>15.4</c:v>
                </c:pt>
                <c:pt idx="1504">
                  <c:v>15.6</c:v>
                </c:pt>
                <c:pt idx="1505">
                  <c:v>15.7</c:v>
                </c:pt>
                <c:pt idx="1506">
                  <c:v>15.8</c:v>
                </c:pt>
                <c:pt idx="1507">
                  <c:v>15.9</c:v>
                </c:pt>
                <c:pt idx="1508">
                  <c:v>16</c:v>
                </c:pt>
                <c:pt idx="1509">
                  <c:v>16.100000000000001</c:v>
                </c:pt>
                <c:pt idx="1510">
                  <c:v>16.2</c:v>
                </c:pt>
                <c:pt idx="1511">
                  <c:v>16.3</c:v>
                </c:pt>
                <c:pt idx="1512">
                  <c:v>16.5</c:v>
                </c:pt>
                <c:pt idx="1513">
                  <c:v>16.600000000000001</c:v>
                </c:pt>
                <c:pt idx="1514">
                  <c:v>16.7</c:v>
                </c:pt>
                <c:pt idx="1515">
                  <c:v>16.8</c:v>
                </c:pt>
                <c:pt idx="1516">
                  <c:v>16.899999999999999</c:v>
                </c:pt>
                <c:pt idx="1517">
                  <c:v>17</c:v>
                </c:pt>
                <c:pt idx="1518">
                  <c:v>17.100000000000001</c:v>
                </c:pt>
                <c:pt idx="1519">
                  <c:v>17.2</c:v>
                </c:pt>
                <c:pt idx="1520">
                  <c:v>17.3</c:v>
                </c:pt>
                <c:pt idx="1521">
                  <c:v>17.5</c:v>
                </c:pt>
                <c:pt idx="1522">
                  <c:v>17.600000000000001</c:v>
                </c:pt>
                <c:pt idx="1523">
                  <c:v>17.7</c:v>
                </c:pt>
                <c:pt idx="1524">
                  <c:v>17.8</c:v>
                </c:pt>
                <c:pt idx="1525">
                  <c:v>17.899999999999999</c:v>
                </c:pt>
                <c:pt idx="1526">
                  <c:v>18.100000000000001</c:v>
                </c:pt>
                <c:pt idx="1527">
                  <c:v>18.2</c:v>
                </c:pt>
                <c:pt idx="1528">
                  <c:v>18.2</c:v>
                </c:pt>
                <c:pt idx="1529">
                  <c:v>18.3</c:v>
                </c:pt>
                <c:pt idx="1530">
                  <c:v>18.5</c:v>
                </c:pt>
                <c:pt idx="1531">
                  <c:v>18.600000000000001</c:v>
                </c:pt>
                <c:pt idx="1532">
                  <c:v>18.7</c:v>
                </c:pt>
                <c:pt idx="1533">
                  <c:v>18.8</c:v>
                </c:pt>
                <c:pt idx="1534">
                  <c:v>18.899999999999999</c:v>
                </c:pt>
                <c:pt idx="1535">
                  <c:v>19.100000000000001</c:v>
                </c:pt>
                <c:pt idx="1536">
                  <c:v>19.2</c:v>
                </c:pt>
                <c:pt idx="1537">
                  <c:v>19.3</c:v>
                </c:pt>
                <c:pt idx="1538">
                  <c:v>19.399999999999999</c:v>
                </c:pt>
                <c:pt idx="1539">
                  <c:v>19.5</c:v>
                </c:pt>
                <c:pt idx="1540">
                  <c:v>19.600000000000001</c:v>
                </c:pt>
                <c:pt idx="1541">
                  <c:v>19.7</c:v>
                </c:pt>
                <c:pt idx="1542">
                  <c:v>19.8</c:v>
                </c:pt>
                <c:pt idx="1543">
                  <c:v>20</c:v>
                </c:pt>
                <c:pt idx="1544">
                  <c:v>20.100000000000001</c:v>
                </c:pt>
                <c:pt idx="1545">
                  <c:v>20.2</c:v>
                </c:pt>
                <c:pt idx="1546">
                  <c:v>20.3</c:v>
                </c:pt>
                <c:pt idx="1547">
                  <c:v>20.399999999999999</c:v>
                </c:pt>
                <c:pt idx="1548">
                  <c:v>20.5</c:v>
                </c:pt>
                <c:pt idx="1549">
                  <c:v>20.6</c:v>
                </c:pt>
                <c:pt idx="1550">
                  <c:v>20.7</c:v>
                </c:pt>
                <c:pt idx="1551">
                  <c:v>20.8</c:v>
                </c:pt>
                <c:pt idx="1552">
                  <c:v>20.9</c:v>
                </c:pt>
                <c:pt idx="1553">
                  <c:v>21</c:v>
                </c:pt>
                <c:pt idx="1554">
                  <c:v>21.2</c:v>
                </c:pt>
                <c:pt idx="1555">
                  <c:v>21.3</c:v>
                </c:pt>
                <c:pt idx="1556">
                  <c:v>21.4</c:v>
                </c:pt>
                <c:pt idx="1557">
                  <c:v>21.5</c:v>
                </c:pt>
                <c:pt idx="1558">
                  <c:v>21.6</c:v>
                </c:pt>
                <c:pt idx="1559">
                  <c:v>21.7</c:v>
                </c:pt>
                <c:pt idx="1560">
                  <c:v>21.8</c:v>
                </c:pt>
                <c:pt idx="1561">
                  <c:v>22</c:v>
                </c:pt>
                <c:pt idx="1562">
                  <c:v>22.1</c:v>
                </c:pt>
                <c:pt idx="1563">
                  <c:v>22.2</c:v>
                </c:pt>
                <c:pt idx="1564">
                  <c:v>22.2</c:v>
                </c:pt>
                <c:pt idx="1565">
                  <c:v>22.3</c:v>
                </c:pt>
                <c:pt idx="1566">
                  <c:v>22.5</c:v>
                </c:pt>
                <c:pt idx="1567">
                  <c:v>22.6</c:v>
                </c:pt>
                <c:pt idx="1568">
                  <c:v>22.7</c:v>
                </c:pt>
                <c:pt idx="1569">
                  <c:v>22.8</c:v>
                </c:pt>
                <c:pt idx="1570">
                  <c:v>22.9</c:v>
                </c:pt>
                <c:pt idx="1571">
                  <c:v>23.1</c:v>
                </c:pt>
                <c:pt idx="1572">
                  <c:v>23.1</c:v>
                </c:pt>
                <c:pt idx="1573">
                  <c:v>23.2</c:v>
                </c:pt>
                <c:pt idx="1574">
                  <c:v>23.3</c:v>
                </c:pt>
                <c:pt idx="1575">
                  <c:v>23.4</c:v>
                </c:pt>
                <c:pt idx="1576">
                  <c:v>23.5</c:v>
                </c:pt>
                <c:pt idx="1577">
                  <c:v>23.7</c:v>
                </c:pt>
                <c:pt idx="1578">
                  <c:v>23.8</c:v>
                </c:pt>
                <c:pt idx="1579">
                  <c:v>23.8</c:v>
                </c:pt>
                <c:pt idx="1580">
                  <c:v>24</c:v>
                </c:pt>
                <c:pt idx="1581">
                  <c:v>24.1</c:v>
                </c:pt>
                <c:pt idx="1582">
                  <c:v>24.2</c:v>
                </c:pt>
                <c:pt idx="1583">
                  <c:v>24.3</c:v>
                </c:pt>
                <c:pt idx="1584">
                  <c:v>24.5</c:v>
                </c:pt>
                <c:pt idx="1585">
                  <c:v>24.6</c:v>
                </c:pt>
                <c:pt idx="1586">
                  <c:v>24.6</c:v>
                </c:pt>
                <c:pt idx="1587">
                  <c:v>24.7</c:v>
                </c:pt>
                <c:pt idx="1588">
                  <c:v>24.8</c:v>
                </c:pt>
                <c:pt idx="1589">
                  <c:v>25</c:v>
                </c:pt>
                <c:pt idx="1590">
                  <c:v>25.1</c:v>
                </c:pt>
                <c:pt idx="1591">
                  <c:v>25.2</c:v>
                </c:pt>
                <c:pt idx="1592">
                  <c:v>25.3</c:v>
                </c:pt>
                <c:pt idx="1593">
                  <c:v>25.4</c:v>
                </c:pt>
                <c:pt idx="1594">
                  <c:v>25.5</c:v>
                </c:pt>
                <c:pt idx="1595">
                  <c:v>25.6</c:v>
                </c:pt>
                <c:pt idx="1596">
                  <c:v>25.7</c:v>
                </c:pt>
                <c:pt idx="1597">
                  <c:v>25.8</c:v>
                </c:pt>
                <c:pt idx="1598">
                  <c:v>25.9</c:v>
                </c:pt>
                <c:pt idx="1599">
                  <c:v>26</c:v>
                </c:pt>
                <c:pt idx="1600">
                  <c:v>26.1</c:v>
                </c:pt>
                <c:pt idx="1601">
                  <c:v>26.2</c:v>
                </c:pt>
                <c:pt idx="1602">
                  <c:v>26.3</c:v>
                </c:pt>
                <c:pt idx="1603">
                  <c:v>26.5</c:v>
                </c:pt>
                <c:pt idx="1604">
                  <c:v>26.5</c:v>
                </c:pt>
                <c:pt idx="1605">
                  <c:v>26.6</c:v>
                </c:pt>
                <c:pt idx="1606">
                  <c:v>26.7</c:v>
                </c:pt>
                <c:pt idx="1607">
                  <c:v>26.8</c:v>
                </c:pt>
                <c:pt idx="1608">
                  <c:v>26.8</c:v>
                </c:pt>
                <c:pt idx="1609">
                  <c:v>27</c:v>
                </c:pt>
                <c:pt idx="1610">
                  <c:v>27.1</c:v>
                </c:pt>
                <c:pt idx="1611">
                  <c:v>27.2</c:v>
                </c:pt>
                <c:pt idx="1612">
                  <c:v>27.2</c:v>
                </c:pt>
                <c:pt idx="1613">
                  <c:v>27.3</c:v>
                </c:pt>
                <c:pt idx="1614">
                  <c:v>27.5</c:v>
                </c:pt>
                <c:pt idx="1615">
                  <c:v>27.6</c:v>
                </c:pt>
                <c:pt idx="1616">
                  <c:v>27.7</c:v>
                </c:pt>
                <c:pt idx="1617">
                  <c:v>27.7</c:v>
                </c:pt>
                <c:pt idx="1618">
                  <c:v>27.8</c:v>
                </c:pt>
                <c:pt idx="1619">
                  <c:v>27.8</c:v>
                </c:pt>
                <c:pt idx="1620">
                  <c:v>28</c:v>
                </c:pt>
                <c:pt idx="1621">
                  <c:v>28.1</c:v>
                </c:pt>
                <c:pt idx="1622">
                  <c:v>28.2</c:v>
                </c:pt>
                <c:pt idx="1623">
                  <c:v>28.2</c:v>
                </c:pt>
                <c:pt idx="1624">
                  <c:v>28.3</c:v>
                </c:pt>
                <c:pt idx="1625">
                  <c:v>28.4</c:v>
                </c:pt>
                <c:pt idx="1626">
                  <c:v>28.5</c:v>
                </c:pt>
                <c:pt idx="1627">
                  <c:v>28.6</c:v>
                </c:pt>
                <c:pt idx="1628">
                  <c:v>28.6</c:v>
                </c:pt>
                <c:pt idx="1629">
                  <c:v>28.7</c:v>
                </c:pt>
                <c:pt idx="1630">
                  <c:v>28.7</c:v>
                </c:pt>
                <c:pt idx="1631">
                  <c:v>28.8</c:v>
                </c:pt>
                <c:pt idx="1632">
                  <c:v>28.8</c:v>
                </c:pt>
                <c:pt idx="1633">
                  <c:v>28.9</c:v>
                </c:pt>
                <c:pt idx="1634">
                  <c:v>28.8</c:v>
                </c:pt>
                <c:pt idx="1635">
                  <c:v>28.9</c:v>
                </c:pt>
                <c:pt idx="1636">
                  <c:v>29</c:v>
                </c:pt>
                <c:pt idx="1637">
                  <c:v>29</c:v>
                </c:pt>
                <c:pt idx="1638">
                  <c:v>29.1</c:v>
                </c:pt>
                <c:pt idx="1639">
                  <c:v>29.1</c:v>
                </c:pt>
                <c:pt idx="1640">
                  <c:v>29.2</c:v>
                </c:pt>
                <c:pt idx="1641">
                  <c:v>29.1</c:v>
                </c:pt>
                <c:pt idx="1642">
                  <c:v>29.2</c:v>
                </c:pt>
                <c:pt idx="1643">
                  <c:v>29.2</c:v>
                </c:pt>
                <c:pt idx="1644">
                  <c:v>29.3</c:v>
                </c:pt>
                <c:pt idx="1645">
                  <c:v>29.3</c:v>
                </c:pt>
                <c:pt idx="1646">
                  <c:v>29.3</c:v>
                </c:pt>
                <c:pt idx="1647">
                  <c:v>29.3</c:v>
                </c:pt>
                <c:pt idx="1648">
                  <c:v>29.4</c:v>
                </c:pt>
                <c:pt idx="1649">
                  <c:v>29.4</c:v>
                </c:pt>
                <c:pt idx="1650">
                  <c:v>29.4</c:v>
                </c:pt>
                <c:pt idx="1651">
                  <c:v>29.5</c:v>
                </c:pt>
                <c:pt idx="1652">
                  <c:v>29.4</c:v>
                </c:pt>
                <c:pt idx="1653">
                  <c:v>29.5</c:v>
                </c:pt>
                <c:pt idx="1654">
                  <c:v>29.5</c:v>
                </c:pt>
                <c:pt idx="1655">
                  <c:v>29.5</c:v>
                </c:pt>
                <c:pt idx="1656">
                  <c:v>29.5</c:v>
                </c:pt>
                <c:pt idx="1657">
                  <c:v>29.5</c:v>
                </c:pt>
                <c:pt idx="1658">
                  <c:v>29.5</c:v>
                </c:pt>
                <c:pt idx="1659">
                  <c:v>29.6</c:v>
                </c:pt>
                <c:pt idx="1660">
                  <c:v>29.5</c:v>
                </c:pt>
                <c:pt idx="1661">
                  <c:v>29.5</c:v>
                </c:pt>
                <c:pt idx="1662">
                  <c:v>29.6</c:v>
                </c:pt>
                <c:pt idx="1663">
                  <c:v>29.6</c:v>
                </c:pt>
                <c:pt idx="1664">
                  <c:v>29.6</c:v>
                </c:pt>
                <c:pt idx="1665">
                  <c:v>29.6</c:v>
                </c:pt>
                <c:pt idx="1666">
                  <c:v>29.6</c:v>
                </c:pt>
                <c:pt idx="1667">
                  <c:v>29.6</c:v>
                </c:pt>
                <c:pt idx="1668">
                  <c:v>29.6</c:v>
                </c:pt>
                <c:pt idx="1669">
                  <c:v>29.6</c:v>
                </c:pt>
                <c:pt idx="1670">
                  <c:v>29.7</c:v>
                </c:pt>
                <c:pt idx="1671">
                  <c:v>29.6</c:v>
                </c:pt>
                <c:pt idx="1672">
                  <c:v>29.6</c:v>
                </c:pt>
                <c:pt idx="1673">
                  <c:v>29.6</c:v>
                </c:pt>
                <c:pt idx="1674">
                  <c:v>29.7</c:v>
                </c:pt>
                <c:pt idx="1675">
                  <c:v>29.7</c:v>
                </c:pt>
                <c:pt idx="1676">
                  <c:v>29.7</c:v>
                </c:pt>
                <c:pt idx="1677">
                  <c:v>29.7</c:v>
                </c:pt>
                <c:pt idx="1678">
                  <c:v>29.7</c:v>
                </c:pt>
                <c:pt idx="1679">
                  <c:v>29.8</c:v>
                </c:pt>
                <c:pt idx="1680">
                  <c:v>29.7</c:v>
                </c:pt>
                <c:pt idx="1681">
                  <c:v>29.7</c:v>
                </c:pt>
                <c:pt idx="1682">
                  <c:v>29.7</c:v>
                </c:pt>
                <c:pt idx="1683">
                  <c:v>29.7</c:v>
                </c:pt>
                <c:pt idx="1684">
                  <c:v>29.7</c:v>
                </c:pt>
                <c:pt idx="1685">
                  <c:v>29.8</c:v>
                </c:pt>
                <c:pt idx="1686">
                  <c:v>29.7</c:v>
                </c:pt>
                <c:pt idx="1687">
                  <c:v>29.8</c:v>
                </c:pt>
                <c:pt idx="1688">
                  <c:v>29.7</c:v>
                </c:pt>
                <c:pt idx="1689">
                  <c:v>29.7</c:v>
                </c:pt>
                <c:pt idx="1690">
                  <c:v>29.7</c:v>
                </c:pt>
                <c:pt idx="1691">
                  <c:v>29.7</c:v>
                </c:pt>
                <c:pt idx="1692">
                  <c:v>29.8</c:v>
                </c:pt>
                <c:pt idx="1693">
                  <c:v>29.7</c:v>
                </c:pt>
                <c:pt idx="1694">
                  <c:v>29.7</c:v>
                </c:pt>
                <c:pt idx="1695">
                  <c:v>29.7</c:v>
                </c:pt>
                <c:pt idx="1696">
                  <c:v>29.8</c:v>
                </c:pt>
                <c:pt idx="1697">
                  <c:v>29.7</c:v>
                </c:pt>
                <c:pt idx="1698">
                  <c:v>29.8</c:v>
                </c:pt>
                <c:pt idx="1699">
                  <c:v>29.8</c:v>
                </c:pt>
                <c:pt idx="1700">
                  <c:v>29.8</c:v>
                </c:pt>
                <c:pt idx="1701">
                  <c:v>29.8</c:v>
                </c:pt>
                <c:pt idx="1702">
                  <c:v>29.8</c:v>
                </c:pt>
                <c:pt idx="1703">
                  <c:v>29.8</c:v>
                </c:pt>
                <c:pt idx="1704">
                  <c:v>29.8</c:v>
                </c:pt>
                <c:pt idx="1705">
                  <c:v>29.8</c:v>
                </c:pt>
                <c:pt idx="1706">
                  <c:v>29.8</c:v>
                </c:pt>
                <c:pt idx="1707">
                  <c:v>29.8</c:v>
                </c:pt>
                <c:pt idx="1708">
                  <c:v>29.8</c:v>
                </c:pt>
                <c:pt idx="1709">
                  <c:v>29.8</c:v>
                </c:pt>
                <c:pt idx="1710">
                  <c:v>29.8</c:v>
                </c:pt>
                <c:pt idx="1711">
                  <c:v>29.8</c:v>
                </c:pt>
                <c:pt idx="1712">
                  <c:v>29.8</c:v>
                </c:pt>
                <c:pt idx="1713">
                  <c:v>29.8</c:v>
                </c:pt>
                <c:pt idx="1714">
                  <c:v>29.9</c:v>
                </c:pt>
                <c:pt idx="1715">
                  <c:v>29.8</c:v>
                </c:pt>
                <c:pt idx="1716">
                  <c:v>30</c:v>
                </c:pt>
                <c:pt idx="1717">
                  <c:v>29.9</c:v>
                </c:pt>
                <c:pt idx="1718">
                  <c:v>29.9</c:v>
                </c:pt>
                <c:pt idx="1719">
                  <c:v>29.9</c:v>
                </c:pt>
                <c:pt idx="1720">
                  <c:v>29.9</c:v>
                </c:pt>
                <c:pt idx="1721">
                  <c:v>29.9</c:v>
                </c:pt>
                <c:pt idx="1722">
                  <c:v>29.9</c:v>
                </c:pt>
                <c:pt idx="1723">
                  <c:v>29.9</c:v>
                </c:pt>
                <c:pt idx="1724">
                  <c:v>29.9</c:v>
                </c:pt>
                <c:pt idx="1725">
                  <c:v>29.9</c:v>
                </c:pt>
                <c:pt idx="1726">
                  <c:v>29.8</c:v>
                </c:pt>
                <c:pt idx="1727">
                  <c:v>29.8</c:v>
                </c:pt>
                <c:pt idx="1728">
                  <c:v>29.9</c:v>
                </c:pt>
                <c:pt idx="1729">
                  <c:v>29.9</c:v>
                </c:pt>
                <c:pt idx="1730">
                  <c:v>29.9</c:v>
                </c:pt>
                <c:pt idx="1731">
                  <c:v>29.9</c:v>
                </c:pt>
                <c:pt idx="1732">
                  <c:v>30</c:v>
                </c:pt>
                <c:pt idx="1733">
                  <c:v>29.9</c:v>
                </c:pt>
                <c:pt idx="1734">
                  <c:v>29.9</c:v>
                </c:pt>
                <c:pt idx="1735">
                  <c:v>29.9</c:v>
                </c:pt>
                <c:pt idx="1736">
                  <c:v>29.9</c:v>
                </c:pt>
                <c:pt idx="1737">
                  <c:v>29.9</c:v>
                </c:pt>
                <c:pt idx="1738">
                  <c:v>29.8</c:v>
                </c:pt>
                <c:pt idx="1739">
                  <c:v>29.9</c:v>
                </c:pt>
                <c:pt idx="1740">
                  <c:v>29.9</c:v>
                </c:pt>
                <c:pt idx="1741">
                  <c:v>29.9</c:v>
                </c:pt>
                <c:pt idx="1742">
                  <c:v>29.9</c:v>
                </c:pt>
                <c:pt idx="1743">
                  <c:v>29.9</c:v>
                </c:pt>
                <c:pt idx="1744">
                  <c:v>29.9</c:v>
                </c:pt>
                <c:pt idx="1745">
                  <c:v>30</c:v>
                </c:pt>
                <c:pt idx="1746">
                  <c:v>29.9</c:v>
                </c:pt>
                <c:pt idx="1747">
                  <c:v>29.9</c:v>
                </c:pt>
                <c:pt idx="1748">
                  <c:v>29.9</c:v>
                </c:pt>
                <c:pt idx="1749">
                  <c:v>29.9</c:v>
                </c:pt>
                <c:pt idx="1750">
                  <c:v>29.9</c:v>
                </c:pt>
                <c:pt idx="1751">
                  <c:v>30</c:v>
                </c:pt>
                <c:pt idx="1752">
                  <c:v>29.9</c:v>
                </c:pt>
                <c:pt idx="1753">
                  <c:v>30</c:v>
                </c:pt>
                <c:pt idx="1754">
                  <c:v>29.9</c:v>
                </c:pt>
                <c:pt idx="1755">
                  <c:v>30</c:v>
                </c:pt>
                <c:pt idx="1756">
                  <c:v>29.9</c:v>
                </c:pt>
                <c:pt idx="1757">
                  <c:v>29.9</c:v>
                </c:pt>
                <c:pt idx="1758">
                  <c:v>30</c:v>
                </c:pt>
                <c:pt idx="1759">
                  <c:v>29.9</c:v>
                </c:pt>
                <c:pt idx="1760">
                  <c:v>30</c:v>
                </c:pt>
                <c:pt idx="1761">
                  <c:v>29.9</c:v>
                </c:pt>
                <c:pt idx="1762">
                  <c:v>29.9</c:v>
                </c:pt>
                <c:pt idx="1763">
                  <c:v>30</c:v>
                </c:pt>
                <c:pt idx="1764">
                  <c:v>30</c:v>
                </c:pt>
                <c:pt idx="1765">
                  <c:v>30</c:v>
                </c:pt>
                <c:pt idx="1766">
                  <c:v>30</c:v>
                </c:pt>
                <c:pt idx="1767">
                  <c:v>29.9</c:v>
                </c:pt>
                <c:pt idx="1768">
                  <c:v>29.9</c:v>
                </c:pt>
                <c:pt idx="1769">
                  <c:v>29.9</c:v>
                </c:pt>
                <c:pt idx="1770">
                  <c:v>30</c:v>
                </c:pt>
                <c:pt idx="1771">
                  <c:v>30</c:v>
                </c:pt>
                <c:pt idx="1772">
                  <c:v>30</c:v>
                </c:pt>
                <c:pt idx="1773">
                  <c:v>30</c:v>
                </c:pt>
                <c:pt idx="1774">
                  <c:v>29.9</c:v>
                </c:pt>
                <c:pt idx="1775">
                  <c:v>30</c:v>
                </c:pt>
                <c:pt idx="1776">
                  <c:v>30</c:v>
                </c:pt>
                <c:pt idx="1777">
                  <c:v>30</c:v>
                </c:pt>
                <c:pt idx="1778">
                  <c:v>30</c:v>
                </c:pt>
                <c:pt idx="1779">
                  <c:v>30</c:v>
                </c:pt>
                <c:pt idx="1780">
                  <c:v>29.9</c:v>
                </c:pt>
                <c:pt idx="1781">
                  <c:v>30</c:v>
                </c:pt>
                <c:pt idx="1782">
                  <c:v>30</c:v>
                </c:pt>
                <c:pt idx="1783">
                  <c:v>30</c:v>
                </c:pt>
                <c:pt idx="1784">
                  <c:v>30</c:v>
                </c:pt>
                <c:pt idx="1785">
                  <c:v>30.1</c:v>
                </c:pt>
                <c:pt idx="1786">
                  <c:v>30</c:v>
                </c:pt>
                <c:pt idx="1787">
                  <c:v>30</c:v>
                </c:pt>
                <c:pt idx="1788">
                  <c:v>30.1</c:v>
                </c:pt>
                <c:pt idx="1789">
                  <c:v>30</c:v>
                </c:pt>
                <c:pt idx="1790">
                  <c:v>30</c:v>
                </c:pt>
                <c:pt idx="1791">
                  <c:v>30</c:v>
                </c:pt>
                <c:pt idx="1792">
                  <c:v>30</c:v>
                </c:pt>
                <c:pt idx="1793">
                  <c:v>30</c:v>
                </c:pt>
                <c:pt idx="1794">
                  <c:v>30</c:v>
                </c:pt>
                <c:pt idx="1795">
                  <c:v>30</c:v>
                </c:pt>
                <c:pt idx="1796">
                  <c:v>30.1</c:v>
                </c:pt>
                <c:pt idx="1797">
                  <c:v>30</c:v>
                </c:pt>
                <c:pt idx="1798">
                  <c:v>30</c:v>
                </c:pt>
                <c:pt idx="1799">
                  <c:v>30</c:v>
                </c:pt>
                <c:pt idx="1800">
                  <c:v>30</c:v>
                </c:pt>
                <c:pt idx="1801">
                  <c:v>30</c:v>
                </c:pt>
                <c:pt idx="1802">
                  <c:v>30</c:v>
                </c:pt>
                <c:pt idx="1803">
                  <c:v>30</c:v>
                </c:pt>
                <c:pt idx="1804">
                  <c:v>30.1</c:v>
                </c:pt>
                <c:pt idx="1805">
                  <c:v>30</c:v>
                </c:pt>
                <c:pt idx="1806">
                  <c:v>30</c:v>
                </c:pt>
                <c:pt idx="1807">
                  <c:v>30</c:v>
                </c:pt>
                <c:pt idx="1808">
                  <c:v>30</c:v>
                </c:pt>
                <c:pt idx="1809">
                  <c:v>30</c:v>
                </c:pt>
                <c:pt idx="1810">
                  <c:v>30</c:v>
                </c:pt>
                <c:pt idx="1811">
                  <c:v>30</c:v>
                </c:pt>
                <c:pt idx="1812">
                  <c:v>30.1</c:v>
                </c:pt>
                <c:pt idx="1813">
                  <c:v>30.1</c:v>
                </c:pt>
                <c:pt idx="1814">
                  <c:v>30.1</c:v>
                </c:pt>
                <c:pt idx="1815">
                  <c:v>30</c:v>
                </c:pt>
                <c:pt idx="1816">
                  <c:v>30</c:v>
                </c:pt>
                <c:pt idx="1817">
                  <c:v>30.1</c:v>
                </c:pt>
                <c:pt idx="1818">
                  <c:v>30.1</c:v>
                </c:pt>
                <c:pt idx="1819">
                  <c:v>30</c:v>
                </c:pt>
                <c:pt idx="1820">
                  <c:v>30</c:v>
                </c:pt>
                <c:pt idx="1821">
                  <c:v>30</c:v>
                </c:pt>
                <c:pt idx="1822">
                  <c:v>30</c:v>
                </c:pt>
                <c:pt idx="1823">
                  <c:v>30</c:v>
                </c:pt>
                <c:pt idx="1824">
                  <c:v>30</c:v>
                </c:pt>
                <c:pt idx="1825">
                  <c:v>30</c:v>
                </c:pt>
                <c:pt idx="1826">
                  <c:v>30.1</c:v>
                </c:pt>
                <c:pt idx="1827">
                  <c:v>30</c:v>
                </c:pt>
                <c:pt idx="1828">
                  <c:v>30.1</c:v>
                </c:pt>
                <c:pt idx="1829">
                  <c:v>30</c:v>
                </c:pt>
                <c:pt idx="1830">
                  <c:v>30</c:v>
                </c:pt>
                <c:pt idx="1831">
                  <c:v>30</c:v>
                </c:pt>
                <c:pt idx="1832">
                  <c:v>30</c:v>
                </c:pt>
                <c:pt idx="1833">
                  <c:v>30</c:v>
                </c:pt>
                <c:pt idx="1834">
                  <c:v>30</c:v>
                </c:pt>
                <c:pt idx="1835">
                  <c:v>30</c:v>
                </c:pt>
                <c:pt idx="1836">
                  <c:v>30</c:v>
                </c:pt>
                <c:pt idx="1837">
                  <c:v>30</c:v>
                </c:pt>
                <c:pt idx="1838">
                  <c:v>30</c:v>
                </c:pt>
                <c:pt idx="1839">
                  <c:v>30.1</c:v>
                </c:pt>
                <c:pt idx="1840">
                  <c:v>30.1</c:v>
                </c:pt>
                <c:pt idx="1841">
                  <c:v>30.1</c:v>
                </c:pt>
                <c:pt idx="1842">
                  <c:v>30</c:v>
                </c:pt>
                <c:pt idx="1843">
                  <c:v>30</c:v>
                </c:pt>
                <c:pt idx="1844">
                  <c:v>30</c:v>
                </c:pt>
                <c:pt idx="1845">
                  <c:v>30</c:v>
                </c:pt>
                <c:pt idx="1846">
                  <c:v>30</c:v>
                </c:pt>
                <c:pt idx="1847">
                  <c:v>30.1</c:v>
                </c:pt>
                <c:pt idx="1848">
                  <c:v>30.1</c:v>
                </c:pt>
                <c:pt idx="1849">
                  <c:v>30</c:v>
                </c:pt>
                <c:pt idx="1850">
                  <c:v>30</c:v>
                </c:pt>
                <c:pt idx="1851">
                  <c:v>30</c:v>
                </c:pt>
                <c:pt idx="1852">
                  <c:v>30</c:v>
                </c:pt>
                <c:pt idx="1853">
                  <c:v>30.1</c:v>
                </c:pt>
                <c:pt idx="1854">
                  <c:v>30</c:v>
                </c:pt>
                <c:pt idx="1855">
                  <c:v>30.1</c:v>
                </c:pt>
                <c:pt idx="1856">
                  <c:v>30</c:v>
                </c:pt>
                <c:pt idx="1857">
                  <c:v>30</c:v>
                </c:pt>
                <c:pt idx="1858">
                  <c:v>30.1</c:v>
                </c:pt>
                <c:pt idx="1859">
                  <c:v>30</c:v>
                </c:pt>
                <c:pt idx="1860">
                  <c:v>30</c:v>
                </c:pt>
                <c:pt idx="1861">
                  <c:v>30</c:v>
                </c:pt>
                <c:pt idx="1862">
                  <c:v>30.1</c:v>
                </c:pt>
                <c:pt idx="1863">
                  <c:v>30.1</c:v>
                </c:pt>
                <c:pt idx="1864">
                  <c:v>30</c:v>
                </c:pt>
                <c:pt idx="1865">
                  <c:v>30</c:v>
                </c:pt>
                <c:pt idx="1866">
                  <c:v>30</c:v>
                </c:pt>
                <c:pt idx="1867">
                  <c:v>30</c:v>
                </c:pt>
                <c:pt idx="1868">
                  <c:v>30</c:v>
                </c:pt>
                <c:pt idx="1869">
                  <c:v>30</c:v>
                </c:pt>
                <c:pt idx="1870">
                  <c:v>30.1</c:v>
                </c:pt>
                <c:pt idx="1871">
                  <c:v>30</c:v>
                </c:pt>
                <c:pt idx="1872">
                  <c:v>30</c:v>
                </c:pt>
                <c:pt idx="1873">
                  <c:v>30</c:v>
                </c:pt>
                <c:pt idx="1874">
                  <c:v>30</c:v>
                </c:pt>
                <c:pt idx="1875">
                  <c:v>30</c:v>
                </c:pt>
                <c:pt idx="1876">
                  <c:v>30.1</c:v>
                </c:pt>
                <c:pt idx="1877">
                  <c:v>30</c:v>
                </c:pt>
                <c:pt idx="1878">
                  <c:v>30</c:v>
                </c:pt>
                <c:pt idx="1879">
                  <c:v>30</c:v>
                </c:pt>
                <c:pt idx="1880">
                  <c:v>30</c:v>
                </c:pt>
                <c:pt idx="1881">
                  <c:v>30</c:v>
                </c:pt>
                <c:pt idx="1882">
                  <c:v>30</c:v>
                </c:pt>
                <c:pt idx="1883">
                  <c:v>30</c:v>
                </c:pt>
                <c:pt idx="1884">
                  <c:v>30</c:v>
                </c:pt>
                <c:pt idx="1885">
                  <c:v>30</c:v>
                </c:pt>
                <c:pt idx="1886">
                  <c:v>30</c:v>
                </c:pt>
                <c:pt idx="1887">
                  <c:v>30</c:v>
                </c:pt>
                <c:pt idx="1888">
                  <c:v>30</c:v>
                </c:pt>
                <c:pt idx="1889">
                  <c:v>30</c:v>
                </c:pt>
                <c:pt idx="1890">
                  <c:v>30</c:v>
                </c:pt>
                <c:pt idx="1891">
                  <c:v>30</c:v>
                </c:pt>
                <c:pt idx="1892">
                  <c:v>30</c:v>
                </c:pt>
                <c:pt idx="1893">
                  <c:v>30.1</c:v>
                </c:pt>
                <c:pt idx="1894">
                  <c:v>30.1</c:v>
                </c:pt>
                <c:pt idx="1895">
                  <c:v>30</c:v>
                </c:pt>
                <c:pt idx="1896">
                  <c:v>30</c:v>
                </c:pt>
                <c:pt idx="1897">
                  <c:v>30</c:v>
                </c:pt>
                <c:pt idx="1898">
                  <c:v>30</c:v>
                </c:pt>
                <c:pt idx="1899">
                  <c:v>30.1</c:v>
                </c:pt>
                <c:pt idx="1900">
                  <c:v>30</c:v>
                </c:pt>
                <c:pt idx="1901">
                  <c:v>30</c:v>
                </c:pt>
                <c:pt idx="1902">
                  <c:v>30.1</c:v>
                </c:pt>
                <c:pt idx="1903">
                  <c:v>30.1</c:v>
                </c:pt>
                <c:pt idx="1904">
                  <c:v>30</c:v>
                </c:pt>
                <c:pt idx="1905">
                  <c:v>30</c:v>
                </c:pt>
                <c:pt idx="1906">
                  <c:v>30.1</c:v>
                </c:pt>
                <c:pt idx="1907">
                  <c:v>30</c:v>
                </c:pt>
                <c:pt idx="1908">
                  <c:v>30</c:v>
                </c:pt>
                <c:pt idx="1909">
                  <c:v>30</c:v>
                </c:pt>
                <c:pt idx="1910">
                  <c:v>30</c:v>
                </c:pt>
                <c:pt idx="1911">
                  <c:v>30</c:v>
                </c:pt>
                <c:pt idx="1912">
                  <c:v>30</c:v>
                </c:pt>
                <c:pt idx="1913">
                  <c:v>30</c:v>
                </c:pt>
                <c:pt idx="1914">
                  <c:v>30</c:v>
                </c:pt>
                <c:pt idx="1915">
                  <c:v>30</c:v>
                </c:pt>
                <c:pt idx="1916">
                  <c:v>30</c:v>
                </c:pt>
                <c:pt idx="1917">
                  <c:v>30</c:v>
                </c:pt>
                <c:pt idx="1918">
                  <c:v>30</c:v>
                </c:pt>
                <c:pt idx="1919">
                  <c:v>30</c:v>
                </c:pt>
                <c:pt idx="1920">
                  <c:v>30</c:v>
                </c:pt>
                <c:pt idx="1921">
                  <c:v>30</c:v>
                </c:pt>
                <c:pt idx="1922">
                  <c:v>30</c:v>
                </c:pt>
                <c:pt idx="1923">
                  <c:v>30</c:v>
                </c:pt>
                <c:pt idx="1924">
                  <c:v>30</c:v>
                </c:pt>
                <c:pt idx="1925">
                  <c:v>30</c:v>
                </c:pt>
                <c:pt idx="1926">
                  <c:v>29.9</c:v>
                </c:pt>
                <c:pt idx="1927">
                  <c:v>30</c:v>
                </c:pt>
                <c:pt idx="1928">
                  <c:v>30</c:v>
                </c:pt>
                <c:pt idx="1929">
                  <c:v>30</c:v>
                </c:pt>
                <c:pt idx="1930">
                  <c:v>30</c:v>
                </c:pt>
                <c:pt idx="1931">
                  <c:v>30</c:v>
                </c:pt>
                <c:pt idx="1932">
                  <c:v>30</c:v>
                </c:pt>
                <c:pt idx="1933">
                  <c:v>30</c:v>
                </c:pt>
                <c:pt idx="1934">
                  <c:v>30</c:v>
                </c:pt>
                <c:pt idx="1935">
                  <c:v>30</c:v>
                </c:pt>
                <c:pt idx="1936">
                  <c:v>30</c:v>
                </c:pt>
                <c:pt idx="1937">
                  <c:v>30</c:v>
                </c:pt>
                <c:pt idx="1938">
                  <c:v>30</c:v>
                </c:pt>
                <c:pt idx="1939">
                  <c:v>30.1</c:v>
                </c:pt>
                <c:pt idx="1940">
                  <c:v>30</c:v>
                </c:pt>
                <c:pt idx="1941">
                  <c:v>30</c:v>
                </c:pt>
                <c:pt idx="1942">
                  <c:v>30</c:v>
                </c:pt>
                <c:pt idx="1943">
                  <c:v>30.1</c:v>
                </c:pt>
                <c:pt idx="1944">
                  <c:v>30</c:v>
                </c:pt>
                <c:pt idx="1945">
                  <c:v>30.1</c:v>
                </c:pt>
                <c:pt idx="1946">
                  <c:v>30.1</c:v>
                </c:pt>
                <c:pt idx="1947">
                  <c:v>30.1</c:v>
                </c:pt>
                <c:pt idx="1948">
                  <c:v>30</c:v>
                </c:pt>
                <c:pt idx="1949">
                  <c:v>30</c:v>
                </c:pt>
                <c:pt idx="1950">
                  <c:v>30.1</c:v>
                </c:pt>
                <c:pt idx="1951">
                  <c:v>30.1</c:v>
                </c:pt>
                <c:pt idx="1952">
                  <c:v>30.1</c:v>
                </c:pt>
                <c:pt idx="1953">
                  <c:v>30.1</c:v>
                </c:pt>
                <c:pt idx="1954">
                  <c:v>30.1</c:v>
                </c:pt>
                <c:pt idx="1955">
                  <c:v>30.1</c:v>
                </c:pt>
                <c:pt idx="1956">
                  <c:v>30</c:v>
                </c:pt>
                <c:pt idx="1957">
                  <c:v>30.1</c:v>
                </c:pt>
                <c:pt idx="1958">
                  <c:v>30.1</c:v>
                </c:pt>
                <c:pt idx="1959">
                  <c:v>30.1</c:v>
                </c:pt>
                <c:pt idx="1960">
                  <c:v>30</c:v>
                </c:pt>
                <c:pt idx="1961">
                  <c:v>30.1</c:v>
                </c:pt>
                <c:pt idx="1962">
                  <c:v>30.1</c:v>
                </c:pt>
                <c:pt idx="1963">
                  <c:v>30.1</c:v>
                </c:pt>
                <c:pt idx="1964">
                  <c:v>30.1</c:v>
                </c:pt>
                <c:pt idx="1965">
                  <c:v>30.1</c:v>
                </c:pt>
                <c:pt idx="1966">
                  <c:v>30.1</c:v>
                </c:pt>
                <c:pt idx="1967">
                  <c:v>30.1</c:v>
                </c:pt>
                <c:pt idx="1968">
                  <c:v>30.1</c:v>
                </c:pt>
                <c:pt idx="1969">
                  <c:v>30.1</c:v>
                </c:pt>
                <c:pt idx="1970">
                  <c:v>30.1</c:v>
                </c:pt>
                <c:pt idx="1971">
                  <c:v>30.1</c:v>
                </c:pt>
                <c:pt idx="1972">
                  <c:v>30.1</c:v>
                </c:pt>
                <c:pt idx="1973">
                  <c:v>30.1</c:v>
                </c:pt>
                <c:pt idx="1974">
                  <c:v>30.1</c:v>
                </c:pt>
                <c:pt idx="1975">
                  <c:v>30.1</c:v>
                </c:pt>
                <c:pt idx="1976">
                  <c:v>30.1</c:v>
                </c:pt>
                <c:pt idx="1977">
                  <c:v>30.1</c:v>
                </c:pt>
                <c:pt idx="1978">
                  <c:v>30.1</c:v>
                </c:pt>
                <c:pt idx="1979">
                  <c:v>30.1</c:v>
                </c:pt>
                <c:pt idx="1980">
                  <c:v>30.1</c:v>
                </c:pt>
                <c:pt idx="1981">
                  <c:v>30.1</c:v>
                </c:pt>
                <c:pt idx="1982">
                  <c:v>30.1</c:v>
                </c:pt>
                <c:pt idx="1983">
                  <c:v>30.1</c:v>
                </c:pt>
                <c:pt idx="1984">
                  <c:v>30.1</c:v>
                </c:pt>
                <c:pt idx="1985">
                  <c:v>30.1</c:v>
                </c:pt>
                <c:pt idx="1986">
                  <c:v>30.1</c:v>
                </c:pt>
                <c:pt idx="1987">
                  <c:v>30.1</c:v>
                </c:pt>
                <c:pt idx="1988">
                  <c:v>30.1</c:v>
                </c:pt>
                <c:pt idx="1989">
                  <c:v>30.1</c:v>
                </c:pt>
                <c:pt idx="1990">
                  <c:v>30.1</c:v>
                </c:pt>
                <c:pt idx="1991">
                  <c:v>30.1</c:v>
                </c:pt>
                <c:pt idx="1992">
                  <c:v>30</c:v>
                </c:pt>
                <c:pt idx="1993">
                  <c:v>30.1</c:v>
                </c:pt>
                <c:pt idx="1994">
                  <c:v>30.1</c:v>
                </c:pt>
                <c:pt idx="1995">
                  <c:v>30.1</c:v>
                </c:pt>
                <c:pt idx="1996">
                  <c:v>30.1</c:v>
                </c:pt>
                <c:pt idx="1997">
                  <c:v>30.1</c:v>
                </c:pt>
                <c:pt idx="1998">
                  <c:v>30.1</c:v>
                </c:pt>
                <c:pt idx="1999">
                  <c:v>30.1</c:v>
                </c:pt>
                <c:pt idx="2000">
                  <c:v>30.1</c:v>
                </c:pt>
                <c:pt idx="2001">
                  <c:v>30.1</c:v>
                </c:pt>
                <c:pt idx="2002">
                  <c:v>30.1</c:v>
                </c:pt>
                <c:pt idx="2003">
                  <c:v>30.1</c:v>
                </c:pt>
                <c:pt idx="2004">
                  <c:v>30.1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9F-4748-9E36-A5BC4AC697BB}"/>
            </c:ext>
          </c:extLst>
        </c:ser>
        <c:ser>
          <c:idx val="1"/>
          <c:order val="6"/>
          <c:tx>
            <c:strRef>
              <c:f>IgG!$O$16</c:f>
              <c:strCache>
                <c:ptCount val="1"/>
                <c:pt idx="0">
                  <c:v>TC1</c:v>
                </c:pt>
              </c:strCache>
            </c:strRef>
          </c:tx>
          <c:spPr>
            <a:ln w="6350">
              <a:solidFill>
                <a:srgbClr val="FFFFFF"/>
              </a:solidFill>
            </a:ln>
          </c:spPr>
          <c:marker>
            <c:symbol val="none"/>
          </c:marker>
          <c:xVal>
            <c:numRef>
              <c:f>IgG!$V$20:$V$2024</c:f>
              <c:numCache>
                <c:formatCode>General</c:formatCode>
                <c:ptCount val="2005"/>
                <c:pt idx="363" formatCode="0.00">
                  <c:v>0</c:v>
                </c:pt>
                <c:pt idx="364" formatCode="0.00">
                  <c:v>3.9999999999999147E-2</c:v>
                </c:pt>
                <c:pt idx="365" formatCode="0.00">
                  <c:v>6.9999999999998508E-2</c:v>
                </c:pt>
                <c:pt idx="366" formatCode="0.00">
                  <c:v>9.9999999999999645E-2</c:v>
                </c:pt>
                <c:pt idx="367" formatCode="0.00">
                  <c:v>0.13999999999999879</c:v>
                </c:pt>
                <c:pt idx="368" formatCode="0.00">
                  <c:v>0.16999999999999993</c:v>
                </c:pt>
                <c:pt idx="369" formatCode="0.00">
                  <c:v>0.19999999999999929</c:v>
                </c:pt>
                <c:pt idx="370" formatCode="0.00">
                  <c:v>0.23999999999999844</c:v>
                </c:pt>
                <c:pt idx="371" formatCode="0.00">
                  <c:v>0.26999999999999957</c:v>
                </c:pt>
                <c:pt idx="372" formatCode="0.00">
                  <c:v>0.29999999999999893</c:v>
                </c:pt>
                <c:pt idx="373" formatCode="0.00">
                  <c:v>0.33999999999999986</c:v>
                </c:pt>
                <c:pt idx="374" formatCode="0.00">
                  <c:v>0.36999999999999922</c:v>
                </c:pt>
                <c:pt idx="375" formatCode="0.00">
                  <c:v>0.39999999999999858</c:v>
                </c:pt>
                <c:pt idx="376" formatCode="0.00">
                  <c:v>0.4399999999999995</c:v>
                </c:pt>
                <c:pt idx="377" formatCode="0.00">
                  <c:v>0.46999999999999886</c:v>
                </c:pt>
                <c:pt idx="378" formatCode="0.00">
                  <c:v>0.5</c:v>
                </c:pt>
                <c:pt idx="379" formatCode="0.00">
                  <c:v>0.53999999999999915</c:v>
                </c:pt>
                <c:pt idx="380" formatCode="0.00">
                  <c:v>0.56999999999999851</c:v>
                </c:pt>
                <c:pt idx="381" formatCode="0.00">
                  <c:v>0.59999999999999964</c:v>
                </c:pt>
                <c:pt idx="382" formatCode="0.00">
                  <c:v>0.63999999999999879</c:v>
                </c:pt>
                <c:pt idx="383" formatCode="0.00">
                  <c:v>0.66999999999999993</c:v>
                </c:pt>
                <c:pt idx="384" formatCode="0.00">
                  <c:v>0.69999999999999929</c:v>
                </c:pt>
                <c:pt idx="385" formatCode="0.00">
                  <c:v>0.73999999999999844</c:v>
                </c:pt>
                <c:pt idx="386" formatCode="0.00">
                  <c:v>0.76999999999999957</c:v>
                </c:pt>
                <c:pt idx="387" formatCode="0.00">
                  <c:v>0.79999999999999893</c:v>
                </c:pt>
                <c:pt idx="388" formatCode="0.00">
                  <c:v>0.83999999999999986</c:v>
                </c:pt>
                <c:pt idx="389" formatCode="0.00">
                  <c:v>0.86999999999999922</c:v>
                </c:pt>
                <c:pt idx="390" formatCode="0.00">
                  <c:v>0.89999999999999858</c:v>
                </c:pt>
                <c:pt idx="391" formatCode="0.00">
                  <c:v>0.9399999999999995</c:v>
                </c:pt>
                <c:pt idx="392" formatCode="0.00">
                  <c:v>0.96999999999999886</c:v>
                </c:pt>
                <c:pt idx="393" formatCode="0.00">
                  <c:v>1</c:v>
                </c:pt>
                <c:pt idx="394" formatCode="0.00">
                  <c:v>1.0399999999999991</c:v>
                </c:pt>
                <c:pt idx="395" formatCode="0.00">
                  <c:v>1.0699999999999985</c:v>
                </c:pt>
                <c:pt idx="396" formatCode="0.00">
                  <c:v>1.0999999999999996</c:v>
                </c:pt>
                <c:pt idx="397" formatCode="0.00">
                  <c:v>1.1399999999999988</c:v>
                </c:pt>
                <c:pt idx="398" formatCode="0.00">
                  <c:v>1.17</c:v>
                </c:pt>
                <c:pt idx="399" formatCode="0.00">
                  <c:v>1.1999999999999993</c:v>
                </c:pt>
                <c:pt idx="400" formatCode="0.00">
                  <c:v>1.2399999999999984</c:v>
                </c:pt>
                <c:pt idx="401" formatCode="0.00">
                  <c:v>1.2699999999999996</c:v>
                </c:pt>
                <c:pt idx="402" formatCode="0.00">
                  <c:v>1.2999999999999989</c:v>
                </c:pt>
                <c:pt idx="403" formatCode="0.00">
                  <c:v>1.3399999999999999</c:v>
                </c:pt>
                <c:pt idx="404" formatCode="0.00">
                  <c:v>1.3699999999999992</c:v>
                </c:pt>
                <c:pt idx="405" formatCode="0.00">
                  <c:v>1.3999999999999986</c:v>
                </c:pt>
                <c:pt idx="406" formatCode="0.00">
                  <c:v>1.4399999999999995</c:v>
                </c:pt>
                <c:pt idx="407" formatCode="0.00">
                  <c:v>1.4699999999999989</c:v>
                </c:pt>
                <c:pt idx="408" formatCode="0.00">
                  <c:v>1.5</c:v>
                </c:pt>
                <c:pt idx="409" formatCode="0.00">
                  <c:v>1.5399999999999991</c:v>
                </c:pt>
                <c:pt idx="410" formatCode="0.00">
                  <c:v>1.5699999999999985</c:v>
                </c:pt>
                <c:pt idx="411" formatCode="0.00">
                  <c:v>1.5999999999999996</c:v>
                </c:pt>
                <c:pt idx="412" formatCode="0.00">
                  <c:v>1.6399999999999988</c:v>
                </c:pt>
                <c:pt idx="413" formatCode="0.00">
                  <c:v>1.67</c:v>
                </c:pt>
                <c:pt idx="414" formatCode="0.00">
                  <c:v>1.6999999999999993</c:v>
                </c:pt>
                <c:pt idx="415" formatCode="0.00">
                  <c:v>1.7399999999999984</c:v>
                </c:pt>
                <c:pt idx="416" formatCode="0.00">
                  <c:v>1.7699999999999996</c:v>
                </c:pt>
                <c:pt idx="417" formatCode="0.00">
                  <c:v>1.7999999999999989</c:v>
                </c:pt>
                <c:pt idx="418" formatCode="0.00">
                  <c:v>1.8399999999999999</c:v>
                </c:pt>
                <c:pt idx="419" formatCode="0.00">
                  <c:v>1.8699999999999992</c:v>
                </c:pt>
                <c:pt idx="420" formatCode="0.00">
                  <c:v>1.8999999999999986</c:v>
                </c:pt>
                <c:pt idx="421" formatCode="0.00">
                  <c:v>1.9399999999999995</c:v>
                </c:pt>
                <c:pt idx="422" formatCode="0.00">
                  <c:v>1.9699999999999989</c:v>
                </c:pt>
                <c:pt idx="423" formatCode="0.00">
                  <c:v>2</c:v>
                </c:pt>
                <c:pt idx="424" formatCode="0.00">
                  <c:v>2.0399999999999991</c:v>
                </c:pt>
                <c:pt idx="425" formatCode="0.00">
                  <c:v>2.0699999999999985</c:v>
                </c:pt>
                <c:pt idx="426" formatCode="0.00">
                  <c:v>2.0999999999999996</c:v>
                </c:pt>
                <c:pt idx="427" formatCode="0.00">
                  <c:v>2.1399999999999988</c:v>
                </c:pt>
                <c:pt idx="428" formatCode="0.00">
                  <c:v>2.17</c:v>
                </c:pt>
                <c:pt idx="429" formatCode="0.00">
                  <c:v>2.1999999999999993</c:v>
                </c:pt>
                <c:pt idx="430" formatCode="0.00">
                  <c:v>2.2399999999999984</c:v>
                </c:pt>
                <c:pt idx="431" formatCode="0.00">
                  <c:v>2.2699999999999996</c:v>
                </c:pt>
                <c:pt idx="432" formatCode="0.00">
                  <c:v>2.2999999999999989</c:v>
                </c:pt>
                <c:pt idx="433" formatCode="0.00">
                  <c:v>2.34</c:v>
                </c:pt>
                <c:pt idx="434" formatCode="0.00">
                  <c:v>2.3699999999999992</c:v>
                </c:pt>
                <c:pt idx="435" formatCode="0.00">
                  <c:v>2.3999999999999986</c:v>
                </c:pt>
                <c:pt idx="436" formatCode="0.00">
                  <c:v>2.4399999999999995</c:v>
                </c:pt>
                <c:pt idx="437" formatCode="0.00">
                  <c:v>2.4699999999999989</c:v>
                </c:pt>
                <c:pt idx="438" formatCode="0.00">
                  <c:v>2.5</c:v>
                </c:pt>
                <c:pt idx="439" formatCode="0.00">
                  <c:v>2.5399999999999991</c:v>
                </c:pt>
                <c:pt idx="440" formatCode="0.00">
                  <c:v>2.5699999999999985</c:v>
                </c:pt>
                <c:pt idx="441" formatCode="0.00">
                  <c:v>2.5999999999999996</c:v>
                </c:pt>
                <c:pt idx="442" formatCode="0.00">
                  <c:v>2.6399999999999988</c:v>
                </c:pt>
                <c:pt idx="443" formatCode="0.00">
                  <c:v>2.67</c:v>
                </c:pt>
                <c:pt idx="444" formatCode="0.00">
                  <c:v>2.6999999999999993</c:v>
                </c:pt>
                <c:pt idx="445" formatCode="0.00">
                  <c:v>2.7399999999999984</c:v>
                </c:pt>
                <c:pt idx="446" formatCode="0.00">
                  <c:v>2.7699999999999996</c:v>
                </c:pt>
                <c:pt idx="447" formatCode="0.00">
                  <c:v>2.7999999999999989</c:v>
                </c:pt>
                <c:pt idx="448" formatCode="0.00">
                  <c:v>2.84</c:v>
                </c:pt>
                <c:pt idx="449" formatCode="0.00">
                  <c:v>2.8699999999999992</c:v>
                </c:pt>
                <c:pt idx="450" formatCode="0.00">
                  <c:v>2.8999999999999986</c:v>
                </c:pt>
                <c:pt idx="451" formatCode="0.00">
                  <c:v>2.9399999999999995</c:v>
                </c:pt>
                <c:pt idx="452" formatCode="0.00">
                  <c:v>2.9699999999999989</c:v>
                </c:pt>
                <c:pt idx="453" formatCode="0.00">
                  <c:v>3</c:v>
                </c:pt>
                <c:pt idx="454" formatCode="0.00">
                  <c:v>3.0399999999999991</c:v>
                </c:pt>
                <c:pt idx="455" formatCode="0.00">
                  <c:v>3.0699999999999985</c:v>
                </c:pt>
                <c:pt idx="456" formatCode="0.00">
                  <c:v>3.0999999999999996</c:v>
                </c:pt>
                <c:pt idx="457" formatCode="0.00">
                  <c:v>3.1399999999999988</c:v>
                </c:pt>
                <c:pt idx="458" formatCode="0.00">
                  <c:v>3.17</c:v>
                </c:pt>
                <c:pt idx="459" formatCode="0.00">
                  <c:v>3.1999999999999993</c:v>
                </c:pt>
                <c:pt idx="460" formatCode="0.00">
                  <c:v>3.2399999999999984</c:v>
                </c:pt>
                <c:pt idx="461" formatCode="0.00">
                  <c:v>3.2699999999999996</c:v>
                </c:pt>
                <c:pt idx="462" formatCode="0.00">
                  <c:v>3.2999999999999989</c:v>
                </c:pt>
                <c:pt idx="463" formatCode="0.00">
                  <c:v>3.34</c:v>
                </c:pt>
                <c:pt idx="464" formatCode="0.00">
                  <c:v>3.3699999999999992</c:v>
                </c:pt>
                <c:pt idx="465" formatCode="0.00">
                  <c:v>3.3999999999999986</c:v>
                </c:pt>
                <c:pt idx="466" formatCode="0.00">
                  <c:v>3.4399999999999995</c:v>
                </c:pt>
                <c:pt idx="467" formatCode="0.00">
                  <c:v>3.4699999999999989</c:v>
                </c:pt>
                <c:pt idx="468" formatCode="0.00">
                  <c:v>3.5</c:v>
                </c:pt>
                <c:pt idx="469" formatCode="0.00">
                  <c:v>3.5399999999999991</c:v>
                </c:pt>
                <c:pt idx="470" formatCode="0.00">
                  <c:v>3.5699999999999985</c:v>
                </c:pt>
                <c:pt idx="471" formatCode="0.00">
                  <c:v>3.5999999999999996</c:v>
                </c:pt>
                <c:pt idx="472" formatCode="0.00">
                  <c:v>3.6399999999999988</c:v>
                </c:pt>
                <c:pt idx="473" formatCode="0.00">
                  <c:v>3.67</c:v>
                </c:pt>
                <c:pt idx="474" formatCode="0.00">
                  <c:v>3.6999999999999993</c:v>
                </c:pt>
                <c:pt idx="475" formatCode="0.00">
                  <c:v>3.7399999999999984</c:v>
                </c:pt>
                <c:pt idx="476" formatCode="0.00">
                  <c:v>3.7699999999999996</c:v>
                </c:pt>
                <c:pt idx="477" formatCode="0.00">
                  <c:v>3.7999999999999989</c:v>
                </c:pt>
                <c:pt idx="478" formatCode="0.00">
                  <c:v>3.84</c:v>
                </c:pt>
                <c:pt idx="479" formatCode="0.00">
                  <c:v>3.8699999999999992</c:v>
                </c:pt>
                <c:pt idx="480" formatCode="0.00">
                  <c:v>3.9000000000000004</c:v>
                </c:pt>
                <c:pt idx="481" formatCode="0.00">
                  <c:v>3.9399999999999995</c:v>
                </c:pt>
                <c:pt idx="482" formatCode="0.00">
                  <c:v>3.9700000000000006</c:v>
                </c:pt>
                <c:pt idx="483" formatCode="0.00">
                  <c:v>3.9999999999999982</c:v>
                </c:pt>
                <c:pt idx="484" formatCode="0.00">
                  <c:v>4.0400000000000009</c:v>
                </c:pt>
                <c:pt idx="485" formatCode="0.00">
                  <c:v>4.0699999999999985</c:v>
                </c:pt>
                <c:pt idx="486" formatCode="0.00">
                  <c:v>4.0999999999999996</c:v>
                </c:pt>
                <c:pt idx="487" formatCode="0.00">
                  <c:v>4.1399999999999988</c:v>
                </c:pt>
                <c:pt idx="488" formatCode="0.00">
                  <c:v>4.17</c:v>
                </c:pt>
                <c:pt idx="489" formatCode="0.00">
                  <c:v>4.1999999999999975</c:v>
                </c:pt>
                <c:pt idx="490" formatCode="0.00">
                  <c:v>4.24</c:v>
                </c:pt>
                <c:pt idx="491" formatCode="0.00">
                  <c:v>4.2699999999999978</c:v>
                </c:pt>
                <c:pt idx="492" formatCode="0.00">
                  <c:v>4.2999999999999989</c:v>
                </c:pt>
                <c:pt idx="493" formatCode="0.00">
                  <c:v>4.3399999999999981</c:v>
                </c:pt>
                <c:pt idx="494" formatCode="0.00">
                  <c:v>4.3699999999999992</c:v>
                </c:pt>
                <c:pt idx="495" formatCode="0.00">
                  <c:v>4.4000000000000004</c:v>
                </c:pt>
                <c:pt idx="496" formatCode="0.00">
                  <c:v>4.4399999999999995</c:v>
                </c:pt>
                <c:pt idx="497" formatCode="0.00">
                  <c:v>4.4700000000000006</c:v>
                </c:pt>
                <c:pt idx="498" formatCode="0.00">
                  <c:v>4.4999999999999982</c:v>
                </c:pt>
                <c:pt idx="499" formatCode="0.00">
                  <c:v>4.5400000000000009</c:v>
                </c:pt>
                <c:pt idx="500" formatCode="0.00">
                  <c:v>4.5699999999999985</c:v>
                </c:pt>
                <c:pt idx="501" formatCode="0.00">
                  <c:v>4.5999999999999996</c:v>
                </c:pt>
                <c:pt idx="502" formatCode="0.00">
                  <c:v>4.6399999999999988</c:v>
                </c:pt>
                <c:pt idx="503" formatCode="0.00">
                  <c:v>4.67</c:v>
                </c:pt>
                <c:pt idx="504" formatCode="0.00">
                  <c:v>4.6999999999999975</c:v>
                </c:pt>
                <c:pt idx="505" formatCode="0.00">
                  <c:v>4.74</c:v>
                </c:pt>
                <c:pt idx="506" formatCode="0.00">
                  <c:v>4.7699999999999978</c:v>
                </c:pt>
                <c:pt idx="507" formatCode="0.00">
                  <c:v>4.7999999999999989</c:v>
                </c:pt>
                <c:pt idx="508" formatCode="0.00">
                  <c:v>4.8399999999999981</c:v>
                </c:pt>
                <c:pt idx="509" formatCode="0.00">
                  <c:v>4.8699999999999992</c:v>
                </c:pt>
                <c:pt idx="510" formatCode="0.00">
                  <c:v>4.9000000000000004</c:v>
                </c:pt>
                <c:pt idx="511" formatCode="0.00">
                  <c:v>4.9399999999999995</c:v>
                </c:pt>
                <c:pt idx="512" formatCode="0.00">
                  <c:v>4.9700000000000006</c:v>
                </c:pt>
                <c:pt idx="513" formatCode="0.00">
                  <c:v>4.9999999999999982</c:v>
                </c:pt>
                <c:pt idx="514" formatCode="0.00">
                  <c:v>5.0400000000000009</c:v>
                </c:pt>
                <c:pt idx="515" formatCode="0.00">
                  <c:v>5.0699999999999985</c:v>
                </c:pt>
                <c:pt idx="516" formatCode="0.00">
                  <c:v>5.0999999999999996</c:v>
                </c:pt>
                <c:pt idx="517" formatCode="0.00">
                  <c:v>5.1399999999999988</c:v>
                </c:pt>
                <c:pt idx="518" formatCode="0.00">
                  <c:v>5.17</c:v>
                </c:pt>
                <c:pt idx="519" formatCode="0.00">
                  <c:v>5.1999999999999975</c:v>
                </c:pt>
                <c:pt idx="520" formatCode="0.00">
                  <c:v>5.24</c:v>
                </c:pt>
                <c:pt idx="521" formatCode="0.00">
                  <c:v>5.2699999999999978</c:v>
                </c:pt>
                <c:pt idx="522" formatCode="0.00">
                  <c:v>5.2999999999999989</c:v>
                </c:pt>
                <c:pt idx="523" formatCode="0.00">
                  <c:v>5.3399999999999981</c:v>
                </c:pt>
                <c:pt idx="524" formatCode="0.00">
                  <c:v>5.3699999999999992</c:v>
                </c:pt>
                <c:pt idx="525" formatCode="0.00">
                  <c:v>5.4</c:v>
                </c:pt>
                <c:pt idx="526" formatCode="0.00">
                  <c:v>5.4399999999999995</c:v>
                </c:pt>
                <c:pt idx="527" formatCode="0.00">
                  <c:v>5.4700000000000006</c:v>
                </c:pt>
                <c:pt idx="528" formatCode="0.00">
                  <c:v>5.4999999999999982</c:v>
                </c:pt>
                <c:pt idx="529" formatCode="0.00">
                  <c:v>5.5400000000000009</c:v>
                </c:pt>
                <c:pt idx="530" formatCode="0.00">
                  <c:v>5.5699999999999985</c:v>
                </c:pt>
                <c:pt idx="531" formatCode="0.00">
                  <c:v>5.6</c:v>
                </c:pt>
                <c:pt idx="532" formatCode="0.00">
                  <c:v>5.6399999999999988</c:v>
                </c:pt>
                <c:pt idx="533" formatCode="0.00">
                  <c:v>5.67</c:v>
                </c:pt>
                <c:pt idx="534" formatCode="0.00">
                  <c:v>5.6999999999999975</c:v>
                </c:pt>
                <c:pt idx="535" formatCode="0.00">
                  <c:v>5.74</c:v>
                </c:pt>
                <c:pt idx="536" formatCode="0.00">
                  <c:v>5.7699999999999978</c:v>
                </c:pt>
                <c:pt idx="537" formatCode="0.00">
                  <c:v>5.7999999999999989</c:v>
                </c:pt>
                <c:pt idx="538" formatCode="0.00">
                  <c:v>5.8399999999999981</c:v>
                </c:pt>
                <c:pt idx="539" formatCode="0.00">
                  <c:v>5.8699999999999992</c:v>
                </c:pt>
                <c:pt idx="540" formatCode="0.00">
                  <c:v>5.9</c:v>
                </c:pt>
                <c:pt idx="541" formatCode="0.00">
                  <c:v>5.9399999999999995</c:v>
                </c:pt>
                <c:pt idx="542" formatCode="0.00">
                  <c:v>5.9700000000000006</c:v>
                </c:pt>
                <c:pt idx="543" formatCode="0.00">
                  <c:v>5.9999999999999982</c:v>
                </c:pt>
                <c:pt idx="544" formatCode="0.00">
                  <c:v>6.0400000000000009</c:v>
                </c:pt>
                <c:pt idx="545" formatCode="0.00">
                  <c:v>6.0699999999999985</c:v>
                </c:pt>
                <c:pt idx="546" formatCode="0.00">
                  <c:v>6.1</c:v>
                </c:pt>
                <c:pt idx="547" formatCode="0.00">
                  <c:v>6.1399999999999988</c:v>
                </c:pt>
                <c:pt idx="548" formatCode="0.00">
                  <c:v>6.17</c:v>
                </c:pt>
                <c:pt idx="549" formatCode="0.00">
                  <c:v>6.1999999999999975</c:v>
                </c:pt>
                <c:pt idx="550" formatCode="0.00">
                  <c:v>6.24</c:v>
                </c:pt>
                <c:pt idx="551" formatCode="0.00">
                  <c:v>6.2699999999999978</c:v>
                </c:pt>
                <c:pt idx="552" formatCode="0.00">
                  <c:v>6.2999999999999989</c:v>
                </c:pt>
                <c:pt idx="553" formatCode="0.00">
                  <c:v>6.3399999999999981</c:v>
                </c:pt>
                <c:pt idx="554" formatCode="0.00">
                  <c:v>6.3699999999999992</c:v>
                </c:pt>
                <c:pt idx="555" formatCode="0.00">
                  <c:v>6.4</c:v>
                </c:pt>
                <c:pt idx="556" formatCode="0.00">
                  <c:v>6.4399999999999995</c:v>
                </c:pt>
                <c:pt idx="557" formatCode="0.00">
                  <c:v>6.4700000000000006</c:v>
                </c:pt>
                <c:pt idx="558" formatCode="0.00">
                  <c:v>6.4999999999999982</c:v>
                </c:pt>
                <c:pt idx="559" formatCode="0.00">
                  <c:v>6.5400000000000009</c:v>
                </c:pt>
                <c:pt idx="560" formatCode="0.00">
                  <c:v>6.5699999999999985</c:v>
                </c:pt>
                <c:pt idx="561" formatCode="0.00">
                  <c:v>6.6</c:v>
                </c:pt>
                <c:pt idx="562" formatCode="0.00">
                  <c:v>6.6399999999999988</c:v>
                </c:pt>
                <c:pt idx="563" formatCode="0.00">
                  <c:v>6.67</c:v>
                </c:pt>
                <c:pt idx="564" formatCode="0.00">
                  <c:v>6.6999999999999975</c:v>
                </c:pt>
                <c:pt idx="565" formatCode="0.00">
                  <c:v>6.74</c:v>
                </c:pt>
                <c:pt idx="566" formatCode="0.00">
                  <c:v>6.7699999999999978</c:v>
                </c:pt>
                <c:pt idx="567" formatCode="0.00">
                  <c:v>6.7999999999999989</c:v>
                </c:pt>
                <c:pt idx="568" formatCode="0.00">
                  <c:v>6.8399999999999981</c:v>
                </c:pt>
                <c:pt idx="569" formatCode="0.00">
                  <c:v>6.8699999999999992</c:v>
                </c:pt>
                <c:pt idx="570" formatCode="0.00">
                  <c:v>6.9</c:v>
                </c:pt>
                <c:pt idx="571" formatCode="0.00">
                  <c:v>6.9399999999999995</c:v>
                </c:pt>
                <c:pt idx="572" formatCode="0.00">
                  <c:v>6.9700000000000006</c:v>
                </c:pt>
                <c:pt idx="573" formatCode="0.00">
                  <c:v>6.9999999999999982</c:v>
                </c:pt>
                <c:pt idx="574" formatCode="0.00">
                  <c:v>7.0400000000000009</c:v>
                </c:pt>
                <c:pt idx="575" formatCode="0.00">
                  <c:v>7.0699999999999985</c:v>
                </c:pt>
                <c:pt idx="576" formatCode="0.00">
                  <c:v>7.1</c:v>
                </c:pt>
                <c:pt idx="577" formatCode="0.00">
                  <c:v>7.1399999999999988</c:v>
                </c:pt>
                <c:pt idx="578" formatCode="0.00">
                  <c:v>7.17</c:v>
                </c:pt>
                <c:pt idx="579" formatCode="0.00">
                  <c:v>7.1999999999999975</c:v>
                </c:pt>
                <c:pt idx="580" formatCode="0.00">
                  <c:v>7.24</c:v>
                </c:pt>
                <c:pt idx="581" formatCode="0.00">
                  <c:v>7.2699999999999978</c:v>
                </c:pt>
                <c:pt idx="582" formatCode="0.00">
                  <c:v>7.2999999999999989</c:v>
                </c:pt>
                <c:pt idx="583" formatCode="0.00">
                  <c:v>7.3399999999999981</c:v>
                </c:pt>
                <c:pt idx="584" formatCode="0.00">
                  <c:v>7.3699999999999992</c:v>
                </c:pt>
                <c:pt idx="585" formatCode="0.00">
                  <c:v>7.4</c:v>
                </c:pt>
                <c:pt idx="586" formatCode="0.00">
                  <c:v>7.4399999999999995</c:v>
                </c:pt>
                <c:pt idx="587" formatCode="0.00">
                  <c:v>7.4700000000000006</c:v>
                </c:pt>
                <c:pt idx="588" formatCode="0.00">
                  <c:v>7.4999999999999982</c:v>
                </c:pt>
                <c:pt idx="589" formatCode="0.00">
                  <c:v>7.5400000000000009</c:v>
                </c:pt>
                <c:pt idx="590" formatCode="0.00">
                  <c:v>7.5699999999999985</c:v>
                </c:pt>
                <c:pt idx="591" formatCode="0.00">
                  <c:v>7.6</c:v>
                </c:pt>
                <c:pt idx="592" formatCode="0.00">
                  <c:v>7.6399999999999988</c:v>
                </c:pt>
                <c:pt idx="593" formatCode="0.00">
                  <c:v>7.67</c:v>
                </c:pt>
                <c:pt idx="594" formatCode="0.00">
                  <c:v>7.6999999999999975</c:v>
                </c:pt>
                <c:pt idx="595" formatCode="0.00">
                  <c:v>7.74</c:v>
                </c:pt>
                <c:pt idx="596" formatCode="0.00">
                  <c:v>7.7699999999999978</c:v>
                </c:pt>
                <c:pt idx="597" formatCode="0.00">
                  <c:v>7.7999999999999989</c:v>
                </c:pt>
                <c:pt idx="598" formatCode="0.00">
                  <c:v>7.8399999999999981</c:v>
                </c:pt>
                <c:pt idx="599" formatCode="0.00">
                  <c:v>7.8699999999999992</c:v>
                </c:pt>
                <c:pt idx="600" formatCode="0.00">
                  <c:v>7.9</c:v>
                </c:pt>
                <c:pt idx="601" formatCode="0.00">
                  <c:v>7.9399999999999995</c:v>
                </c:pt>
                <c:pt idx="602" formatCode="0.00">
                  <c:v>7.9700000000000006</c:v>
                </c:pt>
                <c:pt idx="603" formatCode="0.00">
                  <c:v>7.9999999999999982</c:v>
                </c:pt>
                <c:pt idx="604" formatCode="0.00">
                  <c:v>8.0400000000000009</c:v>
                </c:pt>
                <c:pt idx="605" formatCode="0.00">
                  <c:v>8.0699999999999985</c:v>
                </c:pt>
                <c:pt idx="606" formatCode="0.00">
                  <c:v>8.1</c:v>
                </c:pt>
                <c:pt idx="607" formatCode="0.00">
                  <c:v>8.1399999999999988</c:v>
                </c:pt>
                <c:pt idx="608" formatCode="0.00">
                  <c:v>8.17</c:v>
                </c:pt>
                <c:pt idx="609" formatCode="0.00">
                  <c:v>8.1999999999999975</c:v>
                </c:pt>
                <c:pt idx="610" formatCode="0.00">
                  <c:v>8.24</c:v>
                </c:pt>
                <c:pt idx="611" formatCode="0.00">
                  <c:v>8.2699999999999978</c:v>
                </c:pt>
                <c:pt idx="612" formatCode="0.00">
                  <c:v>8.2999999999999989</c:v>
                </c:pt>
                <c:pt idx="613" formatCode="0.00">
                  <c:v>8.3399999999999981</c:v>
                </c:pt>
                <c:pt idx="614" formatCode="0.00">
                  <c:v>8.3699999999999992</c:v>
                </c:pt>
                <c:pt idx="615" formatCode="0.00">
                  <c:v>8.4</c:v>
                </c:pt>
                <c:pt idx="616" formatCode="0.00">
                  <c:v>8.44</c:v>
                </c:pt>
                <c:pt idx="617" formatCode="0.00">
                  <c:v>8.4700000000000006</c:v>
                </c:pt>
                <c:pt idx="618" formatCode="0.00">
                  <c:v>8.4999999999999982</c:v>
                </c:pt>
                <c:pt idx="619" formatCode="0.00">
                  <c:v>8.5400000000000009</c:v>
                </c:pt>
                <c:pt idx="620" formatCode="0.00">
                  <c:v>8.5699999999999985</c:v>
                </c:pt>
                <c:pt idx="621" formatCode="0.00">
                  <c:v>8.6</c:v>
                </c:pt>
                <c:pt idx="622" formatCode="0.00">
                  <c:v>8.6399999999999988</c:v>
                </c:pt>
                <c:pt idx="623" formatCode="0.00">
                  <c:v>8.67</c:v>
                </c:pt>
                <c:pt idx="624" formatCode="0.00">
                  <c:v>8.6999999999999975</c:v>
                </c:pt>
                <c:pt idx="625" formatCode="0.00">
                  <c:v>8.74</c:v>
                </c:pt>
                <c:pt idx="626" formatCode="0.00">
                  <c:v>8.7699999999999978</c:v>
                </c:pt>
                <c:pt idx="627" formatCode="0.00">
                  <c:v>8.7999999999999989</c:v>
                </c:pt>
                <c:pt idx="628" formatCode="0.00">
                  <c:v>8.8399999999999981</c:v>
                </c:pt>
                <c:pt idx="629" formatCode="0.00">
                  <c:v>8.8699999999999992</c:v>
                </c:pt>
                <c:pt idx="630" formatCode="0.00">
                  <c:v>8.9</c:v>
                </c:pt>
                <c:pt idx="631" formatCode="0.00">
                  <c:v>8.94</c:v>
                </c:pt>
                <c:pt idx="632" formatCode="0.00">
                  <c:v>8.9700000000000006</c:v>
                </c:pt>
                <c:pt idx="633" formatCode="0.00">
                  <c:v>8.9999999999999982</c:v>
                </c:pt>
                <c:pt idx="634" formatCode="0.00">
                  <c:v>9.0400000000000009</c:v>
                </c:pt>
                <c:pt idx="635" formatCode="0.00">
                  <c:v>9.0699999999999985</c:v>
                </c:pt>
                <c:pt idx="636" formatCode="0.00">
                  <c:v>9.1</c:v>
                </c:pt>
                <c:pt idx="637" formatCode="0.00">
                  <c:v>9.1399999999999988</c:v>
                </c:pt>
                <c:pt idx="638" formatCode="0.00">
                  <c:v>9.17</c:v>
                </c:pt>
                <c:pt idx="639" formatCode="0.00">
                  <c:v>9.1999999999999975</c:v>
                </c:pt>
                <c:pt idx="640" formatCode="0.00">
                  <c:v>9.24</c:v>
                </c:pt>
                <c:pt idx="641" formatCode="0.00">
                  <c:v>9.2699999999999978</c:v>
                </c:pt>
                <c:pt idx="642" formatCode="0.00">
                  <c:v>9.2999999999999989</c:v>
                </c:pt>
                <c:pt idx="643" formatCode="0.00">
                  <c:v>9.3399999999999981</c:v>
                </c:pt>
                <c:pt idx="644" formatCode="0.00">
                  <c:v>9.3699999999999992</c:v>
                </c:pt>
                <c:pt idx="645" formatCode="0.00">
                  <c:v>9.4</c:v>
                </c:pt>
                <c:pt idx="646" formatCode="0.00">
                  <c:v>9.44</c:v>
                </c:pt>
                <c:pt idx="647" formatCode="0.00">
                  <c:v>9.4700000000000006</c:v>
                </c:pt>
                <c:pt idx="648" formatCode="0.00">
                  <c:v>9.4999999999999982</c:v>
                </c:pt>
                <c:pt idx="649" formatCode="0.00">
                  <c:v>9.5400000000000009</c:v>
                </c:pt>
                <c:pt idx="650" formatCode="0.00">
                  <c:v>9.5699999999999985</c:v>
                </c:pt>
                <c:pt idx="651" formatCode="0.00">
                  <c:v>9.6</c:v>
                </c:pt>
                <c:pt idx="652" formatCode="0.00">
                  <c:v>9.6399999999999988</c:v>
                </c:pt>
                <c:pt idx="653" formatCode="0.00">
                  <c:v>9.67</c:v>
                </c:pt>
                <c:pt idx="654" formatCode="0.00">
                  <c:v>9.6999999999999975</c:v>
                </c:pt>
                <c:pt idx="655" formatCode="0.00">
                  <c:v>9.74</c:v>
                </c:pt>
                <c:pt idx="656" formatCode="0.00">
                  <c:v>9.7699999999999978</c:v>
                </c:pt>
                <c:pt idx="657" formatCode="0.00">
                  <c:v>9.7999999999999989</c:v>
                </c:pt>
                <c:pt idx="658" formatCode="0.00">
                  <c:v>9.8399999999999981</c:v>
                </c:pt>
                <c:pt idx="659" formatCode="0.00">
                  <c:v>9.8699999999999992</c:v>
                </c:pt>
                <c:pt idx="660" formatCode="0.00">
                  <c:v>9.9</c:v>
                </c:pt>
                <c:pt idx="661" formatCode="0.00">
                  <c:v>9.94</c:v>
                </c:pt>
                <c:pt idx="662" formatCode="0.00">
                  <c:v>9.9700000000000006</c:v>
                </c:pt>
                <c:pt idx="663" formatCode="0.00">
                  <c:v>9.9999999999999982</c:v>
                </c:pt>
                <c:pt idx="664" formatCode="0.00">
                  <c:v>10.040000000000001</c:v>
                </c:pt>
                <c:pt idx="665" formatCode="0.00">
                  <c:v>10.069999999999999</c:v>
                </c:pt>
                <c:pt idx="666" formatCode="0.00">
                  <c:v>10.1</c:v>
                </c:pt>
                <c:pt idx="667" formatCode="0.00">
                  <c:v>10.139999999999999</c:v>
                </c:pt>
                <c:pt idx="668" formatCode="0.00">
                  <c:v>10.17</c:v>
                </c:pt>
                <c:pt idx="669" formatCode="0.00">
                  <c:v>10.199999999999998</c:v>
                </c:pt>
                <c:pt idx="670" formatCode="0.00">
                  <c:v>10.24</c:v>
                </c:pt>
                <c:pt idx="671" formatCode="0.00">
                  <c:v>10.269999999999998</c:v>
                </c:pt>
                <c:pt idx="672" formatCode="0.00">
                  <c:v>10.299999999999999</c:v>
                </c:pt>
                <c:pt idx="673" formatCode="0.00">
                  <c:v>10.339999999999998</c:v>
                </c:pt>
                <c:pt idx="674" formatCode="0.00">
                  <c:v>10.37</c:v>
                </c:pt>
                <c:pt idx="675" formatCode="0.00">
                  <c:v>10.4</c:v>
                </c:pt>
                <c:pt idx="676" formatCode="0.00">
                  <c:v>10.44</c:v>
                </c:pt>
                <c:pt idx="677" formatCode="0.00">
                  <c:v>10.47</c:v>
                </c:pt>
                <c:pt idx="678" formatCode="0.00">
                  <c:v>10.499999999999998</c:v>
                </c:pt>
                <c:pt idx="679" formatCode="0.00">
                  <c:v>10.540000000000001</c:v>
                </c:pt>
                <c:pt idx="680" formatCode="0.00">
                  <c:v>10.569999999999999</c:v>
                </c:pt>
                <c:pt idx="681" formatCode="0.00">
                  <c:v>10.6</c:v>
                </c:pt>
                <c:pt idx="682" formatCode="0.00">
                  <c:v>10.639999999999999</c:v>
                </c:pt>
                <c:pt idx="683" formatCode="0.00">
                  <c:v>10.67</c:v>
                </c:pt>
                <c:pt idx="684" formatCode="0.00">
                  <c:v>10.699999999999998</c:v>
                </c:pt>
                <c:pt idx="685" formatCode="0.00">
                  <c:v>10.74</c:v>
                </c:pt>
                <c:pt idx="686" formatCode="0.00">
                  <c:v>10.769999999999998</c:v>
                </c:pt>
                <c:pt idx="687" formatCode="0.00">
                  <c:v>10.799999999999999</c:v>
                </c:pt>
                <c:pt idx="688" formatCode="0.00">
                  <c:v>10.839999999999998</c:v>
                </c:pt>
                <c:pt idx="689" formatCode="0.00">
                  <c:v>10.87</c:v>
                </c:pt>
                <c:pt idx="690" formatCode="0.00">
                  <c:v>10.9</c:v>
                </c:pt>
                <c:pt idx="691" formatCode="0.00">
                  <c:v>10.94</c:v>
                </c:pt>
                <c:pt idx="692" formatCode="0.00">
                  <c:v>10.97</c:v>
                </c:pt>
                <c:pt idx="693" formatCode="0.00">
                  <c:v>10.999999999999998</c:v>
                </c:pt>
                <c:pt idx="694" formatCode="0.00">
                  <c:v>11.040000000000001</c:v>
                </c:pt>
                <c:pt idx="695" formatCode="0.00">
                  <c:v>11.069999999999999</c:v>
                </c:pt>
                <c:pt idx="696" formatCode="0.00">
                  <c:v>11.1</c:v>
                </c:pt>
                <c:pt idx="697" formatCode="0.00">
                  <c:v>11.139999999999999</c:v>
                </c:pt>
                <c:pt idx="698" formatCode="0.00">
                  <c:v>11.17</c:v>
                </c:pt>
                <c:pt idx="699" formatCode="0.00">
                  <c:v>11.199999999999998</c:v>
                </c:pt>
                <c:pt idx="700" formatCode="0.00">
                  <c:v>11.24</c:v>
                </c:pt>
                <c:pt idx="701" formatCode="0.00">
                  <c:v>11.269999999999998</c:v>
                </c:pt>
                <c:pt idx="702" formatCode="0.00">
                  <c:v>11.299999999999999</c:v>
                </c:pt>
                <c:pt idx="703" formatCode="0.00">
                  <c:v>11.339999999999998</c:v>
                </c:pt>
                <c:pt idx="704" formatCode="0.00">
                  <c:v>11.37</c:v>
                </c:pt>
                <c:pt idx="705" formatCode="0.00">
                  <c:v>11.4</c:v>
                </c:pt>
                <c:pt idx="706" formatCode="0.00">
                  <c:v>11.44</c:v>
                </c:pt>
                <c:pt idx="707" formatCode="0.00">
                  <c:v>11.47</c:v>
                </c:pt>
                <c:pt idx="708" formatCode="0.00">
                  <c:v>11.499999999999998</c:v>
                </c:pt>
                <c:pt idx="709" formatCode="0.00">
                  <c:v>11.540000000000001</c:v>
                </c:pt>
                <c:pt idx="710" formatCode="0.00">
                  <c:v>11.569999999999999</c:v>
                </c:pt>
                <c:pt idx="711" formatCode="0.00">
                  <c:v>11.6</c:v>
                </c:pt>
                <c:pt idx="712" formatCode="0.00">
                  <c:v>11.639999999999999</c:v>
                </c:pt>
                <c:pt idx="713" formatCode="0.00">
                  <c:v>11.67</c:v>
                </c:pt>
                <c:pt idx="714" formatCode="0.00">
                  <c:v>11.699999999999998</c:v>
                </c:pt>
                <c:pt idx="715" formatCode="0.00">
                  <c:v>11.74</c:v>
                </c:pt>
                <c:pt idx="716" formatCode="0.00">
                  <c:v>11.769999999999998</c:v>
                </c:pt>
                <c:pt idx="717" formatCode="0.00">
                  <c:v>11.799999999999999</c:v>
                </c:pt>
                <c:pt idx="718" formatCode="0.00">
                  <c:v>11.839999999999998</c:v>
                </c:pt>
                <c:pt idx="719" formatCode="0.00">
                  <c:v>11.87</c:v>
                </c:pt>
                <c:pt idx="720" formatCode="0.00">
                  <c:v>11.9</c:v>
                </c:pt>
                <c:pt idx="721" formatCode="0.00">
                  <c:v>11.94</c:v>
                </c:pt>
                <c:pt idx="722" formatCode="0.00">
                  <c:v>11.97</c:v>
                </c:pt>
                <c:pt idx="723" formatCode="0.00">
                  <c:v>11.999999999999998</c:v>
                </c:pt>
                <c:pt idx="724" formatCode="0.00">
                  <c:v>12.040000000000001</c:v>
                </c:pt>
                <c:pt idx="725" formatCode="0.00">
                  <c:v>12.069999999999999</c:v>
                </c:pt>
                <c:pt idx="726" formatCode="0.00">
                  <c:v>12.1</c:v>
                </c:pt>
                <c:pt idx="727" formatCode="0.00">
                  <c:v>12.139999999999999</c:v>
                </c:pt>
                <c:pt idx="728" formatCode="0.00">
                  <c:v>12.17</c:v>
                </c:pt>
                <c:pt idx="729" formatCode="0.00">
                  <c:v>12.199999999999998</c:v>
                </c:pt>
                <c:pt idx="730" formatCode="0.00">
                  <c:v>12.24</c:v>
                </c:pt>
                <c:pt idx="731" formatCode="0.00">
                  <c:v>12.269999999999998</c:v>
                </c:pt>
                <c:pt idx="732" formatCode="0.00">
                  <c:v>12.299999999999999</c:v>
                </c:pt>
                <c:pt idx="733" formatCode="0.00">
                  <c:v>12.339999999999998</c:v>
                </c:pt>
                <c:pt idx="734" formatCode="0.00">
                  <c:v>12.37</c:v>
                </c:pt>
                <c:pt idx="735" formatCode="0.00">
                  <c:v>12.4</c:v>
                </c:pt>
                <c:pt idx="736" formatCode="0.00">
                  <c:v>12.44</c:v>
                </c:pt>
                <c:pt idx="737" formatCode="0.00">
                  <c:v>12.47</c:v>
                </c:pt>
                <c:pt idx="738" formatCode="0.00">
                  <c:v>12.499999999999998</c:v>
                </c:pt>
                <c:pt idx="739" formatCode="0.00">
                  <c:v>12.540000000000001</c:v>
                </c:pt>
                <c:pt idx="740" formatCode="0.00">
                  <c:v>12.569999999999999</c:v>
                </c:pt>
                <c:pt idx="741" formatCode="0.00">
                  <c:v>12.6</c:v>
                </c:pt>
                <c:pt idx="742" formatCode="0.00">
                  <c:v>12.639999999999999</c:v>
                </c:pt>
                <c:pt idx="743" formatCode="0.00">
                  <c:v>12.67</c:v>
                </c:pt>
                <c:pt idx="744" formatCode="0.00">
                  <c:v>12.699999999999998</c:v>
                </c:pt>
                <c:pt idx="745" formatCode="0.00">
                  <c:v>12.74</c:v>
                </c:pt>
                <c:pt idx="746" formatCode="0.00">
                  <c:v>12.769999999999998</c:v>
                </c:pt>
                <c:pt idx="747" formatCode="0.00">
                  <c:v>12.799999999999999</c:v>
                </c:pt>
                <c:pt idx="748" formatCode="0.00">
                  <c:v>12.839999999999998</c:v>
                </c:pt>
                <c:pt idx="749" formatCode="0.00">
                  <c:v>12.87</c:v>
                </c:pt>
                <c:pt idx="750" formatCode="0.00">
                  <c:v>12.9</c:v>
                </c:pt>
                <c:pt idx="751" formatCode="0.00">
                  <c:v>12.94</c:v>
                </c:pt>
                <c:pt idx="752" formatCode="0.00">
                  <c:v>12.97</c:v>
                </c:pt>
                <c:pt idx="753" formatCode="0.00">
                  <c:v>12.999999999999998</c:v>
                </c:pt>
                <c:pt idx="754" formatCode="0.00">
                  <c:v>13.040000000000001</c:v>
                </c:pt>
                <c:pt idx="755" formatCode="0.00">
                  <c:v>13.069999999999999</c:v>
                </c:pt>
                <c:pt idx="756" formatCode="0.00">
                  <c:v>13.1</c:v>
                </c:pt>
                <c:pt idx="757" formatCode="0.00">
                  <c:v>13.139999999999999</c:v>
                </c:pt>
                <c:pt idx="758" formatCode="0.00">
                  <c:v>13.17</c:v>
                </c:pt>
                <c:pt idx="759" formatCode="0.00">
                  <c:v>13.199999999999998</c:v>
                </c:pt>
                <c:pt idx="760" formatCode="0.00">
                  <c:v>13.24</c:v>
                </c:pt>
                <c:pt idx="761" formatCode="0.00">
                  <c:v>13.269999999999998</c:v>
                </c:pt>
                <c:pt idx="762" formatCode="0.00">
                  <c:v>13.299999999999999</c:v>
                </c:pt>
                <c:pt idx="763" formatCode="0.00">
                  <c:v>13.339999999999998</c:v>
                </c:pt>
                <c:pt idx="764" formatCode="0.00">
                  <c:v>13.37</c:v>
                </c:pt>
                <c:pt idx="765" formatCode="0.00">
                  <c:v>13.4</c:v>
                </c:pt>
                <c:pt idx="766" formatCode="0.00">
                  <c:v>13.44</c:v>
                </c:pt>
                <c:pt idx="767" formatCode="0.00">
                  <c:v>13.47</c:v>
                </c:pt>
                <c:pt idx="768" formatCode="0.00">
                  <c:v>13.499999999999998</c:v>
                </c:pt>
                <c:pt idx="769" formatCode="0.00">
                  <c:v>13.540000000000001</c:v>
                </c:pt>
                <c:pt idx="770" formatCode="0.00">
                  <c:v>13.569999999999999</c:v>
                </c:pt>
                <c:pt idx="771" formatCode="0.00">
                  <c:v>13.6</c:v>
                </c:pt>
                <c:pt idx="772" formatCode="0.00">
                  <c:v>13.639999999999999</c:v>
                </c:pt>
                <c:pt idx="773" formatCode="0.00">
                  <c:v>13.67</c:v>
                </c:pt>
                <c:pt idx="774" formatCode="0.00">
                  <c:v>13.699999999999998</c:v>
                </c:pt>
                <c:pt idx="775" formatCode="0.00">
                  <c:v>13.74</c:v>
                </c:pt>
                <c:pt idx="776" formatCode="0.00">
                  <c:v>13.769999999999998</c:v>
                </c:pt>
                <c:pt idx="777" formatCode="0.00">
                  <c:v>13.799999999999999</c:v>
                </c:pt>
                <c:pt idx="778" formatCode="0.00">
                  <c:v>13.839999999999998</c:v>
                </c:pt>
                <c:pt idx="779" formatCode="0.00">
                  <c:v>13.87</c:v>
                </c:pt>
                <c:pt idx="780" formatCode="0.00">
                  <c:v>13.9</c:v>
                </c:pt>
                <c:pt idx="781" formatCode="0.00">
                  <c:v>13.94</c:v>
                </c:pt>
                <c:pt idx="782" formatCode="0.00">
                  <c:v>13.97</c:v>
                </c:pt>
                <c:pt idx="783" formatCode="0.00">
                  <c:v>13.999999999999998</c:v>
                </c:pt>
                <c:pt idx="784" formatCode="0.00">
                  <c:v>14.040000000000001</c:v>
                </c:pt>
                <c:pt idx="785" formatCode="0.00">
                  <c:v>14.069999999999999</c:v>
                </c:pt>
                <c:pt idx="786" formatCode="0.00">
                  <c:v>14.1</c:v>
                </c:pt>
                <c:pt idx="787" formatCode="0.00">
                  <c:v>14.139999999999999</c:v>
                </c:pt>
                <c:pt idx="788" formatCode="0.00">
                  <c:v>14.17</c:v>
                </c:pt>
                <c:pt idx="789" formatCode="0.00">
                  <c:v>14.199999999999998</c:v>
                </c:pt>
                <c:pt idx="790" formatCode="0.00">
                  <c:v>14.24</c:v>
                </c:pt>
                <c:pt idx="791" formatCode="0.00">
                  <c:v>14.269999999999998</c:v>
                </c:pt>
                <c:pt idx="792" formatCode="0.00">
                  <c:v>14.299999999999999</c:v>
                </c:pt>
                <c:pt idx="793" formatCode="0.00">
                  <c:v>14.339999999999998</c:v>
                </c:pt>
                <c:pt idx="794" formatCode="0.00">
                  <c:v>14.37</c:v>
                </c:pt>
                <c:pt idx="795" formatCode="0.00">
                  <c:v>14.4</c:v>
                </c:pt>
                <c:pt idx="796" formatCode="0.00">
                  <c:v>14.44</c:v>
                </c:pt>
                <c:pt idx="797" formatCode="0.00">
                  <c:v>14.47</c:v>
                </c:pt>
                <c:pt idx="798" formatCode="0.00">
                  <c:v>14.499999999999998</c:v>
                </c:pt>
                <c:pt idx="799" formatCode="0.00">
                  <c:v>14.540000000000001</c:v>
                </c:pt>
                <c:pt idx="800" formatCode="0.00">
                  <c:v>14.569999999999999</c:v>
                </c:pt>
                <c:pt idx="801" formatCode="0.00">
                  <c:v>14.6</c:v>
                </c:pt>
                <c:pt idx="802" formatCode="0.00">
                  <c:v>14.639999999999999</c:v>
                </c:pt>
                <c:pt idx="803" formatCode="0.00">
                  <c:v>14.67</c:v>
                </c:pt>
                <c:pt idx="804" formatCode="0.00">
                  <c:v>14.699999999999998</c:v>
                </c:pt>
                <c:pt idx="805" formatCode="0.00">
                  <c:v>14.74</c:v>
                </c:pt>
                <c:pt idx="806" formatCode="0.00">
                  <c:v>14.769999999999998</c:v>
                </c:pt>
                <c:pt idx="807" formatCode="0.00">
                  <c:v>14.799999999999999</c:v>
                </c:pt>
                <c:pt idx="808" formatCode="0.00">
                  <c:v>14.839999999999998</c:v>
                </c:pt>
                <c:pt idx="809" formatCode="0.00">
                  <c:v>14.87</c:v>
                </c:pt>
                <c:pt idx="810" formatCode="0.00">
                  <c:v>14.9</c:v>
                </c:pt>
                <c:pt idx="811" formatCode="0.00">
                  <c:v>14.94</c:v>
                </c:pt>
                <c:pt idx="812" formatCode="0.00">
                  <c:v>14.97</c:v>
                </c:pt>
                <c:pt idx="813" formatCode="0.00">
                  <c:v>14.999999999999998</c:v>
                </c:pt>
                <c:pt idx="814" formatCode="0.00">
                  <c:v>15.040000000000001</c:v>
                </c:pt>
                <c:pt idx="815" formatCode="0.00">
                  <c:v>15.069999999999999</c:v>
                </c:pt>
                <c:pt idx="816" formatCode="0.00">
                  <c:v>15.1</c:v>
                </c:pt>
                <c:pt idx="817" formatCode="0.00">
                  <c:v>15.139999999999999</c:v>
                </c:pt>
                <c:pt idx="818" formatCode="0.00">
                  <c:v>15.17</c:v>
                </c:pt>
                <c:pt idx="819" formatCode="0.00">
                  <c:v>15.199999999999998</c:v>
                </c:pt>
                <c:pt idx="820" formatCode="0.00">
                  <c:v>15.24</c:v>
                </c:pt>
                <c:pt idx="821" formatCode="0.00">
                  <c:v>15.269999999999998</c:v>
                </c:pt>
                <c:pt idx="822" formatCode="0.00">
                  <c:v>15.299999999999999</c:v>
                </c:pt>
                <c:pt idx="823" formatCode="0.00">
                  <c:v>15.339999999999998</c:v>
                </c:pt>
                <c:pt idx="824" formatCode="0.00">
                  <c:v>15.37</c:v>
                </c:pt>
                <c:pt idx="825" formatCode="0.00">
                  <c:v>15.4</c:v>
                </c:pt>
                <c:pt idx="826" formatCode="0.00">
                  <c:v>15.44</c:v>
                </c:pt>
                <c:pt idx="827" formatCode="0.00">
                  <c:v>15.47</c:v>
                </c:pt>
                <c:pt idx="828" formatCode="0.00">
                  <c:v>15.499999999999998</c:v>
                </c:pt>
                <c:pt idx="829" formatCode="0.00">
                  <c:v>15.540000000000001</c:v>
                </c:pt>
                <c:pt idx="830" formatCode="0.00">
                  <c:v>15.569999999999999</c:v>
                </c:pt>
                <c:pt idx="831" formatCode="0.00">
                  <c:v>15.6</c:v>
                </c:pt>
                <c:pt idx="832" formatCode="0.00">
                  <c:v>15.639999999999999</c:v>
                </c:pt>
                <c:pt idx="833" formatCode="0.00">
                  <c:v>15.67</c:v>
                </c:pt>
                <c:pt idx="834" formatCode="0.00">
                  <c:v>15.699999999999998</c:v>
                </c:pt>
                <c:pt idx="835" formatCode="0.00">
                  <c:v>15.74</c:v>
                </c:pt>
                <c:pt idx="836" formatCode="0.00">
                  <c:v>15.769999999999998</c:v>
                </c:pt>
                <c:pt idx="837" formatCode="0.00">
                  <c:v>15.799999999999999</c:v>
                </c:pt>
                <c:pt idx="838" formatCode="0.00">
                  <c:v>15.839999999999998</c:v>
                </c:pt>
                <c:pt idx="839" formatCode="0.00">
                  <c:v>15.87</c:v>
                </c:pt>
                <c:pt idx="840" formatCode="0.00">
                  <c:v>15.9</c:v>
                </c:pt>
                <c:pt idx="841" formatCode="0.00">
                  <c:v>15.94</c:v>
                </c:pt>
                <c:pt idx="842" formatCode="0.00">
                  <c:v>15.97</c:v>
                </c:pt>
                <c:pt idx="843" formatCode="0.00">
                  <c:v>15.999999999999998</c:v>
                </c:pt>
                <c:pt idx="844" formatCode="0.00">
                  <c:v>16.04</c:v>
                </c:pt>
                <c:pt idx="845" formatCode="0.00">
                  <c:v>16.07</c:v>
                </c:pt>
                <c:pt idx="846" formatCode="0.00">
                  <c:v>16.100000000000001</c:v>
                </c:pt>
                <c:pt idx="847" formatCode="0.00">
                  <c:v>16.14</c:v>
                </c:pt>
                <c:pt idx="848" formatCode="0.00">
                  <c:v>16.170000000000002</c:v>
                </c:pt>
                <c:pt idx="849" formatCode="0.00">
                  <c:v>16.199999999999996</c:v>
                </c:pt>
                <c:pt idx="850" formatCode="0.00">
                  <c:v>16.240000000000002</c:v>
                </c:pt>
                <c:pt idx="851" formatCode="0.00">
                  <c:v>16.269999999999996</c:v>
                </c:pt>
                <c:pt idx="852" formatCode="0.00">
                  <c:v>16.299999999999997</c:v>
                </c:pt>
                <c:pt idx="853" formatCode="0.00">
                  <c:v>16.339999999999996</c:v>
                </c:pt>
                <c:pt idx="854" formatCode="0.00">
                  <c:v>16.369999999999997</c:v>
                </c:pt>
                <c:pt idx="855" formatCode="0.00">
                  <c:v>16.399999999999999</c:v>
                </c:pt>
                <c:pt idx="856" formatCode="0.00">
                  <c:v>16.439999999999998</c:v>
                </c:pt>
                <c:pt idx="857" formatCode="0.00">
                  <c:v>16.47</c:v>
                </c:pt>
                <c:pt idx="858" formatCode="0.00">
                  <c:v>16.5</c:v>
                </c:pt>
                <c:pt idx="859" formatCode="0.00">
                  <c:v>16.54</c:v>
                </c:pt>
                <c:pt idx="860" formatCode="0.00">
                  <c:v>16.57</c:v>
                </c:pt>
                <c:pt idx="861" formatCode="0.00">
                  <c:v>16.600000000000001</c:v>
                </c:pt>
                <c:pt idx="862" formatCode="0.00">
                  <c:v>16.64</c:v>
                </c:pt>
                <c:pt idx="863" formatCode="0.00">
                  <c:v>16.670000000000002</c:v>
                </c:pt>
                <c:pt idx="864" formatCode="0.00">
                  <c:v>16.699999999999996</c:v>
                </c:pt>
                <c:pt idx="865" formatCode="0.00">
                  <c:v>16.740000000000002</c:v>
                </c:pt>
                <c:pt idx="866" formatCode="0.00">
                  <c:v>16.769999999999996</c:v>
                </c:pt>
                <c:pt idx="867" formatCode="0.00">
                  <c:v>16.799999999999997</c:v>
                </c:pt>
                <c:pt idx="868" formatCode="0.00">
                  <c:v>16.839999999999996</c:v>
                </c:pt>
                <c:pt idx="869" formatCode="0.00">
                  <c:v>16.869999999999997</c:v>
                </c:pt>
                <c:pt idx="870" formatCode="0.00">
                  <c:v>16.899999999999999</c:v>
                </c:pt>
                <c:pt idx="871" formatCode="0.00">
                  <c:v>16.939999999999998</c:v>
                </c:pt>
                <c:pt idx="872" formatCode="0.00">
                  <c:v>16.97</c:v>
                </c:pt>
                <c:pt idx="873" formatCode="0.00">
                  <c:v>17</c:v>
                </c:pt>
                <c:pt idx="874" formatCode="0.00">
                  <c:v>17.04</c:v>
                </c:pt>
                <c:pt idx="875" formatCode="0.00">
                  <c:v>17.07</c:v>
                </c:pt>
                <c:pt idx="876" formatCode="0.00">
                  <c:v>17.100000000000001</c:v>
                </c:pt>
                <c:pt idx="877" formatCode="0.00">
                  <c:v>17.14</c:v>
                </c:pt>
                <c:pt idx="878" formatCode="0.00">
                  <c:v>17.170000000000002</c:v>
                </c:pt>
                <c:pt idx="879" formatCode="0.00">
                  <c:v>17.199999999999996</c:v>
                </c:pt>
                <c:pt idx="880" formatCode="0.00">
                  <c:v>17.240000000000002</c:v>
                </c:pt>
                <c:pt idx="881" formatCode="0.00">
                  <c:v>17.269999999999996</c:v>
                </c:pt>
                <c:pt idx="882" formatCode="0.00">
                  <c:v>17.299999999999997</c:v>
                </c:pt>
                <c:pt idx="883" formatCode="0.00">
                  <c:v>17.339999999999996</c:v>
                </c:pt>
                <c:pt idx="884" formatCode="0.00">
                  <c:v>17.369999999999997</c:v>
                </c:pt>
                <c:pt idx="885" formatCode="0.00">
                  <c:v>17.399999999999999</c:v>
                </c:pt>
                <c:pt idx="886" formatCode="0.00">
                  <c:v>17.439999999999998</c:v>
                </c:pt>
                <c:pt idx="887" formatCode="0.00">
                  <c:v>17.47</c:v>
                </c:pt>
                <c:pt idx="888" formatCode="0.00">
                  <c:v>17.5</c:v>
                </c:pt>
                <c:pt idx="889" formatCode="0.00">
                  <c:v>17.54</c:v>
                </c:pt>
                <c:pt idx="890" formatCode="0.00">
                  <c:v>17.57</c:v>
                </c:pt>
                <c:pt idx="891" formatCode="0.00">
                  <c:v>17.600000000000001</c:v>
                </c:pt>
                <c:pt idx="892" formatCode="0.00">
                  <c:v>17.64</c:v>
                </c:pt>
                <c:pt idx="893" formatCode="0.00">
                  <c:v>17.670000000000002</c:v>
                </c:pt>
                <c:pt idx="894" formatCode="0.00">
                  <c:v>17.699999999999996</c:v>
                </c:pt>
                <c:pt idx="895" formatCode="0.00">
                  <c:v>17.740000000000002</c:v>
                </c:pt>
                <c:pt idx="896" formatCode="0.00">
                  <c:v>17.769999999999996</c:v>
                </c:pt>
                <c:pt idx="897" formatCode="0.00">
                  <c:v>17.799999999999997</c:v>
                </c:pt>
                <c:pt idx="898" formatCode="0.00">
                  <c:v>17.839999999999996</c:v>
                </c:pt>
                <c:pt idx="899" formatCode="0.00">
                  <c:v>17.869999999999997</c:v>
                </c:pt>
                <c:pt idx="900" formatCode="0.00">
                  <c:v>17.899999999999999</c:v>
                </c:pt>
                <c:pt idx="901" formatCode="0.00">
                  <c:v>17.939999999999998</c:v>
                </c:pt>
                <c:pt idx="902" formatCode="0.00">
                  <c:v>17.97</c:v>
                </c:pt>
                <c:pt idx="903" formatCode="0.00">
                  <c:v>18</c:v>
                </c:pt>
                <c:pt idx="904" formatCode="0.00">
                  <c:v>18.04</c:v>
                </c:pt>
                <c:pt idx="905" formatCode="0.00">
                  <c:v>18.07</c:v>
                </c:pt>
                <c:pt idx="906" formatCode="0.00">
                  <c:v>18.100000000000001</c:v>
                </c:pt>
                <c:pt idx="907" formatCode="0.00">
                  <c:v>18.14</c:v>
                </c:pt>
                <c:pt idx="908" formatCode="0.00">
                  <c:v>18.170000000000002</c:v>
                </c:pt>
                <c:pt idx="909" formatCode="0.00">
                  <c:v>18.199999999999996</c:v>
                </c:pt>
                <c:pt idx="910" formatCode="0.00">
                  <c:v>18.240000000000002</c:v>
                </c:pt>
                <c:pt idx="911" formatCode="0.00">
                  <c:v>18.269999999999996</c:v>
                </c:pt>
                <c:pt idx="912" formatCode="0.00">
                  <c:v>18.299999999999997</c:v>
                </c:pt>
                <c:pt idx="913" formatCode="0.00">
                  <c:v>18.339999999999996</c:v>
                </c:pt>
                <c:pt idx="914" formatCode="0.00">
                  <c:v>18.369999999999997</c:v>
                </c:pt>
                <c:pt idx="915" formatCode="0.00">
                  <c:v>18.399999999999999</c:v>
                </c:pt>
                <c:pt idx="916" formatCode="0.00">
                  <c:v>18.439999999999998</c:v>
                </c:pt>
                <c:pt idx="917" formatCode="0.00">
                  <c:v>18.47</c:v>
                </c:pt>
                <c:pt idx="918" formatCode="0.00">
                  <c:v>18.5</c:v>
                </c:pt>
                <c:pt idx="919" formatCode="0.00">
                  <c:v>18.54</c:v>
                </c:pt>
                <c:pt idx="920" formatCode="0.00">
                  <c:v>18.57</c:v>
                </c:pt>
                <c:pt idx="921" formatCode="0.00">
                  <c:v>18.600000000000001</c:v>
                </c:pt>
                <c:pt idx="922" formatCode="0.00">
                  <c:v>18.64</c:v>
                </c:pt>
                <c:pt idx="923" formatCode="0.00">
                  <c:v>18.670000000000002</c:v>
                </c:pt>
                <c:pt idx="924" formatCode="0.00">
                  <c:v>18.699999999999996</c:v>
                </c:pt>
                <c:pt idx="925" formatCode="0.00">
                  <c:v>18.740000000000002</c:v>
                </c:pt>
                <c:pt idx="926" formatCode="0.00">
                  <c:v>18.769999999999996</c:v>
                </c:pt>
                <c:pt idx="927" formatCode="0.00">
                  <c:v>18.799999999999997</c:v>
                </c:pt>
                <c:pt idx="928" formatCode="0.00">
                  <c:v>18.839999999999996</c:v>
                </c:pt>
                <c:pt idx="929" formatCode="0.00">
                  <c:v>18.869999999999997</c:v>
                </c:pt>
                <c:pt idx="930" formatCode="0.00">
                  <c:v>18.899999999999999</c:v>
                </c:pt>
                <c:pt idx="931" formatCode="0.00">
                  <c:v>18.939999999999998</c:v>
                </c:pt>
                <c:pt idx="932" formatCode="0.00">
                  <c:v>18.97</c:v>
                </c:pt>
                <c:pt idx="933" formatCode="0.00">
                  <c:v>19</c:v>
                </c:pt>
                <c:pt idx="934" formatCode="0.00">
                  <c:v>19.04</c:v>
                </c:pt>
                <c:pt idx="935" formatCode="0.00">
                  <c:v>19.07</c:v>
                </c:pt>
                <c:pt idx="936" formatCode="0.00">
                  <c:v>19.100000000000001</c:v>
                </c:pt>
                <c:pt idx="937" formatCode="0.00">
                  <c:v>19.14</c:v>
                </c:pt>
                <c:pt idx="938" formatCode="0.00">
                  <c:v>19.170000000000002</c:v>
                </c:pt>
                <c:pt idx="939" formatCode="0.00">
                  <c:v>19.199999999999996</c:v>
                </c:pt>
                <c:pt idx="940" formatCode="0.00">
                  <c:v>19.240000000000002</c:v>
                </c:pt>
                <c:pt idx="941" formatCode="0.00">
                  <c:v>19.269999999999996</c:v>
                </c:pt>
                <c:pt idx="942" formatCode="0.00">
                  <c:v>19.299999999999997</c:v>
                </c:pt>
                <c:pt idx="943" formatCode="0.00">
                  <c:v>19.339999999999996</c:v>
                </c:pt>
                <c:pt idx="944" formatCode="0.00">
                  <c:v>19.369999999999997</c:v>
                </c:pt>
                <c:pt idx="945" formatCode="0.00">
                  <c:v>19.399999999999999</c:v>
                </c:pt>
                <c:pt idx="946" formatCode="0.00">
                  <c:v>19.439999999999998</c:v>
                </c:pt>
                <c:pt idx="947" formatCode="0.00">
                  <c:v>19.47</c:v>
                </c:pt>
                <c:pt idx="948" formatCode="0.00">
                  <c:v>19.5</c:v>
                </c:pt>
                <c:pt idx="949" formatCode="0.00">
                  <c:v>19.54</c:v>
                </c:pt>
                <c:pt idx="950" formatCode="0.00">
                  <c:v>19.57</c:v>
                </c:pt>
                <c:pt idx="951" formatCode="0.00">
                  <c:v>19.600000000000001</c:v>
                </c:pt>
                <c:pt idx="952" formatCode="0.00">
                  <c:v>19.64</c:v>
                </c:pt>
                <c:pt idx="953" formatCode="0.00">
                  <c:v>19.670000000000002</c:v>
                </c:pt>
                <c:pt idx="954" formatCode="0.00">
                  <c:v>19.699999999999996</c:v>
                </c:pt>
                <c:pt idx="955" formatCode="0.00">
                  <c:v>19.740000000000002</c:v>
                </c:pt>
                <c:pt idx="956" formatCode="0.00">
                  <c:v>19.769999999999996</c:v>
                </c:pt>
                <c:pt idx="957" formatCode="0.00">
                  <c:v>19.799999999999997</c:v>
                </c:pt>
                <c:pt idx="958" formatCode="0.00">
                  <c:v>19.839999999999996</c:v>
                </c:pt>
                <c:pt idx="959" formatCode="0.00">
                  <c:v>19.869999999999997</c:v>
                </c:pt>
                <c:pt idx="960" formatCode="0.00">
                  <c:v>19.899999999999999</c:v>
                </c:pt>
                <c:pt idx="961" formatCode="0.00">
                  <c:v>19.939999999999998</c:v>
                </c:pt>
                <c:pt idx="962" formatCode="0.00">
                  <c:v>19.97</c:v>
                </c:pt>
                <c:pt idx="963" formatCode="0.00">
                  <c:v>20</c:v>
                </c:pt>
                <c:pt idx="964" formatCode="0.00">
                  <c:v>20.04</c:v>
                </c:pt>
                <c:pt idx="965" formatCode="0.00">
                  <c:v>20.07</c:v>
                </c:pt>
                <c:pt idx="966" formatCode="0.00">
                  <c:v>20.099999999999994</c:v>
                </c:pt>
                <c:pt idx="967" formatCode="0.00">
                  <c:v>20.14</c:v>
                </c:pt>
                <c:pt idx="968" formatCode="0.00">
                  <c:v>20.169999999999995</c:v>
                </c:pt>
                <c:pt idx="969" formatCode="0.00">
                  <c:v>20.199999999999996</c:v>
                </c:pt>
                <c:pt idx="970" formatCode="0.00">
                  <c:v>20.239999999999995</c:v>
                </c:pt>
                <c:pt idx="971" formatCode="0.00">
                  <c:v>20.269999999999996</c:v>
                </c:pt>
                <c:pt idx="972" formatCode="0.00">
                  <c:v>20.299999999999997</c:v>
                </c:pt>
                <c:pt idx="973" formatCode="0.00">
                  <c:v>20.339999999999996</c:v>
                </c:pt>
                <c:pt idx="974" formatCode="0.00">
                  <c:v>20.369999999999997</c:v>
                </c:pt>
                <c:pt idx="975" formatCode="0.00">
                  <c:v>20.399999999999999</c:v>
                </c:pt>
                <c:pt idx="976" formatCode="0.00">
                  <c:v>20.439999999999998</c:v>
                </c:pt>
                <c:pt idx="977" formatCode="0.00">
                  <c:v>20.47</c:v>
                </c:pt>
                <c:pt idx="978" formatCode="0.00">
                  <c:v>20.5</c:v>
                </c:pt>
                <c:pt idx="979" formatCode="0.00">
                  <c:v>20.54</c:v>
                </c:pt>
                <c:pt idx="980" formatCode="0.00">
                  <c:v>20.57</c:v>
                </c:pt>
                <c:pt idx="981" formatCode="0.00">
                  <c:v>20.599999999999994</c:v>
                </c:pt>
                <c:pt idx="982" formatCode="0.00">
                  <c:v>20.64</c:v>
                </c:pt>
                <c:pt idx="983" formatCode="0.00">
                  <c:v>20.669999999999995</c:v>
                </c:pt>
                <c:pt idx="984" formatCode="0.00">
                  <c:v>20.699999999999996</c:v>
                </c:pt>
                <c:pt idx="985" formatCode="0.00">
                  <c:v>20.739999999999995</c:v>
                </c:pt>
                <c:pt idx="986" formatCode="0.00">
                  <c:v>20.769999999999996</c:v>
                </c:pt>
                <c:pt idx="987" formatCode="0.00">
                  <c:v>20.799999999999997</c:v>
                </c:pt>
                <c:pt idx="988" formatCode="0.00">
                  <c:v>20.839999999999996</c:v>
                </c:pt>
                <c:pt idx="989" formatCode="0.00">
                  <c:v>20.869999999999997</c:v>
                </c:pt>
                <c:pt idx="990" formatCode="0.00">
                  <c:v>20.9</c:v>
                </c:pt>
                <c:pt idx="991" formatCode="0.00">
                  <c:v>20.939999999999998</c:v>
                </c:pt>
                <c:pt idx="992" formatCode="0.00">
                  <c:v>20.97</c:v>
                </c:pt>
                <c:pt idx="993" formatCode="0.00">
                  <c:v>21</c:v>
                </c:pt>
                <c:pt idx="994" formatCode="0.00">
                  <c:v>21.04</c:v>
                </c:pt>
                <c:pt idx="995" formatCode="0.00">
                  <c:v>21.07</c:v>
                </c:pt>
                <c:pt idx="996" formatCode="0.00">
                  <c:v>21.099999999999994</c:v>
                </c:pt>
                <c:pt idx="997" formatCode="0.00">
                  <c:v>21.14</c:v>
                </c:pt>
                <c:pt idx="998" formatCode="0.00">
                  <c:v>21.169999999999995</c:v>
                </c:pt>
                <c:pt idx="999" formatCode="0.00">
                  <c:v>21.199999999999996</c:v>
                </c:pt>
                <c:pt idx="1000" formatCode="0.00">
                  <c:v>21.239999999999995</c:v>
                </c:pt>
                <c:pt idx="1001" formatCode="0.00">
                  <c:v>21.269999999999996</c:v>
                </c:pt>
                <c:pt idx="1002" formatCode="0.00">
                  <c:v>21.299999999999997</c:v>
                </c:pt>
                <c:pt idx="1003" formatCode="0.00">
                  <c:v>21.339999999999996</c:v>
                </c:pt>
                <c:pt idx="1004" formatCode="0.00">
                  <c:v>21.369999999999997</c:v>
                </c:pt>
                <c:pt idx="1005" formatCode="0.00">
                  <c:v>21.4</c:v>
                </c:pt>
                <c:pt idx="1006" formatCode="0.00">
                  <c:v>21.439999999999998</c:v>
                </c:pt>
                <c:pt idx="1007" formatCode="0.00">
                  <c:v>21.47</c:v>
                </c:pt>
                <c:pt idx="1008" formatCode="0.00">
                  <c:v>21.5</c:v>
                </c:pt>
                <c:pt idx="1009" formatCode="0.00">
                  <c:v>21.54</c:v>
                </c:pt>
                <c:pt idx="1010" formatCode="0.00">
                  <c:v>21.57</c:v>
                </c:pt>
                <c:pt idx="1011" formatCode="0.00">
                  <c:v>21.599999999999994</c:v>
                </c:pt>
                <c:pt idx="1012" formatCode="0.00">
                  <c:v>21.64</c:v>
                </c:pt>
                <c:pt idx="1013" formatCode="0.00">
                  <c:v>21.669999999999995</c:v>
                </c:pt>
                <c:pt idx="1014" formatCode="0.00">
                  <c:v>21.699999999999996</c:v>
                </c:pt>
                <c:pt idx="1015" formatCode="0.00">
                  <c:v>21.739999999999995</c:v>
                </c:pt>
                <c:pt idx="1016" formatCode="0.00">
                  <c:v>21.769999999999996</c:v>
                </c:pt>
                <c:pt idx="1017" formatCode="0.00">
                  <c:v>21.799999999999997</c:v>
                </c:pt>
                <c:pt idx="1018" formatCode="0.00">
                  <c:v>21.839999999999996</c:v>
                </c:pt>
                <c:pt idx="1019" formatCode="0.00">
                  <c:v>21.869999999999997</c:v>
                </c:pt>
                <c:pt idx="1020" formatCode="0.00">
                  <c:v>21.9</c:v>
                </c:pt>
                <c:pt idx="1021" formatCode="0.00">
                  <c:v>21.939999999999998</c:v>
                </c:pt>
                <c:pt idx="1022" formatCode="0.00">
                  <c:v>21.97</c:v>
                </c:pt>
                <c:pt idx="1023" formatCode="0.00">
                  <c:v>22</c:v>
                </c:pt>
                <c:pt idx="1024" formatCode="0.00">
                  <c:v>22.04</c:v>
                </c:pt>
                <c:pt idx="1025" formatCode="0.00">
                  <c:v>22.07</c:v>
                </c:pt>
                <c:pt idx="1026" formatCode="0.00">
                  <c:v>22.099999999999994</c:v>
                </c:pt>
                <c:pt idx="1027" formatCode="0.00">
                  <c:v>22.14</c:v>
                </c:pt>
                <c:pt idx="1028" formatCode="0.00">
                  <c:v>22.169999999999995</c:v>
                </c:pt>
                <c:pt idx="1029" formatCode="0.00">
                  <c:v>22.199999999999996</c:v>
                </c:pt>
                <c:pt idx="1030" formatCode="0.00">
                  <c:v>22.239999999999995</c:v>
                </c:pt>
                <c:pt idx="1031" formatCode="0.00">
                  <c:v>22.269999999999996</c:v>
                </c:pt>
                <c:pt idx="1032" formatCode="0.00">
                  <c:v>22.299999999999997</c:v>
                </c:pt>
                <c:pt idx="1033" formatCode="0.00">
                  <c:v>22.339999999999996</c:v>
                </c:pt>
                <c:pt idx="1034" formatCode="0.00">
                  <c:v>22.369999999999997</c:v>
                </c:pt>
                <c:pt idx="1035" formatCode="0.00">
                  <c:v>22.4</c:v>
                </c:pt>
                <c:pt idx="1036" formatCode="0.00">
                  <c:v>22.439999999999998</c:v>
                </c:pt>
                <c:pt idx="1037" formatCode="0.00">
                  <c:v>22.47</c:v>
                </c:pt>
                <c:pt idx="1038" formatCode="0.00">
                  <c:v>22.5</c:v>
                </c:pt>
                <c:pt idx="1039" formatCode="0.00">
                  <c:v>22.54</c:v>
                </c:pt>
                <c:pt idx="1040" formatCode="0.00">
                  <c:v>22.57</c:v>
                </c:pt>
                <c:pt idx="1041" formatCode="0.00">
                  <c:v>22.599999999999994</c:v>
                </c:pt>
                <c:pt idx="1042" formatCode="0.00">
                  <c:v>22.64</c:v>
                </c:pt>
                <c:pt idx="1043" formatCode="0.00">
                  <c:v>22.669999999999995</c:v>
                </c:pt>
                <c:pt idx="1044" formatCode="0.00">
                  <c:v>22.699999999999996</c:v>
                </c:pt>
                <c:pt idx="1045" formatCode="0.00">
                  <c:v>22.739999999999995</c:v>
                </c:pt>
                <c:pt idx="1046" formatCode="0.00">
                  <c:v>22.769999999999996</c:v>
                </c:pt>
                <c:pt idx="1047" formatCode="0.00">
                  <c:v>22.799999999999997</c:v>
                </c:pt>
                <c:pt idx="1048" formatCode="0.00">
                  <c:v>22.839999999999996</c:v>
                </c:pt>
                <c:pt idx="1049" formatCode="0.00">
                  <c:v>22.869999999999997</c:v>
                </c:pt>
                <c:pt idx="1050" formatCode="0.00">
                  <c:v>22.9</c:v>
                </c:pt>
                <c:pt idx="1051" formatCode="0.00">
                  <c:v>22.939999999999998</c:v>
                </c:pt>
                <c:pt idx="1052" formatCode="0.00">
                  <c:v>22.97</c:v>
                </c:pt>
                <c:pt idx="1053" formatCode="0.00">
                  <c:v>23</c:v>
                </c:pt>
                <c:pt idx="1054" formatCode="0.00">
                  <c:v>23.04</c:v>
                </c:pt>
                <c:pt idx="1055" formatCode="0.00">
                  <c:v>23.07</c:v>
                </c:pt>
                <c:pt idx="1056" formatCode="0.00">
                  <c:v>23.099999999999994</c:v>
                </c:pt>
                <c:pt idx="1057" formatCode="0.00">
                  <c:v>23.14</c:v>
                </c:pt>
                <c:pt idx="1058" formatCode="0.00">
                  <c:v>23.169999999999995</c:v>
                </c:pt>
                <c:pt idx="1059" formatCode="0.00">
                  <c:v>23.199999999999996</c:v>
                </c:pt>
                <c:pt idx="1060" formatCode="0.00">
                  <c:v>23.239999999999995</c:v>
                </c:pt>
                <c:pt idx="1061" formatCode="0.00">
                  <c:v>23.269999999999996</c:v>
                </c:pt>
                <c:pt idx="1062" formatCode="0.00">
                  <c:v>23.299999999999997</c:v>
                </c:pt>
                <c:pt idx="1063" formatCode="0.00">
                  <c:v>23.339999999999996</c:v>
                </c:pt>
                <c:pt idx="1064" formatCode="0.00">
                  <c:v>23.369999999999997</c:v>
                </c:pt>
                <c:pt idx="1065" formatCode="0.00">
                  <c:v>23.4</c:v>
                </c:pt>
                <c:pt idx="1066" formatCode="0.00">
                  <c:v>23.439999999999998</c:v>
                </c:pt>
                <c:pt idx="1067" formatCode="0.00">
                  <c:v>23.47</c:v>
                </c:pt>
                <c:pt idx="1068" formatCode="0.00">
                  <c:v>23.5</c:v>
                </c:pt>
                <c:pt idx="1069" formatCode="0.00">
                  <c:v>23.54</c:v>
                </c:pt>
                <c:pt idx="1070" formatCode="0.00">
                  <c:v>23.57</c:v>
                </c:pt>
                <c:pt idx="1071" formatCode="0.00">
                  <c:v>23.599999999999994</c:v>
                </c:pt>
                <c:pt idx="1072" formatCode="0.00">
                  <c:v>23.64</c:v>
                </c:pt>
                <c:pt idx="1073" formatCode="0.00">
                  <c:v>23.669999999999995</c:v>
                </c:pt>
                <c:pt idx="1074" formatCode="0.00">
                  <c:v>23.699999999999996</c:v>
                </c:pt>
                <c:pt idx="1075" formatCode="0.00">
                  <c:v>23.739999999999995</c:v>
                </c:pt>
                <c:pt idx="1076" formatCode="0.00">
                  <c:v>23.769999999999996</c:v>
                </c:pt>
                <c:pt idx="1077" formatCode="0.00">
                  <c:v>23.799999999999997</c:v>
                </c:pt>
                <c:pt idx="1078" formatCode="0.00">
                  <c:v>23.839999999999996</c:v>
                </c:pt>
                <c:pt idx="1079" formatCode="0.00">
                  <c:v>23.869999999999997</c:v>
                </c:pt>
                <c:pt idx="1080" formatCode="0.00">
                  <c:v>23.9</c:v>
                </c:pt>
                <c:pt idx="1081" formatCode="0.00">
                  <c:v>23.939999999999998</c:v>
                </c:pt>
                <c:pt idx="1082" formatCode="0.00">
                  <c:v>23.97</c:v>
                </c:pt>
                <c:pt idx="1083" formatCode="0.00">
                  <c:v>24</c:v>
                </c:pt>
                <c:pt idx="1084" formatCode="0.00">
                  <c:v>24.04</c:v>
                </c:pt>
                <c:pt idx="1085" formatCode="0.00">
                  <c:v>24.07</c:v>
                </c:pt>
                <c:pt idx="1086" formatCode="0.00">
                  <c:v>24.099999999999994</c:v>
                </c:pt>
                <c:pt idx="1087" formatCode="0.00">
                  <c:v>24.14</c:v>
                </c:pt>
                <c:pt idx="1088" formatCode="0.00">
                  <c:v>24.169999999999995</c:v>
                </c:pt>
                <c:pt idx="1089" formatCode="0.00">
                  <c:v>24.199999999999996</c:v>
                </c:pt>
                <c:pt idx="1090" formatCode="0.00">
                  <c:v>24.239999999999995</c:v>
                </c:pt>
                <c:pt idx="1091" formatCode="0.00">
                  <c:v>24.269999999999996</c:v>
                </c:pt>
                <c:pt idx="1092" formatCode="0.00">
                  <c:v>24.299999999999997</c:v>
                </c:pt>
                <c:pt idx="1093" formatCode="0.00">
                  <c:v>24.339999999999996</c:v>
                </c:pt>
                <c:pt idx="1094" formatCode="0.00">
                  <c:v>24.369999999999997</c:v>
                </c:pt>
                <c:pt idx="1095" formatCode="0.00">
                  <c:v>24.4</c:v>
                </c:pt>
                <c:pt idx="1096" formatCode="0.00">
                  <c:v>24.439999999999998</c:v>
                </c:pt>
                <c:pt idx="1097" formatCode="0.00">
                  <c:v>24.47</c:v>
                </c:pt>
                <c:pt idx="1098" formatCode="0.00">
                  <c:v>24.5</c:v>
                </c:pt>
                <c:pt idx="1099" formatCode="0.00">
                  <c:v>24.54</c:v>
                </c:pt>
                <c:pt idx="1100" formatCode="0.00">
                  <c:v>24.57</c:v>
                </c:pt>
                <c:pt idx="1101" formatCode="0.00">
                  <c:v>24.599999999999994</c:v>
                </c:pt>
                <c:pt idx="1102" formatCode="0.00">
                  <c:v>24.64</c:v>
                </c:pt>
                <c:pt idx="1103" formatCode="0.00">
                  <c:v>24.669999999999995</c:v>
                </c:pt>
                <c:pt idx="1104" formatCode="0.00">
                  <c:v>24.699999999999996</c:v>
                </c:pt>
                <c:pt idx="1105" formatCode="0.00">
                  <c:v>24.739999999999995</c:v>
                </c:pt>
                <c:pt idx="1106" formatCode="0.00">
                  <c:v>24.769999999999996</c:v>
                </c:pt>
                <c:pt idx="1107" formatCode="0.00">
                  <c:v>24.799999999999997</c:v>
                </c:pt>
                <c:pt idx="1108" formatCode="0.00">
                  <c:v>24.839999999999996</c:v>
                </c:pt>
                <c:pt idx="1109" formatCode="0.00">
                  <c:v>24.869999999999997</c:v>
                </c:pt>
                <c:pt idx="1110" formatCode="0.00">
                  <c:v>24.9</c:v>
                </c:pt>
                <c:pt idx="1111" formatCode="0.00">
                  <c:v>24.939999999999998</c:v>
                </c:pt>
                <c:pt idx="1112" formatCode="0.00">
                  <c:v>24.97</c:v>
                </c:pt>
                <c:pt idx="1113" formatCode="0.00">
                  <c:v>25</c:v>
                </c:pt>
                <c:pt idx="1114" formatCode="0.00">
                  <c:v>25.04</c:v>
                </c:pt>
                <c:pt idx="1115" formatCode="0.00">
                  <c:v>25.07</c:v>
                </c:pt>
                <c:pt idx="1116" formatCode="0.00">
                  <c:v>25.099999999999994</c:v>
                </c:pt>
                <c:pt idx="1117" formatCode="0.00">
                  <c:v>25.14</c:v>
                </c:pt>
                <c:pt idx="1118" formatCode="0.00">
                  <c:v>25.169999999999995</c:v>
                </c:pt>
                <c:pt idx="1119" formatCode="0.00">
                  <c:v>25.199999999999996</c:v>
                </c:pt>
                <c:pt idx="1120" formatCode="0.00">
                  <c:v>25.239999999999995</c:v>
                </c:pt>
                <c:pt idx="1121" formatCode="0.00">
                  <c:v>25.269999999999996</c:v>
                </c:pt>
                <c:pt idx="1122" formatCode="0.00">
                  <c:v>25.299999999999997</c:v>
                </c:pt>
                <c:pt idx="1123" formatCode="0.00">
                  <c:v>25.339999999999996</c:v>
                </c:pt>
                <c:pt idx="1124" formatCode="0.00">
                  <c:v>25.369999999999997</c:v>
                </c:pt>
                <c:pt idx="1125" formatCode="0.00">
                  <c:v>25.4</c:v>
                </c:pt>
                <c:pt idx="1126" formatCode="0.00">
                  <c:v>25.439999999999998</c:v>
                </c:pt>
                <c:pt idx="1127" formatCode="0.00">
                  <c:v>25.47</c:v>
                </c:pt>
                <c:pt idx="1128" formatCode="0.00">
                  <c:v>25.5</c:v>
                </c:pt>
                <c:pt idx="1129" formatCode="0.00">
                  <c:v>25.54</c:v>
                </c:pt>
                <c:pt idx="1130" formatCode="0.00">
                  <c:v>25.57</c:v>
                </c:pt>
                <c:pt idx="1131" formatCode="0.00">
                  <c:v>25.599999999999994</c:v>
                </c:pt>
                <c:pt idx="1132" formatCode="0.00">
                  <c:v>25.64</c:v>
                </c:pt>
                <c:pt idx="1133" formatCode="0.00">
                  <c:v>25.669999999999995</c:v>
                </c:pt>
                <c:pt idx="1134" formatCode="0.00">
                  <c:v>25.699999999999996</c:v>
                </c:pt>
                <c:pt idx="1135" formatCode="0.00">
                  <c:v>25.739999999999995</c:v>
                </c:pt>
                <c:pt idx="1136" formatCode="0.00">
                  <c:v>25.769999999999996</c:v>
                </c:pt>
                <c:pt idx="1137" formatCode="0.00">
                  <c:v>25.799999999999997</c:v>
                </c:pt>
                <c:pt idx="1138" formatCode="0.00">
                  <c:v>25.839999999999996</c:v>
                </c:pt>
                <c:pt idx="1139" formatCode="0.00">
                  <c:v>25.869999999999997</c:v>
                </c:pt>
                <c:pt idx="1140" formatCode="0.00">
                  <c:v>25.9</c:v>
                </c:pt>
                <c:pt idx="1141" formatCode="0.00">
                  <c:v>25.939999999999998</c:v>
                </c:pt>
                <c:pt idx="1142" formatCode="0.00">
                  <c:v>25.97</c:v>
                </c:pt>
                <c:pt idx="1143" formatCode="0.00">
                  <c:v>26</c:v>
                </c:pt>
                <c:pt idx="1144" formatCode="0.00">
                  <c:v>26.04</c:v>
                </c:pt>
                <c:pt idx="1145" formatCode="0.00">
                  <c:v>26.07</c:v>
                </c:pt>
                <c:pt idx="1146" formatCode="0.00">
                  <c:v>26.099999999999994</c:v>
                </c:pt>
                <c:pt idx="1147" formatCode="0.00">
                  <c:v>26.14</c:v>
                </c:pt>
                <c:pt idx="1148" formatCode="0.00">
                  <c:v>26.169999999999995</c:v>
                </c:pt>
                <c:pt idx="1149" formatCode="0.00">
                  <c:v>26.199999999999996</c:v>
                </c:pt>
                <c:pt idx="1150" formatCode="0.00">
                  <c:v>26.239999999999995</c:v>
                </c:pt>
                <c:pt idx="1151" formatCode="0.00">
                  <c:v>26.269999999999996</c:v>
                </c:pt>
                <c:pt idx="1152" formatCode="0.00">
                  <c:v>26.299999999999997</c:v>
                </c:pt>
                <c:pt idx="1153" formatCode="0.00">
                  <c:v>26.339999999999996</c:v>
                </c:pt>
                <c:pt idx="1154" formatCode="0.00">
                  <c:v>26.369999999999997</c:v>
                </c:pt>
                <c:pt idx="1155" formatCode="0.00">
                  <c:v>26.4</c:v>
                </c:pt>
                <c:pt idx="1156" formatCode="0.00">
                  <c:v>26.439999999999998</c:v>
                </c:pt>
                <c:pt idx="1157" formatCode="0.00">
                  <c:v>26.47</c:v>
                </c:pt>
                <c:pt idx="1158" formatCode="0.00">
                  <c:v>26.5</c:v>
                </c:pt>
                <c:pt idx="1159" formatCode="0.00">
                  <c:v>26.54</c:v>
                </c:pt>
                <c:pt idx="1160" formatCode="0.00">
                  <c:v>26.57</c:v>
                </c:pt>
                <c:pt idx="1161" formatCode="0.00">
                  <c:v>26.599999999999994</c:v>
                </c:pt>
                <c:pt idx="1162" formatCode="0.00">
                  <c:v>26.64</c:v>
                </c:pt>
                <c:pt idx="1163" formatCode="0.00">
                  <c:v>26.669999999999995</c:v>
                </c:pt>
                <c:pt idx="1164" formatCode="0.00">
                  <c:v>26.699999999999996</c:v>
                </c:pt>
                <c:pt idx="1165" formatCode="0.00">
                  <c:v>26.739999999999995</c:v>
                </c:pt>
                <c:pt idx="1166" formatCode="0.00">
                  <c:v>26.769999999999996</c:v>
                </c:pt>
                <c:pt idx="1167" formatCode="0.00">
                  <c:v>26.799999999999997</c:v>
                </c:pt>
                <c:pt idx="1168" formatCode="0.00">
                  <c:v>26.839999999999996</c:v>
                </c:pt>
                <c:pt idx="1169" formatCode="0.00">
                  <c:v>26.869999999999997</c:v>
                </c:pt>
                <c:pt idx="1170" formatCode="0.00">
                  <c:v>26.9</c:v>
                </c:pt>
                <c:pt idx="1171" formatCode="0.00">
                  <c:v>26.939999999999998</c:v>
                </c:pt>
                <c:pt idx="1172" formatCode="0.00">
                  <c:v>26.97</c:v>
                </c:pt>
                <c:pt idx="1173" formatCode="0.00">
                  <c:v>27</c:v>
                </c:pt>
                <c:pt idx="1174" formatCode="0.00">
                  <c:v>27.04</c:v>
                </c:pt>
                <c:pt idx="1175" formatCode="0.00">
                  <c:v>27.07</c:v>
                </c:pt>
                <c:pt idx="1176" formatCode="0.00">
                  <c:v>27.099999999999994</c:v>
                </c:pt>
                <c:pt idx="1177" formatCode="0.00">
                  <c:v>27.14</c:v>
                </c:pt>
                <c:pt idx="1178" formatCode="0.00">
                  <c:v>27.169999999999995</c:v>
                </c:pt>
                <c:pt idx="1179" formatCode="0.00">
                  <c:v>27.199999999999996</c:v>
                </c:pt>
                <c:pt idx="1180" formatCode="0.00">
                  <c:v>27.239999999999995</c:v>
                </c:pt>
                <c:pt idx="1181" formatCode="0.00">
                  <c:v>27.269999999999996</c:v>
                </c:pt>
                <c:pt idx="1182" formatCode="0.00">
                  <c:v>27.299999999999997</c:v>
                </c:pt>
                <c:pt idx="1183" formatCode="0.00">
                  <c:v>27.339999999999996</c:v>
                </c:pt>
                <c:pt idx="1184" formatCode="0.00">
                  <c:v>27.369999999999997</c:v>
                </c:pt>
                <c:pt idx="1185" formatCode="0.00">
                  <c:v>27.4</c:v>
                </c:pt>
                <c:pt idx="1186" formatCode="0.00">
                  <c:v>27.439999999999998</c:v>
                </c:pt>
                <c:pt idx="1187" formatCode="0.00">
                  <c:v>27.47</c:v>
                </c:pt>
                <c:pt idx="1188" formatCode="0.00">
                  <c:v>27.5</c:v>
                </c:pt>
                <c:pt idx="1189" formatCode="0.00">
                  <c:v>27.54</c:v>
                </c:pt>
                <c:pt idx="1190" formatCode="0.00">
                  <c:v>27.57</c:v>
                </c:pt>
                <c:pt idx="1191" formatCode="0.00">
                  <c:v>27.599999999999994</c:v>
                </c:pt>
                <c:pt idx="1192" formatCode="0.00">
                  <c:v>27.64</c:v>
                </c:pt>
                <c:pt idx="1193" formatCode="0.00">
                  <c:v>27.669999999999995</c:v>
                </c:pt>
                <c:pt idx="1194" formatCode="0.00">
                  <c:v>27.699999999999996</c:v>
                </c:pt>
                <c:pt idx="1195" formatCode="0.00">
                  <c:v>27.739999999999995</c:v>
                </c:pt>
                <c:pt idx="1196" formatCode="0.00">
                  <c:v>27.769999999999996</c:v>
                </c:pt>
                <c:pt idx="1197" formatCode="0.00">
                  <c:v>27.799999999999997</c:v>
                </c:pt>
                <c:pt idx="1198" formatCode="0.00">
                  <c:v>27.839999999999996</c:v>
                </c:pt>
                <c:pt idx="1199" formatCode="0.00">
                  <c:v>27.869999999999997</c:v>
                </c:pt>
                <c:pt idx="1200" formatCode="0.00">
                  <c:v>27.9</c:v>
                </c:pt>
                <c:pt idx="1201" formatCode="0.00">
                  <c:v>27.939999999999998</c:v>
                </c:pt>
                <c:pt idx="1202" formatCode="0.00">
                  <c:v>27.97</c:v>
                </c:pt>
                <c:pt idx="1203" formatCode="0.00">
                  <c:v>28</c:v>
                </c:pt>
                <c:pt idx="1204" formatCode="0.00">
                  <c:v>28.04</c:v>
                </c:pt>
                <c:pt idx="1205" formatCode="0.00">
                  <c:v>28.07</c:v>
                </c:pt>
                <c:pt idx="1206" formatCode="0.00">
                  <c:v>28.099999999999994</c:v>
                </c:pt>
                <c:pt idx="1207" formatCode="0.00">
                  <c:v>28.14</c:v>
                </c:pt>
                <c:pt idx="1208" formatCode="0.00">
                  <c:v>28.169999999999995</c:v>
                </c:pt>
                <c:pt idx="1209" formatCode="0.00">
                  <c:v>28.199999999999996</c:v>
                </c:pt>
                <c:pt idx="1210" formatCode="0.00">
                  <c:v>28.239999999999995</c:v>
                </c:pt>
                <c:pt idx="1211" formatCode="0.00">
                  <c:v>28.269999999999996</c:v>
                </c:pt>
                <c:pt idx="1212" formatCode="0.00">
                  <c:v>28.299999999999997</c:v>
                </c:pt>
                <c:pt idx="1213" formatCode="0.00">
                  <c:v>28.339999999999996</c:v>
                </c:pt>
                <c:pt idx="1214" formatCode="0.00">
                  <c:v>28.369999999999997</c:v>
                </c:pt>
                <c:pt idx="1215" formatCode="0.00">
                  <c:v>28.4</c:v>
                </c:pt>
                <c:pt idx="1216" formatCode="0.00">
                  <c:v>28.439999999999998</c:v>
                </c:pt>
                <c:pt idx="1217" formatCode="0.00">
                  <c:v>28.47</c:v>
                </c:pt>
                <c:pt idx="1218" formatCode="0.00">
                  <c:v>28.5</c:v>
                </c:pt>
                <c:pt idx="1219" formatCode="0.00">
                  <c:v>28.54</c:v>
                </c:pt>
                <c:pt idx="1220" formatCode="0.00">
                  <c:v>28.57</c:v>
                </c:pt>
                <c:pt idx="1221" formatCode="0.00">
                  <c:v>28.599999999999994</c:v>
                </c:pt>
                <c:pt idx="1222" formatCode="0.00">
                  <c:v>28.64</c:v>
                </c:pt>
                <c:pt idx="1223" formatCode="0.00">
                  <c:v>28.669999999999995</c:v>
                </c:pt>
                <c:pt idx="1224" formatCode="0.00">
                  <c:v>28.699999999999996</c:v>
                </c:pt>
                <c:pt idx="1225" formatCode="0.00">
                  <c:v>28.739999999999995</c:v>
                </c:pt>
                <c:pt idx="1226" formatCode="0.00">
                  <c:v>28.769999999999996</c:v>
                </c:pt>
                <c:pt idx="1227" formatCode="0.00">
                  <c:v>28.799999999999997</c:v>
                </c:pt>
                <c:pt idx="1228" formatCode="0.00">
                  <c:v>28.839999999999996</c:v>
                </c:pt>
                <c:pt idx="1229" formatCode="0.00">
                  <c:v>28.869999999999997</c:v>
                </c:pt>
                <c:pt idx="1230" formatCode="0.00">
                  <c:v>28.9</c:v>
                </c:pt>
                <c:pt idx="1231" formatCode="0.00">
                  <c:v>28.939999999999998</c:v>
                </c:pt>
                <c:pt idx="1232" formatCode="0.00">
                  <c:v>28.97</c:v>
                </c:pt>
                <c:pt idx="1233" formatCode="0.00">
                  <c:v>29</c:v>
                </c:pt>
                <c:pt idx="1234" formatCode="0.00">
                  <c:v>29.04</c:v>
                </c:pt>
                <c:pt idx="1235" formatCode="0.00">
                  <c:v>29.07</c:v>
                </c:pt>
                <c:pt idx="1236" formatCode="0.00">
                  <c:v>29.099999999999994</c:v>
                </c:pt>
                <c:pt idx="1237" formatCode="0.00">
                  <c:v>29.14</c:v>
                </c:pt>
                <c:pt idx="1238" formatCode="0.00">
                  <c:v>29.169999999999995</c:v>
                </c:pt>
                <c:pt idx="1239" formatCode="0.00">
                  <c:v>29.199999999999996</c:v>
                </c:pt>
                <c:pt idx="1240" formatCode="0.00">
                  <c:v>29.239999999999995</c:v>
                </c:pt>
                <c:pt idx="1241" formatCode="0.00">
                  <c:v>29.269999999999996</c:v>
                </c:pt>
                <c:pt idx="1242" formatCode="0.00">
                  <c:v>29.299999999999997</c:v>
                </c:pt>
                <c:pt idx="1243" formatCode="0.00">
                  <c:v>29.339999999999996</c:v>
                </c:pt>
                <c:pt idx="1244" formatCode="0.00">
                  <c:v>29.369999999999997</c:v>
                </c:pt>
                <c:pt idx="1245" formatCode="0.00">
                  <c:v>29.4</c:v>
                </c:pt>
                <c:pt idx="1246" formatCode="0.00">
                  <c:v>29.439999999999998</c:v>
                </c:pt>
                <c:pt idx="1247" formatCode="0.00">
                  <c:v>29.47</c:v>
                </c:pt>
                <c:pt idx="1248" formatCode="0.00">
                  <c:v>29.5</c:v>
                </c:pt>
                <c:pt idx="1249" formatCode="0.00">
                  <c:v>29.54</c:v>
                </c:pt>
                <c:pt idx="1250" formatCode="0.00">
                  <c:v>29.57</c:v>
                </c:pt>
                <c:pt idx="1251" formatCode="0.00">
                  <c:v>29.599999999999994</c:v>
                </c:pt>
                <c:pt idx="1252" formatCode="0.00">
                  <c:v>29.64</c:v>
                </c:pt>
                <c:pt idx="1253" formatCode="0.00">
                  <c:v>29.669999999999995</c:v>
                </c:pt>
                <c:pt idx="1254" formatCode="0.00">
                  <c:v>29.699999999999996</c:v>
                </c:pt>
                <c:pt idx="1255" formatCode="0.00">
                  <c:v>29.739999999999995</c:v>
                </c:pt>
                <c:pt idx="1256" formatCode="0.00">
                  <c:v>29.769999999999996</c:v>
                </c:pt>
                <c:pt idx="1257" formatCode="0.00">
                  <c:v>29.799999999999997</c:v>
                </c:pt>
                <c:pt idx="1258" formatCode="0.00">
                  <c:v>29.839999999999996</c:v>
                </c:pt>
                <c:pt idx="1259" formatCode="0.00">
                  <c:v>29.869999999999997</c:v>
                </c:pt>
                <c:pt idx="1260" formatCode="0.00">
                  <c:v>29.9</c:v>
                </c:pt>
                <c:pt idx="1261" formatCode="0.00">
                  <c:v>29.939999999999998</c:v>
                </c:pt>
                <c:pt idx="1262" formatCode="0.00">
                  <c:v>29.97</c:v>
                </c:pt>
                <c:pt idx="1263" formatCode="0.00">
                  <c:v>30</c:v>
                </c:pt>
                <c:pt idx="1264" formatCode="0.00">
                  <c:v>30.04</c:v>
                </c:pt>
                <c:pt idx="1265" formatCode="0.00">
                  <c:v>30.07</c:v>
                </c:pt>
                <c:pt idx="1266" formatCode="0.00">
                  <c:v>30.099999999999994</c:v>
                </c:pt>
                <c:pt idx="1267" formatCode="0.00">
                  <c:v>30.14</c:v>
                </c:pt>
                <c:pt idx="1268" formatCode="0.00">
                  <c:v>30.169999999999995</c:v>
                </c:pt>
                <c:pt idx="1269" formatCode="0.00">
                  <c:v>30.199999999999996</c:v>
                </c:pt>
                <c:pt idx="1270" formatCode="0.00">
                  <c:v>30.239999999999995</c:v>
                </c:pt>
                <c:pt idx="1271" formatCode="0.00">
                  <c:v>30.269999999999996</c:v>
                </c:pt>
                <c:pt idx="1272" formatCode="0.00">
                  <c:v>30.299999999999997</c:v>
                </c:pt>
                <c:pt idx="1273" formatCode="0.00">
                  <c:v>30.339999999999996</c:v>
                </c:pt>
                <c:pt idx="1274" formatCode="0.00">
                  <c:v>30.369999999999997</c:v>
                </c:pt>
                <c:pt idx="1275" formatCode="0.00">
                  <c:v>30.4</c:v>
                </c:pt>
                <c:pt idx="1276" formatCode="0.00">
                  <c:v>30.439999999999998</c:v>
                </c:pt>
                <c:pt idx="1277" formatCode="0.00">
                  <c:v>30.47</c:v>
                </c:pt>
                <c:pt idx="1278" formatCode="0.00">
                  <c:v>30.5</c:v>
                </c:pt>
                <c:pt idx="1279" formatCode="0.00">
                  <c:v>30.54</c:v>
                </c:pt>
                <c:pt idx="1280" formatCode="0.00">
                  <c:v>30.57</c:v>
                </c:pt>
                <c:pt idx="1281" formatCode="0.00">
                  <c:v>30.599999999999994</c:v>
                </c:pt>
                <c:pt idx="1282" formatCode="0.00">
                  <c:v>30.64</c:v>
                </c:pt>
                <c:pt idx="1283" formatCode="0.00">
                  <c:v>30.669999999999995</c:v>
                </c:pt>
                <c:pt idx="1284" formatCode="0.00">
                  <c:v>30.699999999999996</c:v>
                </c:pt>
                <c:pt idx="1285" formatCode="0.00">
                  <c:v>30.739999999999995</c:v>
                </c:pt>
                <c:pt idx="1286" formatCode="0.00">
                  <c:v>30.769999999999996</c:v>
                </c:pt>
                <c:pt idx="1287" formatCode="0.00">
                  <c:v>30.799999999999997</c:v>
                </c:pt>
                <c:pt idx="1288" formatCode="0.00">
                  <c:v>30.839999999999996</c:v>
                </c:pt>
                <c:pt idx="1289" formatCode="0.00">
                  <c:v>30.869999999999997</c:v>
                </c:pt>
                <c:pt idx="1290" formatCode="0.00">
                  <c:v>30.9</c:v>
                </c:pt>
                <c:pt idx="1291" formatCode="0.00">
                  <c:v>30.939999999999998</c:v>
                </c:pt>
                <c:pt idx="1292" formatCode="0.00">
                  <c:v>30.97</c:v>
                </c:pt>
                <c:pt idx="1293" formatCode="0.00">
                  <c:v>31</c:v>
                </c:pt>
                <c:pt idx="1294" formatCode="0.00">
                  <c:v>31.04</c:v>
                </c:pt>
                <c:pt idx="1295" formatCode="0.00">
                  <c:v>31.07</c:v>
                </c:pt>
                <c:pt idx="1296" formatCode="0.00">
                  <c:v>31.099999999999994</c:v>
                </c:pt>
                <c:pt idx="1297" formatCode="0.00">
                  <c:v>31.14</c:v>
                </c:pt>
                <c:pt idx="1298" formatCode="0.00">
                  <c:v>31.169999999999995</c:v>
                </c:pt>
                <c:pt idx="1299" formatCode="0.00">
                  <c:v>31.199999999999996</c:v>
                </c:pt>
                <c:pt idx="1300" formatCode="0.00">
                  <c:v>31.239999999999995</c:v>
                </c:pt>
                <c:pt idx="1301" formatCode="0.00">
                  <c:v>31.269999999999996</c:v>
                </c:pt>
                <c:pt idx="1302" formatCode="0.00">
                  <c:v>31.299999999999997</c:v>
                </c:pt>
                <c:pt idx="1303" formatCode="0.00">
                  <c:v>31.339999999999996</c:v>
                </c:pt>
                <c:pt idx="1304" formatCode="0.00">
                  <c:v>31.369999999999997</c:v>
                </c:pt>
                <c:pt idx="1305" formatCode="0.00">
                  <c:v>31.4</c:v>
                </c:pt>
                <c:pt idx="1306" formatCode="0.00">
                  <c:v>31.439999999999998</c:v>
                </c:pt>
                <c:pt idx="1307" formatCode="0.00">
                  <c:v>31.47</c:v>
                </c:pt>
                <c:pt idx="1308" formatCode="0.00">
                  <c:v>31.5</c:v>
                </c:pt>
                <c:pt idx="1309" formatCode="0.00">
                  <c:v>31.54</c:v>
                </c:pt>
                <c:pt idx="1310" formatCode="0.00">
                  <c:v>31.57</c:v>
                </c:pt>
                <c:pt idx="1311" formatCode="0.00">
                  <c:v>31.599999999999994</c:v>
                </c:pt>
                <c:pt idx="1312" formatCode="0.00">
                  <c:v>31.64</c:v>
                </c:pt>
                <c:pt idx="1313" formatCode="0.00">
                  <c:v>31.669999999999995</c:v>
                </c:pt>
                <c:pt idx="1314" formatCode="0.00">
                  <c:v>31.699999999999996</c:v>
                </c:pt>
                <c:pt idx="1315" formatCode="0.00">
                  <c:v>31.739999999999995</c:v>
                </c:pt>
                <c:pt idx="1316" formatCode="0.00">
                  <c:v>31.769999999999996</c:v>
                </c:pt>
                <c:pt idx="1317" formatCode="0.00">
                  <c:v>31.799999999999997</c:v>
                </c:pt>
                <c:pt idx="1318" formatCode="0.00">
                  <c:v>31.839999999999996</c:v>
                </c:pt>
                <c:pt idx="1319" formatCode="0.00">
                  <c:v>31.869999999999997</c:v>
                </c:pt>
                <c:pt idx="1320" formatCode="0.00">
                  <c:v>31.9</c:v>
                </c:pt>
                <c:pt idx="1321" formatCode="0.00">
                  <c:v>31.939999999999998</c:v>
                </c:pt>
                <c:pt idx="1322" formatCode="0.00">
                  <c:v>31.97</c:v>
                </c:pt>
                <c:pt idx="1323" formatCode="0.00">
                  <c:v>32</c:v>
                </c:pt>
                <c:pt idx="1324" formatCode="0.00">
                  <c:v>32.04</c:v>
                </c:pt>
                <c:pt idx="1325" formatCode="0.00">
                  <c:v>32.07</c:v>
                </c:pt>
                <c:pt idx="1326" formatCode="0.00">
                  <c:v>32.099999999999994</c:v>
                </c:pt>
                <c:pt idx="1327" formatCode="0.00">
                  <c:v>32.14</c:v>
                </c:pt>
                <c:pt idx="1328" formatCode="0.00">
                  <c:v>32.169999999999995</c:v>
                </c:pt>
                <c:pt idx="1329" formatCode="0.00">
                  <c:v>32.199999999999996</c:v>
                </c:pt>
                <c:pt idx="1330" formatCode="0.00">
                  <c:v>32.239999999999995</c:v>
                </c:pt>
                <c:pt idx="1331" formatCode="0.00">
                  <c:v>32.269999999999996</c:v>
                </c:pt>
                <c:pt idx="1332" formatCode="0.00">
                  <c:v>32.299999999999997</c:v>
                </c:pt>
                <c:pt idx="1333" formatCode="0.00">
                  <c:v>32.339999999999996</c:v>
                </c:pt>
                <c:pt idx="1334" formatCode="0.00">
                  <c:v>32.369999999999997</c:v>
                </c:pt>
                <c:pt idx="1335" formatCode="0.00">
                  <c:v>32.4</c:v>
                </c:pt>
                <c:pt idx="1336" formatCode="0.00">
                  <c:v>32.44</c:v>
                </c:pt>
                <c:pt idx="1337" formatCode="0.00">
                  <c:v>32.47</c:v>
                </c:pt>
                <c:pt idx="1338" formatCode="0.00">
                  <c:v>32.5</c:v>
                </c:pt>
                <c:pt idx="1339" formatCode="0.00">
                  <c:v>32.54</c:v>
                </c:pt>
                <c:pt idx="1340" formatCode="0.00">
                  <c:v>32.57</c:v>
                </c:pt>
                <c:pt idx="1341" formatCode="0.00">
                  <c:v>32.599999999999994</c:v>
                </c:pt>
                <c:pt idx="1342" formatCode="0.00">
                  <c:v>32.64</c:v>
                </c:pt>
                <c:pt idx="1343" formatCode="0.00">
                  <c:v>32.669999999999995</c:v>
                </c:pt>
                <c:pt idx="1344" formatCode="0.00">
                  <c:v>32.699999999999996</c:v>
                </c:pt>
                <c:pt idx="1345" formatCode="0.00">
                  <c:v>32.739999999999995</c:v>
                </c:pt>
                <c:pt idx="1346" formatCode="0.00">
                  <c:v>32.769999999999996</c:v>
                </c:pt>
                <c:pt idx="1347" formatCode="0.00">
                  <c:v>32.799999999999997</c:v>
                </c:pt>
                <c:pt idx="1348" formatCode="0.00">
                  <c:v>32.839999999999996</c:v>
                </c:pt>
                <c:pt idx="1349" formatCode="0.00">
                  <c:v>32.869999999999997</c:v>
                </c:pt>
                <c:pt idx="1350" formatCode="0.00">
                  <c:v>32.9</c:v>
                </c:pt>
                <c:pt idx="1351" formatCode="0.00">
                  <c:v>32.94</c:v>
                </c:pt>
                <c:pt idx="1352" formatCode="0.00">
                  <c:v>32.97</c:v>
                </c:pt>
                <c:pt idx="1353" formatCode="0.00">
                  <c:v>33</c:v>
                </c:pt>
                <c:pt idx="1354" formatCode="0.00">
                  <c:v>33.04</c:v>
                </c:pt>
                <c:pt idx="1355" formatCode="0.00">
                  <c:v>33.07</c:v>
                </c:pt>
                <c:pt idx="1356" formatCode="0.00">
                  <c:v>33.099999999999994</c:v>
                </c:pt>
                <c:pt idx="1357" formatCode="0.00">
                  <c:v>33.14</c:v>
                </c:pt>
                <c:pt idx="1358" formatCode="0.00">
                  <c:v>33.169999999999995</c:v>
                </c:pt>
                <c:pt idx="1359" formatCode="0.00">
                  <c:v>33.199999999999996</c:v>
                </c:pt>
                <c:pt idx="1360" formatCode="0.00">
                  <c:v>33.239999999999995</c:v>
                </c:pt>
                <c:pt idx="1361" formatCode="0.00">
                  <c:v>33.269999999999996</c:v>
                </c:pt>
                <c:pt idx="1362" formatCode="0.00">
                  <c:v>33.299999999999997</c:v>
                </c:pt>
                <c:pt idx="1363" formatCode="0.00">
                  <c:v>33.339999999999996</c:v>
                </c:pt>
                <c:pt idx="1364" formatCode="0.00">
                  <c:v>33.369999999999997</c:v>
                </c:pt>
                <c:pt idx="1365" formatCode="0.00">
                  <c:v>33.4</c:v>
                </c:pt>
                <c:pt idx="1366" formatCode="0.00">
                  <c:v>33.44</c:v>
                </c:pt>
                <c:pt idx="1367" formatCode="0.00">
                  <c:v>33.47</c:v>
                </c:pt>
                <c:pt idx="1368" formatCode="0.00">
                  <c:v>33.5</c:v>
                </c:pt>
                <c:pt idx="1369" formatCode="0.00">
                  <c:v>33.54</c:v>
                </c:pt>
                <c:pt idx="1370" formatCode="0.00">
                  <c:v>33.57</c:v>
                </c:pt>
                <c:pt idx="1371" formatCode="0.00">
                  <c:v>33.599999999999994</c:v>
                </c:pt>
                <c:pt idx="1372" formatCode="0.00">
                  <c:v>33.64</c:v>
                </c:pt>
                <c:pt idx="1373" formatCode="0.00">
                  <c:v>33.669999999999995</c:v>
                </c:pt>
                <c:pt idx="1374" formatCode="0.00">
                  <c:v>33.699999999999996</c:v>
                </c:pt>
                <c:pt idx="1375" formatCode="0.00">
                  <c:v>33.739999999999995</c:v>
                </c:pt>
                <c:pt idx="1376" formatCode="0.00">
                  <c:v>33.769999999999996</c:v>
                </c:pt>
                <c:pt idx="1377" formatCode="0.00">
                  <c:v>33.799999999999997</c:v>
                </c:pt>
                <c:pt idx="1378" formatCode="0.00">
                  <c:v>33.839999999999996</c:v>
                </c:pt>
                <c:pt idx="1379" formatCode="0.00">
                  <c:v>33.869999999999997</c:v>
                </c:pt>
                <c:pt idx="1380" formatCode="0.00">
                  <c:v>33.9</c:v>
                </c:pt>
                <c:pt idx="1381" formatCode="0.00">
                  <c:v>33.94</c:v>
                </c:pt>
                <c:pt idx="1382" formatCode="0.00">
                  <c:v>33.97</c:v>
                </c:pt>
                <c:pt idx="1383" formatCode="0.00">
                  <c:v>34</c:v>
                </c:pt>
                <c:pt idx="1384" formatCode="0.00">
                  <c:v>34.04</c:v>
                </c:pt>
                <c:pt idx="1385" formatCode="0.00">
                  <c:v>34.07</c:v>
                </c:pt>
                <c:pt idx="1386" formatCode="0.00">
                  <c:v>34.099999999999994</c:v>
                </c:pt>
                <c:pt idx="1387" formatCode="0.00">
                  <c:v>34.14</c:v>
                </c:pt>
                <c:pt idx="1388" formatCode="0.00">
                  <c:v>34.169999999999995</c:v>
                </c:pt>
                <c:pt idx="1389" formatCode="0.00">
                  <c:v>34.199999999999996</c:v>
                </c:pt>
                <c:pt idx="1390" formatCode="0.00">
                  <c:v>34.239999999999995</c:v>
                </c:pt>
                <c:pt idx="1391" formatCode="0.00">
                  <c:v>34.269999999999996</c:v>
                </c:pt>
                <c:pt idx="1392" formatCode="0.00">
                  <c:v>34.299999999999997</c:v>
                </c:pt>
                <c:pt idx="1393" formatCode="0.00">
                  <c:v>34.339999999999996</c:v>
                </c:pt>
                <c:pt idx="1394" formatCode="0.00">
                  <c:v>34.369999999999997</c:v>
                </c:pt>
                <c:pt idx="1395" formatCode="0.00">
                  <c:v>34.4</c:v>
                </c:pt>
                <c:pt idx="1396" formatCode="0.00">
                  <c:v>34.44</c:v>
                </c:pt>
                <c:pt idx="1397" formatCode="0.00">
                  <c:v>34.47</c:v>
                </c:pt>
                <c:pt idx="1398" formatCode="0.00">
                  <c:v>34.5</c:v>
                </c:pt>
                <c:pt idx="1399" formatCode="0.00">
                  <c:v>34.54</c:v>
                </c:pt>
                <c:pt idx="1400" formatCode="0.00">
                  <c:v>34.57</c:v>
                </c:pt>
                <c:pt idx="1401" formatCode="0.00">
                  <c:v>34.599999999999994</c:v>
                </c:pt>
                <c:pt idx="1402" formatCode="0.00">
                  <c:v>34.64</c:v>
                </c:pt>
                <c:pt idx="1403" formatCode="0.00">
                  <c:v>34.669999999999995</c:v>
                </c:pt>
                <c:pt idx="1404" formatCode="0.00">
                  <c:v>34.699999999999996</c:v>
                </c:pt>
                <c:pt idx="1405" formatCode="0.00">
                  <c:v>34.739999999999995</c:v>
                </c:pt>
                <c:pt idx="1406" formatCode="0.00">
                  <c:v>34.769999999999996</c:v>
                </c:pt>
                <c:pt idx="1407" formatCode="0.00">
                  <c:v>34.799999999999997</c:v>
                </c:pt>
                <c:pt idx="1408" formatCode="0.00">
                  <c:v>34.839999999999996</c:v>
                </c:pt>
                <c:pt idx="1409" formatCode="0.00">
                  <c:v>34.869999999999997</c:v>
                </c:pt>
                <c:pt idx="1410" formatCode="0.00">
                  <c:v>34.9</c:v>
                </c:pt>
                <c:pt idx="1411" formatCode="0.00">
                  <c:v>34.94</c:v>
                </c:pt>
                <c:pt idx="1412" formatCode="0.00">
                  <c:v>34.97</c:v>
                </c:pt>
                <c:pt idx="1413" formatCode="0.00">
                  <c:v>35</c:v>
                </c:pt>
                <c:pt idx="1414" formatCode="0.00">
                  <c:v>35.04</c:v>
                </c:pt>
                <c:pt idx="1415" formatCode="0.00">
                  <c:v>35.07</c:v>
                </c:pt>
                <c:pt idx="1416" formatCode="0.00">
                  <c:v>35.099999999999994</c:v>
                </c:pt>
                <c:pt idx="1417" formatCode="0.00">
                  <c:v>35.14</c:v>
                </c:pt>
                <c:pt idx="1418" formatCode="0.00">
                  <c:v>35.169999999999995</c:v>
                </c:pt>
                <c:pt idx="1419" formatCode="0.00">
                  <c:v>35.199999999999996</c:v>
                </c:pt>
                <c:pt idx="1420" formatCode="0.00">
                  <c:v>35.239999999999995</c:v>
                </c:pt>
                <c:pt idx="1421" formatCode="0.00">
                  <c:v>35.269999999999996</c:v>
                </c:pt>
                <c:pt idx="1422" formatCode="0.00">
                  <c:v>35.299999999999997</c:v>
                </c:pt>
                <c:pt idx="1423" formatCode="0.00">
                  <c:v>35.339999999999996</c:v>
                </c:pt>
                <c:pt idx="1424" formatCode="0.00">
                  <c:v>35.369999999999997</c:v>
                </c:pt>
                <c:pt idx="1425" formatCode="0.00">
                  <c:v>35.4</c:v>
                </c:pt>
                <c:pt idx="1426" formatCode="0.00">
                  <c:v>35.44</c:v>
                </c:pt>
                <c:pt idx="1427" formatCode="0.00">
                  <c:v>35.47</c:v>
                </c:pt>
                <c:pt idx="1428" formatCode="0.00">
                  <c:v>35.5</c:v>
                </c:pt>
                <c:pt idx="1429" formatCode="0.00">
                  <c:v>35.54</c:v>
                </c:pt>
                <c:pt idx="1430" formatCode="0.00">
                  <c:v>35.57</c:v>
                </c:pt>
                <c:pt idx="1431" formatCode="0.00">
                  <c:v>35.599999999999994</c:v>
                </c:pt>
                <c:pt idx="1432" formatCode="0.00">
                  <c:v>35.64</c:v>
                </c:pt>
                <c:pt idx="1433" formatCode="0.00">
                  <c:v>35.669999999999995</c:v>
                </c:pt>
                <c:pt idx="1434" formatCode="0.00">
                  <c:v>35.699999999999996</c:v>
                </c:pt>
                <c:pt idx="1435" formatCode="0.00">
                  <c:v>35.739999999999995</c:v>
                </c:pt>
                <c:pt idx="1436" formatCode="0.00">
                  <c:v>35.769999999999996</c:v>
                </c:pt>
                <c:pt idx="1437" formatCode="0.00">
                  <c:v>35.799999999999997</c:v>
                </c:pt>
                <c:pt idx="1438" formatCode="0.00">
                  <c:v>35.839999999999996</c:v>
                </c:pt>
                <c:pt idx="1439" formatCode="0.00">
                  <c:v>35.869999999999997</c:v>
                </c:pt>
                <c:pt idx="1440" formatCode="0.00">
                  <c:v>35.9</c:v>
                </c:pt>
                <c:pt idx="1441" formatCode="0.00">
                  <c:v>35.94</c:v>
                </c:pt>
                <c:pt idx="1442" formatCode="0.00">
                  <c:v>35.97</c:v>
                </c:pt>
                <c:pt idx="1443" formatCode="0.00">
                  <c:v>36</c:v>
                </c:pt>
                <c:pt idx="1444" formatCode="0.00">
                  <c:v>36.04</c:v>
                </c:pt>
                <c:pt idx="1445" formatCode="0.00">
                  <c:v>36.07</c:v>
                </c:pt>
                <c:pt idx="1446" formatCode="0.00">
                  <c:v>36.099999999999994</c:v>
                </c:pt>
                <c:pt idx="1447" formatCode="0.00">
                  <c:v>36.14</c:v>
                </c:pt>
                <c:pt idx="1448" formatCode="0.00">
                  <c:v>36.169999999999995</c:v>
                </c:pt>
                <c:pt idx="1449" formatCode="0.00">
                  <c:v>36.199999999999996</c:v>
                </c:pt>
                <c:pt idx="1450" formatCode="0.00">
                  <c:v>36.239999999999995</c:v>
                </c:pt>
                <c:pt idx="1451" formatCode="0.00">
                  <c:v>36.269999999999996</c:v>
                </c:pt>
                <c:pt idx="1452" formatCode="0.00">
                  <c:v>36.299999999999997</c:v>
                </c:pt>
                <c:pt idx="1453" formatCode="0.00">
                  <c:v>36.339999999999996</c:v>
                </c:pt>
                <c:pt idx="1454" formatCode="0.00">
                  <c:v>36.369999999999997</c:v>
                </c:pt>
                <c:pt idx="1455" formatCode="0.00">
                  <c:v>36.4</c:v>
                </c:pt>
                <c:pt idx="1456" formatCode="0.00">
                  <c:v>36.44</c:v>
                </c:pt>
                <c:pt idx="1457" formatCode="0.00">
                  <c:v>36.47</c:v>
                </c:pt>
                <c:pt idx="1458" formatCode="0.00">
                  <c:v>36.5</c:v>
                </c:pt>
                <c:pt idx="1459" formatCode="0.00">
                  <c:v>36.54</c:v>
                </c:pt>
                <c:pt idx="1460" formatCode="0.00">
                  <c:v>36.57</c:v>
                </c:pt>
                <c:pt idx="1461" formatCode="0.00">
                  <c:v>36.599999999999994</c:v>
                </c:pt>
                <c:pt idx="1462" formatCode="0.00">
                  <c:v>36.64</c:v>
                </c:pt>
                <c:pt idx="1463" formatCode="0.00">
                  <c:v>36.669999999999995</c:v>
                </c:pt>
                <c:pt idx="1464" formatCode="0.00">
                  <c:v>36.699999999999996</c:v>
                </c:pt>
                <c:pt idx="1465" formatCode="0.00">
                  <c:v>36.739999999999995</c:v>
                </c:pt>
                <c:pt idx="1466" formatCode="0.00">
                  <c:v>36.769999999999996</c:v>
                </c:pt>
                <c:pt idx="1467" formatCode="0.00">
                  <c:v>36.799999999999997</c:v>
                </c:pt>
                <c:pt idx="1468" formatCode="0.00">
                  <c:v>36.839999999999996</c:v>
                </c:pt>
                <c:pt idx="1469" formatCode="0.00">
                  <c:v>36.869999999999997</c:v>
                </c:pt>
                <c:pt idx="1470" formatCode="0.00">
                  <c:v>36.9</c:v>
                </c:pt>
                <c:pt idx="1471" formatCode="0.00">
                  <c:v>36.94</c:v>
                </c:pt>
                <c:pt idx="1472" formatCode="0.00">
                  <c:v>36.97</c:v>
                </c:pt>
                <c:pt idx="1473" formatCode="0.00">
                  <c:v>37</c:v>
                </c:pt>
                <c:pt idx="1474" formatCode="0.00">
                  <c:v>37.04</c:v>
                </c:pt>
                <c:pt idx="1475" formatCode="0.00">
                  <c:v>37.07</c:v>
                </c:pt>
                <c:pt idx="1476" formatCode="0.00">
                  <c:v>37.099999999999994</c:v>
                </c:pt>
                <c:pt idx="1477" formatCode="0.00">
                  <c:v>37.14</c:v>
                </c:pt>
                <c:pt idx="1478" formatCode="0.00">
                  <c:v>37.169999999999995</c:v>
                </c:pt>
                <c:pt idx="1479" formatCode="0.00">
                  <c:v>37.199999999999996</c:v>
                </c:pt>
                <c:pt idx="1480" formatCode="0.00">
                  <c:v>37.239999999999995</c:v>
                </c:pt>
                <c:pt idx="1481" formatCode="0.00">
                  <c:v>37.269999999999996</c:v>
                </c:pt>
                <c:pt idx="1482" formatCode="0.00">
                  <c:v>37.299999999999997</c:v>
                </c:pt>
                <c:pt idx="1483" formatCode="0.00">
                  <c:v>37.339999999999996</c:v>
                </c:pt>
                <c:pt idx="1484" formatCode="0.00">
                  <c:v>37.369999999999997</c:v>
                </c:pt>
                <c:pt idx="1485" formatCode="0.00">
                  <c:v>37.4</c:v>
                </c:pt>
                <c:pt idx="1486" formatCode="0.00">
                  <c:v>37.44</c:v>
                </c:pt>
                <c:pt idx="1487" formatCode="0.00">
                  <c:v>37.47</c:v>
                </c:pt>
                <c:pt idx="1488" formatCode="0.00">
                  <c:v>37.5</c:v>
                </c:pt>
                <c:pt idx="1489" formatCode="0.00">
                  <c:v>37.54</c:v>
                </c:pt>
                <c:pt idx="1490" formatCode="0.00">
                  <c:v>37.57</c:v>
                </c:pt>
                <c:pt idx="1491" formatCode="0.00">
                  <c:v>37.599999999999994</c:v>
                </c:pt>
                <c:pt idx="1492" formatCode="0.00">
                  <c:v>37.64</c:v>
                </c:pt>
                <c:pt idx="1493" formatCode="0.00">
                  <c:v>37.669999999999995</c:v>
                </c:pt>
                <c:pt idx="1494" formatCode="0.00">
                  <c:v>37.699999999999996</c:v>
                </c:pt>
                <c:pt idx="1495" formatCode="0.00">
                  <c:v>37.739999999999995</c:v>
                </c:pt>
                <c:pt idx="1496" formatCode="0.00">
                  <c:v>37.769999999999996</c:v>
                </c:pt>
                <c:pt idx="1497" formatCode="0.00">
                  <c:v>37.799999999999997</c:v>
                </c:pt>
                <c:pt idx="1498" formatCode="0.00">
                  <c:v>37.839999999999996</c:v>
                </c:pt>
                <c:pt idx="1499" formatCode="0.00">
                  <c:v>37.869999999999997</c:v>
                </c:pt>
                <c:pt idx="1500" formatCode="0.00">
                  <c:v>37.9</c:v>
                </c:pt>
                <c:pt idx="1501" formatCode="0.00">
                  <c:v>37.94</c:v>
                </c:pt>
                <c:pt idx="1502" formatCode="0.00">
                  <c:v>37.97</c:v>
                </c:pt>
                <c:pt idx="1503" formatCode="0.00">
                  <c:v>38</c:v>
                </c:pt>
                <c:pt idx="1504" formatCode="0.00">
                  <c:v>38.04</c:v>
                </c:pt>
                <c:pt idx="1505" formatCode="0.00">
                  <c:v>38.07</c:v>
                </c:pt>
                <c:pt idx="1506" formatCode="0.00">
                  <c:v>38.099999999999994</c:v>
                </c:pt>
                <c:pt idx="1507" formatCode="0.00">
                  <c:v>38.14</c:v>
                </c:pt>
                <c:pt idx="1508" formatCode="0.00">
                  <c:v>38.169999999999995</c:v>
                </c:pt>
                <c:pt idx="1509" formatCode="0.00">
                  <c:v>38.199999999999996</c:v>
                </c:pt>
                <c:pt idx="1510" formatCode="0.00">
                  <c:v>38.239999999999995</c:v>
                </c:pt>
                <c:pt idx="1511" formatCode="0.00">
                  <c:v>38.269999999999996</c:v>
                </c:pt>
                <c:pt idx="1512" formatCode="0.00">
                  <c:v>38.299999999999997</c:v>
                </c:pt>
                <c:pt idx="1513" formatCode="0.00">
                  <c:v>38.339999999999996</c:v>
                </c:pt>
                <c:pt idx="1514" formatCode="0.00">
                  <c:v>38.369999999999997</c:v>
                </c:pt>
                <c:pt idx="1515" formatCode="0.00">
                  <c:v>38.4</c:v>
                </c:pt>
                <c:pt idx="1516" formatCode="0.00">
                  <c:v>38.44</c:v>
                </c:pt>
                <c:pt idx="1517" formatCode="0.00">
                  <c:v>38.47</c:v>
                </c:pt>
                <c:pt idx="1518" formatCode="0.00">
                  <c:v>38.5</c:v>
                </c:pt>
                <c:pt idx="1519" formatCode="0.00">
                  <c:v>38.54</c:v>
                </c:pt>
                <c:pt idx="1520" formatCode="0.00">
                  <c:v>38.57</c:v>
                </c:pt>
                <c:pt idx="1521" formatCode="0.00">
                  <c:v>38.599999999999994</c:v>
                </c:pt>
                <c:pt idx="1522" formatCode="0.00">
                  <c:v>38.64</c:v>
                </c:pt>
                <c:pt idx="1523" formatCode="0.00">
                  <c:v>38.669999999999995</c:v>
                </c:pt>
                <c:pt idx="1524" formatCode="0.00">
                  <c:v>38.699999999999996</c:v>
                </c:pt>
                <c:pt idx="1525" formatCode="0.00">
                  <c:v>38.739999999999995</c:v>
                </c:pt>
                <c:pt idx="1526" formatCode="0.00">
                  <c:v>38.769999999999996</c:v>
                </c:pt>
                <c:pt idx="1527" formatCode="0.00">
                  <c:v>38.799999999999997</c:v>
                </c:pt>
                <c:pt idx="1528" formatCode="0.00">
                  <c:v>38.839999999999996</c:v>
                </c:pt>
                <c:pt idx="1529" formatCode="0.00">
                  <c:v>38.869999999999997</c:v>
                </c:pt>
                <c:pt idx="1530" formatCode="0.00">
                  <c:v>38.9</c:v>
                </c:pt>
                <c:pt idx="1531" formatCode="0.00">
                  <c:v>38.94</c:v>
                </c:pt>
                <c:pt idx="1532" formatCode="0.00">
                  <c:v>38.97</c:v>
                </c:pt>
                <c:pt idx="1533" formatCode="0.00">
                  <c:v>39</c:v>
                </c:pt>
                <c:pt idx="1534" formatCode="0.00">
                  <c:v>39.04</c:v>
                </c:pt>
                <c:pt idx="1535" formatCode="0.00">
                  <c:v>39.07</c:v>
                </c:pt>
                <c:pt idx="1536" formatCode="0.00">
                  <c:v>39.099999999999994</c:v>
                </c:pt>
                <c:pt idx="1537" formatCode="0.00">
                  <c:v>39.14</c:v>
                </c:pt>
                <c:pt idx="1538" formatCode="0.00">
                  <c:v>39.169999999999995</c:v>
                </c:pt>
                <c:pt idx="1539" formatCode="0.00">
                  <c:v>39.199999999999996</c:v>
                </c:pt>
                <c:pt idx="1540" formatCode="0.00">
                  <c:v>39.239999999999995</c:v>
                </c:pt>
                <c:pt idx="1541" formatCode="0.00">
                  <c:v>39.269999999999996</c:v>
                </c:pt>
                <c:pt idx="1542" formatCode="0.00">
                  <c:v>39.299999999999997</c:v>
                </c:pt>
                <c:pt idx="1543" formatCode="0.00">
                  <c:v>39.339999999999996</c:v>
                </c:pt>
                <c:pt idx="1544" formatCode="0.00">
                  <c:v>39.369999999999997</c:v>
                </c:pt>
                <c:pt idx="1545" formatCode="0.00">
                  <c:v>39.4</c:v>
                </c:pt>
                <c:pt idx="1546" formatCode="0.00">
                  <c:v>39.44</c:v>
                </c:pt>
                <c:pt idx="1547" formatCode="0.00">
                  <c:v>39.47</c:v>
                </c:pt>
                <c:pt idx="1548" formatCode="0.00">
                  <c:v>39.5</c:v>
                </c:pt>
                <c:pt idx="1549" formatCode="0.00">
                  <c:v>39.54</c:v>
                </c:pt>
                <c:pt idx="1550" formatCode="0.00">
                  <c:v>39.57</c:v>
                </c:pt>
                <c:pt idx="1551" formatCode="0.00">
                  <c:v>39.599999999999994</c:v>
                </c:pt>
                <c:pt idx="1552" formatCode="0.00">
                  <c:v>39.64</c:v>
                </c:pt>
                <c:pt idx="1553" formatCode="0.00">
                  <c:v>39.669999999999995</c:v>
                </c:pt>
                <c:pt idx="1554" formatCode="0.00">
                  <c:v>39.699999999999996</c:v>
                </c:pt>
                <c:pt idx="1555" formatCode="0.00">
                  <c:v>39.739999999999995</c:v>
                </c:pt>
                <c:pt idx="1556" formatCode="0.00">
                  <c:v>39.769999999999996</c:v>
                </c:pt>
                <c:pt idx="1557" formatCode="0.00">
                  <c:v>39.799999999999997</c:v>
                </c:pt>
                <c:pt idx="1558" formatCode="0.00">
                  <c:v>39.839999999999996</c:v>
                </c:pt>
                <c:pt idx="1559" formatCode="0.00">
                  <c:v>39.869999999999997</c:v>
                </c:pt>
                <c:pt idx="1560" formatCode="0.00">
                  <c:v>39.9</c:v>
                </c:pt>
                <c:pt idx="1561" formatCode="0.00">
                  <c:v>39.94</c:v>
                </c:pt>
                <c:pt idx="1562" formatCode="0.00">
                  <c:v>39.97</c:v>
                </c:pt>
                <c:pt idx="1563" formatCode="0.00">
                  <c:v>40</c:v>
                </c:pt>
                <c:pt idx="1564" formatCode="0.00">
                  <c:v>40.04</c:v>
                </c:pt>
                <c:pt idx="1565" formatCode="0.00">
                  <c:v>40.07</c:v>
                </c:pt>
                <c:pt idx="1566" formatCode="0.00">
                  <c:v>40.099999999999994</c:v>
                </c:pt>
                <c:pt idx="1567" formatCode="0.00">
                  <c:v>40.14</c:v>
                </c:pt>
                <c:pt idx="1568" formatCode="0.00">
                  <c:v>40.169999999999995</c:v>
                </c:pt>
                <c:pt idx="1569" formatCode="0.00">
                  <c:v>40.199999999999996</c:v>
                </c:pt>
                <c:pt idx="1570" formatCode="0.00">
                  <c:v>40.239999999999995</c:v>
                </c:pt>
                <c:pt idx="1571" formatCode="0.00">
                  <c:v>40.269999999999996</c:v>
                </c:pt>
                <c:pt idx="1572" formatCode="0.00">
                  <c:v>40.299999999999997</c:v>
                </c:pt>
                <c:pt idx="1573" formatCode="0.00">
                  <c:v>40.339999999999996</c:v>
                </c:pt>
                <c:pt idx="1574" formatCode="0.00">
                  <c:v>40.369999999999997</c:v>
                </c:pt>
                <c:pt idx="1575" formatCode="0.00">
                  <c:v>40.4</c:v>
                </c:pt>
                <c:pt idx="1576" formatCode="0.00">
                  <c:v>40.44</c:v>
                </c:pt>
                <c:pt idx="1577" formatCode="0.00">
                  <c:v>40.47</c:v>
                </c:pt>
                <c:pt idx="1578" formatCode="0.00">
                  <c:v>40.5</c:v>
                </c:pt>
                <c:pt idx="1579" formatCode="0.00">
                  <c:v>40.54</c:v>
                </c:pt>
                <c:pt idx="1580" formatCode="0.00">
                  <c:v>40.57</c:v>
                </c:pt>
                <c:pt idx="1581" formatCode="0.00">
                  <c:v>40.599999999999994</c:v>
                </c:pt>
                <c:pt idx="1582" formatCode="0.00">
                  <c:v>40.64</c:v>
                </c:pt>
                <c:pt idx="1583" formatCode="0.00">
                  <c:v>40.669999999999995</c:v>
                </c:pt>
                <c:pt idx="1584" formatCode="0.00">
                  <c:v>40.699999999999996</c:v>
                </c:pt>
                <c:pt idx="1585" formatCode="0.00">
                  <c:v>40.739999999999995</c:v>
                </c:pt>
                <c:pt idx="1586" formatCode="0.00">
                  <c:v>40.769999999999996</c:v>
                </c:pt>
                <c:pt idx="1587" formatCode="0.00">
                  <c:v>40.799999999999997</c:v>
                </c:pt>
                <c:pt idx="1588" formatCode="0.00">
                  <c:v>40.839999999999996</c:v>
                </c:pt>
                <c:pt idx="1589" formatCode="0.00">
                  <c:v>40.869999999999997</c:v>
                </c:pt>
                <c:pt idx="1590" formatCode="0.00">
                  <c:v>40.9</c:v>
                </c:pt>
                <c:pt idx="1591" formatCode="0.00">
                  <c:v>40.94</c:v>
                </c:pt>
                <c:pt idx="1592" formatCode="0.00">
                  <c:v>40.97</c:v>
                </c:pt>
                <c:pt idx="1593" formatCode="0.00">
                  <c:v>41</c:v>
                </c:pt>
                <c:pt idx="1594" formatCode="0.00">
                  <c:v>41.04</c:v>
                </c:pt>
                <c:pt idx="1595" formatCode="0.00">
                  <c:v>41.07</c:v>
                </c:pt>
                <c:pt idx="1596" formatCode="0.00">
                  <c:v>41.099999999999994</c:v>
                </c:pt>
                <c:pt idx="1597" formatCode="0.00">
                  <c:v>41.14</c:v>
                </c:pt>
                <c:pt idx="1598" formatCode="0.00">
                  <c:v>41.169999999999995</c:v>
                </c:pt>
                <c:pt idx="1599" formatCode="0.00">
                  <c:v>41.199999999999996</c:v>
                </c:pt>
                <c:pt idx="1600" formatCode="0.00">
                  <c:v>41.239999999999995</c:v>
                </c:pt>
                <c:pt idx="1601" formatCode="0.00">
                  <c:v>41.269999999999996</c:v>
                </c:pt>
                <c:pt idx="1602" formatCode="0.00">
                  <c:v>41.3</c:v>
                </c:pt>
                <c:pt idx="1603" formatCode="0.00">
                  <c:v>41.339999999999996</c:v>
                </c:pt>
                <c:pt idx="1604" formatCode="0.00">
                  <c:v>41.37</c:v>
                </c:pt>
                <c:pt idx="1605" formatCode="0.00">
                  <c:v>41.4</c:v>
                </c:pt>
                <c:pt idx="1606" formatCode="0.00">
                  <c:v>41.44</c:v>
                </c:pt>
                <c:pt idx="1607" formatCode="0.00">
                  <c:v>41.47</c:v>
                </c:pt>
                <c:pt idx="1608" formatCode="0.00">
                  <c:v>41.5</c:v>
                </c:pt>
                <c:pt idx="1609" formatCode="0.00">
                  <c:v>41.54</c:v>
                </c:pt>
                <c:pt idx="1610" formatCode="0.00">
                  <c:v>41.57</c:v>
                </c:pt>
                <c:pt idx="1611" formatCode="0.00">
                  <c:v>41.599999999999994</c:v>
                </c:pt>
                <c:pt idx="1612" formatCode="0.00">
                  <c:v>41.64</c:v>
                </c:pt>
                <c:pt idx="1613" formatCode="0.00">
                  <c:v>41.669999999999995</c:v>
                </c:pt>
                <c:pt idx="1614" formatCode="0.00">
                  <c:v>41.699999999999996</c:v>
                </c:pt>
                <c:pt idx="1615" formatCode="0.00">
                  <c:v>41.739999999999995</c:v>
                </c:pt>
                <c:pt idx="1616" formatCode="0.00">
                  <c:v>41.769999999999996</c:v>
                </c:pt>
                <c:pt idx="1617" formatCode="0.00">
                  <c:v>41.8</c:v>
                </c:pt>
                <c:pt idx="1618" formatCode="0.00">
                  <c:v>41.839999999999996</c:v>
                </c:pt>
                <c:pt idx="1619" formatCode="0.00">
                  <c:v>41.87</c:v>
                </c:pt>
                <c:pt idx="1620" formatCode="0.00">
                  <c:v>41.9</c:v>
                </c:pt>
                <c:pt idx="1621" formatCode="0.00">
                  <c:v>41.94</c:v>
                </c:pt>
                <c:pt idx="1622" formatCode="0.00">
                  <c:v>41.97</c:v>
                </c:pt>
                <c:pt idx="1623" formatCode="0.00">
                  <c:v>42</c:v>
                </c:pt>
                <c:pt idx="1624" formatCode="0.00">
                  <c:v>42.04</c:v>
                </c:pt>
                <c:pt idx="1625" formatCode="0.00">
                  <c:v>42.07</c:v>
                </c:pt>
                <c:pt idx="1626" formatCode="0.00">
                  <c:v>42.099999999999994</c:v>
                </c:pt>
                <c:pt idx="1627" formatCode="0.00">
                  <c:v>42.14</c:v>
                </c:pt>
                <c:pt idx="1628" formatCode="0.00">
                  <c:v>42.169999999999995</c:v>
                </c:pt>
                <c:pt idx="1629" formatCode="0.00">
                  <c:v>42.199999999999996</c:v>
                </c:pt>
                <c:pt idx="1630" formatCode="0.00">
                  <c:v>42.239999999999995</c:v>
                </c:pt>
                <c:pt idx="1631" formatCode="0.00">
                  <c:v>42.269999999999996</c:v>
                </c:pt>
                <c:pt idx="1632" formatCode="0.00">
                  <c:v>42.3</c:v>
                </c:pt>
                <c:pt idx="1633" formatCode="0.00">
                  <c:v>42.339999999999996</c:v>
                </c:pt>
                <c:pt idx="1634" formatCode="0.00">
                  <c:v>42.37</c:v>
                </c:pt>
                <c:pt idx="1635" formatCode="0.00">
                  <c:v>42.4</c:v>
                </c:pt>
                <c:pt idx="1636" formatCode="0.00">
                  <c:v>42.44</c:v>
                </c:pt>
                <c:pt idx="1637" formatCode="0.00">
                  <c:v>42.47</c:v>
                </c:pt>
                <c:pt idx="1638" formatCode="0.00">
                  <c:v>42.5</c:v>
                </c:pt>
                <c:pt idx="1639" formatCode="0.00">
                  <c:v>42.54</c:v>
                </c:pt>
                <c:pt idx="1640" formatCode="0.00">
                  <c:v>42.57</c:v>
                </c:pt>
                <c:pt idx="1641" formatCode="0.00">
                  <c:v>42.599999999999994</c:v>
                </c:pt>
                <c:pt idx="1642" formatCode="0.00">
                  <c:v>42.64</c:v>
                </c:pt>
                <c:pt idx="1643" formatCode="0.00">
                  <c:v>42.669999999999995</c:v>
                </c:pt>
                <c:pt idx="1644" formatCode="0.00">
                  <c:v>42.699999999999996</c:v>
                </c:pt>
                <c:pt idx="1645" formatCode="0.00">
                  <c:v>42.739999999999995</c:v>
                </c:pt>
                <c:pt idx="1646" formatCode="0.00">
                  <c:v>42.769999999999996</c:v>
                </c:pt>
                <c:pt idx="1647" formatCode="0.00">
                  <c:v>42.8</c:v>
                </c:pt>
                <c:pt idx="1648" formatCode="0.00">
                  <c:v>42.839999999999996</c:v>
                </c:pt>
                <c:pt idx="1649" formatCode="0.00">
                  <c:v>42.87</c:v>
                </c:pt>
                <c:pt idx="1650" formatCode="0.00">
                  <c:v>42.9</c:v>
                </c:pt>
                <c:pt idx="1651" formatCode="0.00">
                  <c:v>42.94</c:v>
                </c:pt>
                <c:pt idx="1652" formatCode="0.00">
                  <c:v>42.97</c:v>
                </c:pt>
                <c:pt idx="1653" formatCode="0.00">
                  <c:v>43</c:v>
                </c:pt>
                <c:pt idx="1654" formatCode="0.00">
                  <c:v>43.04</c:v>
                </c:pt>
                <c:pt idx="1655" formatCode="0.00">
                  <c:v>43.07</c:v>
                </c:pt>
                <c:pt idx="1656" formatCode="0.00">
                  <c:v>43.099999999999994</c:v>
                </c:pt>
                <c:pt idx="1657" formatCode="0.00">
                  <c:v>43.14</c:v>
                </c:pt>
                <c:pt idx="1658" formatCode="0.00">
                  <c:v>43.169999999999995</c:v>
                </c:pt>
                <c:pt idx="1659" formatCode="0.00">
                  <c:v>43.199999999999996</c:v>
                </c:pt>
                <c:pt idx="1660" formatCode="0.00">
                  <c:v>43.239999999999995</c:v>
                </c:pt>
                <c:pt idx="1661" formatCode="0.00">
                  <c:v>43.269999999999996</c:v>
                </c:pt>
                <c:pt idx="1662" formatCode="0.00">
                  <c:v>43.3</c:v>
                </c:pt>
                <c:pt idx="1663" formatCode="0.00">
                  <c:v>43.339999999999996</c:v>
                </c:pt>
                <c:pt idx="1664" formatCode="0.00">
                  <c:v>43.37</c:v>
                </c:pt>
                <c:pt idx="1665" formatCode="0.00">
                  <c:v>43.4</c:v>
                </c:pt>
                <c:pt idx="1666" formatCode="0.00">
                  <c:v>43.44</c:v>
                </c:pt>
                <c:pt idx="1667" formatCode="0.00">
                  <c:v>43.47</c:v>
                </c:pt>
                <c:pt idx="1668" formatCode="0.00">
                  <c:v>43.5</c:v>
                </c:pt>
                <c:pt idx="1669" formatCode="0.00">
                  <c:v>43.54</c:v>
                </c:pt>
                <c:pt idx="1670" formatCode="0.00">
                  <c:v>43.57</c:v>
                </c:pt>
                <c:pt idx="1671" formatCode="0.00">
                  <c:v>43.599999999999994</c:v>
                </c:pt>
                <c:pt idx="1672" formatCode="0.00">
                  <c:v>43.64</c:v>
                </c:pt>
                <c:pt idx="1673" formatCode="0.00">
                  <c:v>43.669999999999995</c:v>
                </c:pt>
                <c:pt idx="1674" formatCode="0.00">
                  <c:v>43.699999999999996</c:v>
                </c:pt>
                <c:pt idx="1675" formatCode="0.00">
                  <c:v>43.739999999999995</c:v>
                </c:pt>
                <c:pt idx="1676" formatCode="0.00">
                  <c:v>43.769999999999996</c:v>
                </c:pt>
                <c:pt idx="1677" formatCode="0.00">
                  <c:v>43.8</c:v>
                </c:pt>
                <c:pt idx="1678" formatCode="0.00">
                  <c:v>43.839999999999996</c:v>
                </c:pt>
                <c:pt idx="1679" formatCode="0.00">
                  <c:v>43.87</c:v>
                </c:pt>
                <c:pt idx="1680" formatCode="0.00">
                  <c:v>43.9</c:v>
                </c:pt>
                <c:pt idx="1681" formatCode="0.00">
                  <c:v>43.94</c:v>
                </c:pt>
                <c:pt idx="1682" formatCode="0.00">
                  <c:v>43.97</c:v>
                </c:pt>
                <c:pt idx="1683" formatCode="0.00">
                  <c:v>44</c:v>
                </c:pt>
                <c:pt idx="1684" formatCode="0.00">
                  <c:v>44.04</c:v>
                </c:pt>
                <c:pt idx="1685" formatCode="0.00">
                  <c:v>44.07</c:v>
                </c:pt>
                <c:pt idx="1686" formatCode="0.00">
                  <c:v>44.099999999999994</c:v>
                </c:pt>
                <c:pt idx="1687" formatCode="0.00">
                  <c:v>44.14</c:v>
                </c:pt>
                <c:pt idx="1688" formatCode="0.00">
                  <c:v>44.169999999999995</c:v>
                </c:pt>
                <c:pt idx="1689" formatCode="0.00">
                  <c:v>44.199999999999996</c:v>
                </c:pt>
                <c:pt idx="1690" formatCode="0.00">
                  <c:v>44.239999999999995</c:v>
                </c:pt>
                <c:pt idx="1691" formatCode="0.00">
                  <c:v>44.269999999999996</c:v>
                </c:pt>
                <c:pt idx="1692" formatCode="0.00">
                  <c:v>44.3</c:v>
                </c:pt>
                <c:pt idx="1693" formatCode="0.00">
                  <c:v>44.339999999999996</c:v>
                </c:pt>
                <c:pt idx="1694" formatCode="0.00">
                  <c:v>44.37</c:v>
                </c:pt>
                <c:pt idx="1695" formatCode="0.00">
                  <c:v>44.4</c:v>
                </c:pt>
                <c:pt idx="1696" formatCode="0.00">
                  <c:v>44.44</c:v>
                </c:pt>
                <c:pt idx="1697" formatCode="0.00">
                  <c:v>44.47</c:v>
                </c:pt>
                <c:pt idx="1698" formatCode="0.00">
                  <c:v>44.5</c:v>
                </c:pt>
                <c:pt idx="1699" formatCode="0.00">
                  <c:v>44.54</c:v>
                </c:pt>
                <c:pt idx="1700" formatCode="0.00">
                  <c:v>44.57</c:v>
                </c:pt>
                <c:pt idx="1701" formatCode="0.00">
                  <c:v>44.599999999999994</c:v>
                </c:pt>
                <c:pt idx="1702" formatCode="0.00">
                  <c:v>44.64</c:v>
                </c:pt>
                <c:pt idx="1703" formatCode="0.00">
                  <c:v>44.669999999999995</c:v>
                </c:pt>
                <c:pt idx="1704" formatCode="0.00">
                  <c:v>44.699999999999996</c:v>
                </c:pt>
                <c:pt idx="1705" formatCode="0.00">
                  <c:v>44.739999999999995</c:v>
                </c:pt>
                <c:pt idx="1706" formatCode="0.00">
                  <c:v>44.769999999999996</c:v>
                </c:pt>
                <c:pt idx="1707" formatCode="0.00">
                  <c:v>44.8</c:v>
                </c:pt>
                <c:pt idx="1708" formatCode="0.00">
                  <c:v>44.839999999999996</c:v>
                </c:pt>
                <c:pt idx="1709" formatCode="0.00">
                  <c:v>44.87</c:v>
                </c:pt>
                <c:pt idx="1710" formatCode="0.00">
                  <c:v>44.9</c:v>
                </c:pt>
                <c:pt idx="1711" formatCode="0.00">
                  <c:v>44.94</c:v>
                </c:pt>
                <c:pt idx="1712" formatCode="0.00">
                  <c:v>44.97</c:v>
                </c:pt>
                <c:pt idx="1713" formatCode="0.00">
                  <c:v>45</c:v>
                </c:pt>
                <c:pt idx="1714" formatCode="0.00">
                  <c:v>45.04</c:v>
                </c:pt>
                <c:pt idx="1715" formatCode="0.00">
                  <c:v>45.07</c:v>
                </c:pt>
                <c:pt idx="1716" formatCode="0.00">
                  <c:v>45.099999999999994</c:v>
                </c:pt>
                <c:pt idx="1717" formatCode="0.00">
                  <c:v>45.14</c:v>
                </c:pt>
                <c:pt idx="1718" formatCode="0.00">
                  <c:v>45.169999999999995</c:v>
                </c:pt>
                <c:pt idx="1719" formatCode="0.00">
                  <c:v>45.199999999999996</c:v>
                </c:pt>
                <c:pt idx="1720" formatCode="0.00">
                  <c:v>45.239999999999995</c:v>
                </c:pt>
                <c:pt idx="1721" formatCode="0.00">
                  <c:v>45.269999999999996</c:v>
                </c:pt>
                <c:pt idx="1722" formatCode="0.00">
                  <c:v>45.3</c:v>
                </c:pt>
                <c:pt idx="1723" formatCode="0.00">
                  <c:v>45.339999999999996</c:v>
                </c:pt>
                <c:pt idx="1724" formatCode="0.00">
                  <c:v>45.37</c:v>
                </c:pt>
                <c:pt idx="1725" formatCode="0.00">
                  <c:v>45.4</c:v>
                </c:pt>
                <c:pt idx="1726" formatCode="0.00">
                  <c:v>45.44</c:v>
                </c:pt>
                <c:pt idx="1727" formatCode="0.00">
                  <c:v>45.47</c:v>
                </c:pt>
                <c:pt idx="1728" formatCode="0.00">
                  <c:v>45.5</c:v>
                </c:pt>
                <c:pt idx="1729" formatCode="0.00">
                  <c:v>45.54</c:v>
                </c:pt>
                <c:pt idx="1730" formatCode="0.00">
                  <c:v>45.57</c:v>
                </c:pt>
                <c:pt idx="1731" formatCode="0.00">
                  <c:v>45.599999999999994</c:v>
                </c:pt>
                <c:pt idx="1732" formatCode="0.00">
                  <c:v>45.64</c:v>
                </c:pt>
                <c:pt idx="1733" formatCode="0.00">
                  <c:v>45.669999999999995</c:v>
                </c:pt>
                <c:pt idx="1734" formatCode="0.00">
                  <c:v>45.699999999999996</c:v>
                </c:pt>
                <c:pt idx="1735" formatCode="0.00">
                  <c:v>45.739999999999995</c:v>
                </c:pt>
                <c:pt idx="1736" formatCode="0.00">
                  <c:v>45.769999999999996</c:v>
                </c:pt>
                <c:pt idx="1737" formatCode="0.00">
                  <c:v>45.8</c:v>
                </c:pt>
                <c:pt idx="1738" formatCode="0.00">
                  <c:v>45.839999999999996</c:v>
                </c:pt>
                <c:pt idx="1739" formatCode="0.00">
                  <c:v>45.87</c:v>
                </c:pt>
                <c:pt idx="1740" formatCode="0.00">
                  <c:v>45.9</c:v>
                </c:pt>
                <c:pt idx="1741" formatCode="0.00">
                  <c:v>45.94</c:v>
                </c:pt>
                <c:pt idx="1742" formatCode="0.00">
                  <c:v>45.97</c:v>
                </c:pt>
                <c:pt idx="1743" formatCode="0.00">
                  <c:v>46</c:v>
                </c:pt>
                <c:pt idx="1744" formatCode="0.00">
                  <c:v>46.04</c:v>
                </c:pt>
                <c:pt idx="1745" formatCode="0.00">
                  <c:v>46.07</c:v>
                </c:pt>
                <c:pt idx="1746" formatCode="0.00">
                  <c:v>46.099999999999994</c:v>
                </c:pt>
                <c:pt idx="1747" formatCode="0.00">
                  <c:v>46.14</c:v>
                </c:pt>
                <c:pt idx="1748" formatCode="0.00">
                  <c:v>46.169999999999995</c:v>
                </c:pt>
                <c:pt idx="1749" formatCode="0.00">
                  <c:v>46.199999999999996</c:v>
                </c:pt>
                <c:pt idx="1750" formatCode="0.00">
                  <c:v>46.239999999999995</c:v>
                </c:pt>
                <c:pt idx="1751" formatCode="0.00">
                  <c:v>46.269999999999996</c:v>
                </c:pt>
                <c:pt idx="1752" formatCode="0.00">
                  <c:v>46.3</c:v>
                </c:pt>
                <c:pt idx="1753" formatCode="0.00">
                  <c:v>46.339999999999996</c:v>
                </c:pt>
                <c:pt idx="1754" formatCode="0.00">
                  <c:v>46.37</c:v>
                </c:pt>
                <c:pt idx="1755" formatCode="0.00">
                  <c:v>46.4</c:v>
                </c:pt>
                <c:pt idx="1756" formatCode="0.00">
                  <c:v>46.44</c:v>
                </c:pt>
                <c:pt idx="1757" formatCode="0.00">
                  <c:v>46.47</c:v>
                </c:pt>
                <c:pt idx="1758" formatCode="0.00">
                  <c:v>46.5</c:v>
                </c:pt>
                <c:pt idx="1759" formatCode="0.00">
                  <c:v>46.54</c:v>
                </c:pt>
                <c:pt idx="1760" formatCode="0.00">
                  <c:v>46.57</c:v>
                </c:pt>
                <c:pt idx="1761" formatCode="0.00">
                  <c:v>46.599999999999994</c:v>
                </c:pt>
                <c:pt idx="1762" formatCode="0.00">
                  <c:v>46.64</c:v>
                </c:pt>
                <c:pt idx="1763" formatCode="0.00">
                  <c:v>46.669999999999995</c:v>
                </c:pt>
                <c:pt idx="1764" formatCode="0.00">
                  <c:v>46.699999999999996</c:v>
                </c:pt>
                <c:pt idx="1765" formatCode="0.00">
                  <c:v>46.739999999999995</c:v>
                </c:pt>
                <c:pt idx="1766" formatCode="0.00">
                  <c:v>46.769999999999996</c:v>
                </c:pt>
                <c:pt idx="1767" formatCode="0.00">
                  <c:v>46.8</c:v>
                </c:pt>
                <c:pt idx="1768" formatCode="0.00">
                  <c:v>46.839999999999996</c:v>
                </c:pt>
                <c:pt idx="1769" formatCode="0.00">
                  <c:v>46.87</c:v>
                </c:pt>
                <c:pt idx="1770" formatCode="0.00">
                  <c:v>46.9</c:v>
                </c:pt>
                <c:pt idx="1771" formatCode="0.00">
                  <c:v>46.94</c:v>
                </c:pt>
                <c:pt idx="1772" formatCode="0.00">
                  <c:v>46.97</c:v>
                </c:pt>
                <c:pt idx="1773" formatCode="0.00">
                  <c:v>47</c:v>
                </c:pt>
                <c:pt idx="1774" formatCode="0.00">
                  <c:v>47.04</c:v>
                </c:pt>
                <c:pt idx="1775" formatCode="0.00">
                  <c:v>47.07</c:v>
                </c:pt>
                <c:pt idx="1776" formatCode="0.00">
                  <c:v>47.099999999999994</c:v>
                </c:pt>
                <c:pt idx="1777" formatCode="0.00">
                  <c:v>47.14</c:v>
                </c:pt>
                <c:pt idx="1778" formatCode="0.00">
                  <c:v>47.169999999999995</c:v>
                </c:pt>
                <c:pt idx="1779" formatCode="0.00">
                  <c:v>47.199999999999996</c:v>
                </c:pt>
                <c:pt idx="1780" formatCode="0.00">
                  <c:v>47.239999999999995</c:v>
                </c:pt>
                <c:pt idx="1781" formatCode="0.00">
                  <c:v>47.269999999999996</c:v>
                </c:pt>
                <c:pt idx="1782" formatCode="0.00">
                  <c:v>47.3</c:v>
                </c:pt>
                <c:pt idx="1783" formatCode="0.00">
                  <c:v>47.339999999999996</c:v>
                </c:pt>
                <c:pt idx="1784" formatCode="0.00">
                  <c:v>47.37</c:v>
                </c:pt>
                <c:pt idx="1785" formatCode="0.00">
                  <c:v>47.4</c:v>
                </c:pt>
                <c:pt idx="1786" formatCode="0.00">
                  <c:v>47.44</c:v>
                </c:pt>
                <c:pt idx="1787" formatCode="0.00">
                  <c:v>47.47</c:v>
                </c:pt>
                <c:pt idx="1788" formatCode="0.00">
                  <c:v>47.5</c:v>
                </c:pt>
                <c:pt idx="1789" formatCode="0.00">
                  <c:v>47.54</c:v>
                </c:pt>
                <c:pt idx="1790" formatCode="0.00">
                  <c:v>47.57</c:v>
                </c:pt>
                <c:pt idx="1791" formatCode="0.00">
                  <c:v>47.599999999999994</c:v>
                </c:pt>
                <c:pt idx="1792" formatCode="0.00">
                  <c:v>47.64</c:v>
                </c:pt>
                <c:pt idx="1793" formatCode="0.00">
                  <c:v>47.669999999999995</c:v>
                </c:pt>
                <c:pt idx="1794" formatCode="0.00">
                  <c:v>47.699999999999996</c:v>
                </c:pt>
                <c:pt idx="1795" formatCode="0.00">
                  <c:v>47.739999999999995</c:v>
                </c:pt>
                <c:pt idx="1796" formatCode="0.00">
                  <c:v>47.769999999999996</c:v>
                </c:pt>
                <c:pt idx="1797" formatCode="0.00">
                  <c:v>47.8</c:v>
                </c:pt>
                <c:pt idx="1798" formatCode="0.00">
                  <c:v>47.839999999999996</c:v>
                </c:pt>
                <c:pt idx="1799" formatCode="0.00">
                  <c:v>47.87</c:v>
                </c:pt>
                <c:pt idx="1800" formatCode="0.00">
                  <c:v>47.9</c:v>
                </c:pt>
                <c:pt idx="1801" formatCode="0.00">
                  <c:v>47.94</c:v>
                </c:pt>
                <c:pt idx="1802" formatCode="0.00">
                  <c:v>47.97</c:v>
                </c:pt>
                <c:pt idx="1803" formatCode="0.00">
                  <c:v>48</c:v>
                </c:pt>
                <c:pt idx="1804" formatCode="0.00">
                  <c:v>48.04</c:v>
                </c:pt>
                <c:pt idx="1805" formatCode="0.00">
                  <c:v>48.07</c:v>
                </c:pt>
                <c:pt idx="1806" formatCode="0.00">
                  <c:v>48.099999999999994</c:v>
                </c:pt>
                <c:pt idx="1807" formatCode="0.00">
                  <c:v>48.14</c:v>
                </c:pt>
                <c:pt idx="1808" formatCode="0.00">
                  <c:v>48.169999999999995</c:v>
                </c:pt>
                <c:pt idx="1809" formatCode="0.00">
                  <c:v>48.199999999999996</c:v>
                </c:pt>
                <c:pt idx="1810" formatCode="0.00">
                  <c:v>48.239999999999995</c:v>
                </c:pt>
                <c:pt idx="1811" formatCode="0.00">
                  <c:v>48.269999999999996</c:v>
                </c:pt>
                <c:pt idx="1812" formatCode="0.00">
                  <c:v>48.3</c:v>
                </c:pt>
                <c:pt idx="1813" formatCode="0.00">
                  <c:v>48.339999999999996</c:v>
                </c:pt>
                <c:pt idx="1814" formatCode="0.00">
                  <c:v>48.37</c:v>
                </c:pt>
                <c:pt idx="1815" formatCode="0.00">
                  <c:v>48.4</c:v>
                </c:pt>
                <c:pt idx="1816" formatCode="0.00">
                  <c:v>48.44</c:v>
                </c:pt>
                <c:pt idx="1817" formatCode="0.00">
                  <c:v>48.47</c:v>
                </c:pt>
                <c:pt idx="1818" formatCode="0.00">
                  <c:v>48.5</c:v>
                </c:pt>
                <c:pt idx="1819" formatCode="0.00">
                  <c:v>48.54</c:v>
                </c:pt>
                <c:pt idx="1820" formatCode="0.00">
                  <c:v>48.57</c:v>
                </c:pt>
                <c:pt idx="1821" formatCode="0.00">
                  <c:v>48.599999999999994</c:v>
                </c:pt>
                <c:pt idx="1822" formatCode="0.00">
                  <c:v>48.64</c:v>
                </c:pt>
                <c:pt idx="1823" formatCode="0.00">
                  <c:v>48.669999999999995</c:v>
                </c:pt>
                <c:pt idx="1824" formatCode="0.00">
                  <c:v>48.699999999999996</c:v>
                </c:pt>
                <c:pt idx="1825" formatCode="0.00">
                  <c:v>48.739999999999995</c:v>
                </c:pt>
                <c:pt idx="1826" formatCode="0.00">
                  <c:v>48.769999999999996</c:v>
                </c:pt>
                <c:pt idx="1827" formatCode="0.00">
                  <c:v>48.8</c:v>
                </c:pt>
                <c:pt idx="1828" formatCode="0.00">
                  <c:v>48.839999999999996</c:v>
                </c:pt>
                <c:pt idx="1829" formatCode="0.00">
                  <c:v>48.87</c:v>
                </c:pt>
                <c:pt idx="1830" formatCode="0.00">
                  <c:v>48.9</c:v>
                </c:pt>
                <c:pt idx="1831" formatCode="0.00">
                  <c:v>48.94</c:v>
                </c:pt>
                <c:pt idx="1832" formatCode="0.00">
                  <c:v>48.97</c:v>
                </c:pt>
                <c:pt idx="1833" formatCode="0.00">
                  <c:v>49</c:v>
                </c:pt>
                <c:pt idx="1834" formatCode="0.00">
                  <c:v>49.04</c:v>
                </c:pt>
                <c:pt idx="1835" formatCode="0.00">
                  <c:v>49.07</c:v>
                </c:pt>
                <c:pt idx="1836" formatCode="0.00">
                  <c:v>49.099999999999994</c:v>
                </c:pt>
                <c:pt idx="1837" formatCode="0.00">
                  <c:v>49.14</c:v>
                </c:pt>
                <c:pt idx="1838" formatCode="0.00">
                  <c:v>49.169999999999995</c:v>
                </c:pt>
                <c:pt idx="1839" formatCode="0.00">
                  <c:v>49.199999999999996</c:v>
                </c:pt>
                <c:pt idx="1840" formatCode="0.00">
                  <c:v>49.239999999999995</c:v>
                </c:pt>
                <c:pt idx="1841" formatCode="0.00">
                  <c:v>49.269999999999996</c:v>
                </c:pt>
                <c:pt idx="1842" formatCode="0.00">
                  <c:v>49.3</c:v>
                </c:pt>
                <c:pt idx="1843" formatCode="0.00">
                  <c:v>49.339999999999996</c:v>
                </c:pt>
                <c:pt idx="1844" formatCode="0.00">
                  <c:v>49.37</c:v>
                </c:pt>
                <c:pt idx="1845" formatCode="0.00">
                  <c:v>49.4</c:v>
                </c:pt>
                <c:pt idx="1846" formatCode="0.00">
                  <c:v>49.44</c:v>
                </c:pt>
                <c:pt idx="1847" formatCode="0.00">
                  <c:v>49.47</c:v>
                </c:pt>
                <c:pt idx="1848" formatCode="0.00">
                  <c:v>49.5</c:v>
                </c:pt>
                <c:pt idx="1849" formatCode="0.00">
                  <c:v>49.54</c:v>
                </c:pt>
                <c:pt idx="1850" formatCode="0.00">
                  <c:v>49.57</c:v>
                </c:pt>
                <c:pt idx="1851" formatCode="0.00">
                  <c:v>49.599999999999994</c:v>
                </c:pt>
                <c:pt idx="1852" formatCode="0.00">
                  <c:v>49.64</c:v>
                </c:pt>
                <c:pt idx="1853" formatCode="0.00">
                  <c:v>49.669999999999995</c:v>
                </c:pt>
                <c:pt idx="1854" formatCode="0.00">
                  <c:v>49.699999999999996</c:v>
                </c:pt>
                <c:pt idx="1855" formatCode="0.00">
                  <c:v>49.739999999999995</c:v>
                </c:pt>
                <c:pt idx="1856" formatCode="0.00">
                  <c:v>49.769999999999996</c:v>
                </c:pt>
                <c:pt idx="1857" formatCode="0.00">
                  <c:v>49.8</c:v>
                </c:pt>
                <c:pt idx="1858" formatCode="0.00">
                  <c:v>49.839999999999996</c:v>
                </c:pt>
                <c:pt idx="1859" formatCode="0.00">
                  <c:v>49.87</c:v>
                </c:pt>
                <c:pt idx="1860" formatCode="0.00">
                  <c:v>49.9</c:v>
                </c:pt>
                <c:pt idx="1861" formatCode="0.00">
                  <c:v>49.94</c:v>
                </c:pt>
                <c:pt idx="1862" formatCode="0.00">
                  <c:v>49.97</c:v>
                </c:pt>
                <c:pt idx="1863" formatCode="0.00">
                  <c:v>50</c:v>
                </c:pt>
                <c:pt idx="1864" formatCode="0.00">
                  <c:v>50.04</c:v>
                </c:pt>
                <c:pt idx="1865" formatCode="0.00">
                  <c:v>50.07</c:v>
                </c:pt>
                <c:pt idx="1866" formatCode="0.00">
                  <c:v>50.099999999999994</c:v>
                </c:pt>
                <c:pt idx="1867" formatCode="0.00">
                  <c:v>50.14</c:v>
                </c:pt>
                <c:pt idx="1868" formatCode="0.00">
                  <c:v>50.169999999999995</c:v>
                </c:pt>
                <c:pt idx="1869" formatCode="0.00">
                  <c:v>50.199999999999996</c:v>
                </c:pt>
                <c:pt idx="1870" formatCode="0.00">
                  <c:v>50.239999999999995</c:v>
                </c:pt>
                <c:pt idx="1871" formatCode="0.00">
                  <c:v>50.269999999999996</c:v>
                </c:pt>
                <c:pt idx="1872" formatCode="0.00">
                  <c:v>50.3</c:v>
                </c:pt>
                <c:pt idx="1873" formatCode="0.00">
                  <c:v>50.339999999999996</c:v>
                </c:pt>
                <c:pt idx="1874" formatCode="0.00">
                  <c:v>50.37</c:v>
                </c:pt>
                <c:pt idx="1875" formatCode="0.00">
                  <c:v>50.4</c:v>
                </c:pt>
                <c:pt idx="1876" formatCode="0.00">
                  <c:v>50.44</c:v>
                </c:pt>
                <c:pt idx="1877" formatCode="0.00">
                  <c:v>50.47</c:v>
                </c:pt>
                <c:pt idx="1878" formatCode="0.00">
                  <c:v>50.5</c:v>
                </c:pt>
                <c:pt idx="1879" formatCode="0.00">
                  <c:v>50.54</c:v>
                </c:pt>
                <c:pt idx="1880" formatCode="0.00">
                  <c:v>50.57</c:v>
                </c:pt>
                <c:pt idx="1881" formatCode="0.00">
                  <c:v>50.599999999999994</c:v>
                </c:pt>
                <c:pt idx="1882" formatCode="0.00">
                  <c:v>50.64</c:v>
                </c:pt>
                <c:pt idx="1883" formatCode="0.00">
                  <c:v>50.669999999999995</c:v>
                </c:pt>
                <c:pt idx="1884" formatCode="0.00">
                  <c:v>50.699999999999996</c:v>
                </c:pt>
                <c:pt idx="1885" formatCode="0.00">
                  <c:v>50.739999999999995</c:v>
                </c:pt>
                <c:pt idx="1886" formatCode="0.00">
                  <c:v>50.769999999999996</c:v>
                </c:pt>
                <c:pt idx="1887" formatCode="0.00">
                  <c:v>50.8</c:v>
                </c:pt>
                <c:pt idx="1888" formatCode="0.00">
                  <c:v>50.839999999999996</c:v>
                </c:pt>
                <c:pt idx="1889" formatCode="0.00">
                  <c:v>50.87</c:v>
                </c:pt>
                <c:pt idx="1890" formatCode="0.00">
                  <c:v>50.9</c:v>
                </c:pt>
                <c:pt idx="1891" formatCode="0.00">
                  <c:v>50.94</c:v>
                </c:pt>
                <c:pt idx="1892" formatCode="0.00">
                  <c:v>50.97</c:v>
                </c:pt>
                <c:pt idx="1893" formatCode="0.00">
                  <c:v>51</c:v>
                </c:pt>
                <c:pt idx="1894" formatCode="0.00">
                  <c:v>51.04</c:v>
                </c:pt>
                <c:pt idx="1895" formatCode="0.00">
                  <c:v>51.07</c:v>
                </c:pt>
                <c:pt idx="1896" formatCode="0.00">
                  <c:v>51.099999999999994</c:v>
                </c:pt>
                <c:pt idx="1897" formatCode="0.00">
                  <c:v>51.14</c:v>
                </c:pt>
                <c:pt idx="1898" formatCode="0.00">
                  <c:v>51.169999999999995</c:v>
                </c:pt>
                <c:pt idx="1899" formatCode="0.00">
                  <c:v>51.199999999999996</c:v>
                </c:pt>
                <c:pt idx="1900" formatCode="0.00">
                  <c:v>51.239999999999995</c:v>
                </c:pt>
                <c:pt idx="1901" formatCode="0.00">
                  <c:v>51.269999999999996</c:v>
                </c:pt>
                <c:pt idx="1902" formatCode="0.00">
                  <c:v>51.3</c:v>
                </c:pt>
                <c:pt idx="1903" formatCode="0.00">
                  <c:v>51.339999999999996</c:v>
                </c:pt>
                <c:pt idx="1904" formatCode="0.00">
                  <c:v>51.37</c:v>
                </c:pt>
                <c:pt idx="1905" formatCode="0.00">
                  <c:v>51.4</c:v>
                </c:pt>
                <c:pt idx="1906" formatCode="0.00">
                  <c:v>51.44</c:v>
                </c:pt>
                <c:pt idx="1907" formatCode="0.00">
                  <c:v>51.47</c:v>
                </c:pt>
                <c:pt idx="1908" formatCode="0.00">
                  <c:v>51.5</c:v>
                </c:pt>
                <c:pt idx="1909" formatCode="0.00">
                  <c:v>51.54</c:v>
                </c:pt>
                <c:pt idx="1910" formatCode="0.00">
                  <c:v>51.57</c:v>
                </c:pt>
                <c:pt idx="1911" formatCode="0.00">
                  <c:v>51.599999999999994</c:v>
                </c:pt>
                <c:pt idx="1912" formatCode="0.00">
                  <c:v>51.64</c:v>
                </c:pt>
                <c:pt idx="1913" formatCode="0.00">
                  <c:v>51.669999999999995</c:v>
                </c:pt>
                <c:pt idx="1914" formatCode="0.00">
                  <c:v>51.699999999999996</c:v>
                </c:pt>
                <c:pt idx="1915" formatCode="0.00">
                  <c:v>51.739999999999995</c:v>
                </c:pt>
                <c:pt idx="1916" formatCode="0.00">
                  <c:v>51.769999999999996</c:v>
                </c:pt>
                <c:pt idx="1917" formatCode="0.00">
                  <c:v>51.8</c:v>
                </c:pt>
                <c:pt idx="1918" formatCode="0.00">
                  <c:v>51.839999999999996</c:v>
                </c:pt>
                <c:pt idx="1919" formatCode="0.00">
                  <c:v>51.87</c:v>
                </c:pt>
                <c:pt idx="1920" formatCode="0.00">
                  <c:v>51.9</c:v>
                </c:pt>
                <c:pt idx="1921" formatCode="0.00">
                  <c:v>51.939999999999991</c:v>
                </c:pt>
                <c:pt idx="1922" formatCode="0.00">
                  <c:v>51.969999999999992</c:v>
                </c:pt>
                <c:pt idx="1923" formatCode="0.00">
                  <c:v>51.999999999999993</c:v>
                </c:pt>
                <c:pt idx="1924" formatCode="0.00">
                  <c:v>52.04</c:v>
                </c:pt>
                <c:pt idx="1925" formatCode="0.00">
                  <c:v>52.07</c:v>
                </c:pt>
                <c:pt idx="1926" formatCode="0.00">
                  <c:v>52.1</c:v>
                </c:pt>
                <c:pt idx="1927" formatCode="0.00">
                  <c:v>52.139999999999993</c:v>
                </c:pt>
                <c:pt idx="1928" formatCode="0.00">
                  <c:v>52.169999999999995</c:v>
                </c:pt>
                <c:pt idx="1929" formatCode="0.00">
                  <c:v>52.199999999999996</c:v>
                </c:pt>
                <c:pt idx="1930" formatCode="0.00">
                  <c:v>52.24</c:v>
                </c:pt>
                <c:pt idx="1931" formatCode="0.00">
                  <c:v>52.27</c:v>
                </c:pt>
                <c:pt idx="1932" formatCode="0.00">
                  <c:v>52.300000000000004</c:v>
                </c:pt>
                <c:pt idx="1933" formatCode="0.00">
                  <c:v>52.339999999999996</c:v>
                </c:pt>
                <c:pt idx="1934" formatCode="0.00">
                  <c:v>52.37</c:v>
                </c:pt>
                <c:pt idx="1935" formatCode="0.00">
                  <c:v>52.4</c:v>
                </c:pt>
                <c:pt idx="1936" formatCode="0.00">
                  <c:v>52.439999999999991</c:v>
                </c:pt>
                <c:pt idx="1937" formatCode="0.00">
                  <c:v>52.469999999999992</c:v>
                </c:pt>
                <c:pt idx="1938" formatCode="0.00">
                  <c:v>52.499999999999993</c:v>
                </c:pt>
                <c:pt idx="1939" formatCode="0.00">
                  <c:v>52.54</c:v>
                </c:pt>
                <c:pt idx="1940" formatCode="0.00">
                  <c:v>52.57</c:v>
                </c:pt>
                <c:pt idx="1941" formatCode="0.00">
                  <c:v>52.6</c:v>
                </c:pt>
                <c:pt idx="1942" formatCode="0.00">
                  <c:v>52.639999999999993</c:v>
                </c:pt>
                <c:pt idx="1943" formatCode="0.00">
                  <c:v>52.669999999999995</c:v>
                </c:pt>
                <c:pt idx="1944" formatCode="0.00">
                  <c:v>52.699999999999996</c:v>
                </c:pt>
                <c:pt idx="1945" formatCode="0.00">
                  <c:v>52.74</c:v>
                </c:pt>
                <c:pt idx="1946" formatCode="0.00">
                  <c:v>52.77</c:v>
                </c:pt>
                <c:pt idx="1947" formatCode="0.00">
                  <c:v>52.800000000000004</c:v>
                </c:pt>
                <c:pt idx="1948" formatCode="0.00">
                  <c:v>52.839999999999996</c:v>
                </c:pt>
                <c:pt idx="1949" formatCode="0.00">
                  <c:v>52.87</c:v>
                </c:pt>
                <c:pt idx="1950" formatCode="0.00">
                  <c:v>52.9</c:v>
                </c:pt>
                <c:pt idx="1951" formatCode="0.00">
                  <c:v>52.939999999999991</c:v>
                </c:pt>
                <c:pt idx="1952" formatCode="0.00">
                  <c:v>52.969999999999992</c:v>
                </c:pt>
                <c:pt idx="1953" formatCode="0.00">
                  <c:v>52.999999999999993</c:v>
                </c:pt>
                <c:pt idx="1954" formatCode="0.00">
                  <c:v>53.04</c:v>
                </c:pt>
                <c:pt idx="1955" formatCode="0.00">
                  <c:v>53.07</c:v>
                </c:pt>
                <c:pt idx="1956" formatCode="0.00">
                  <c:v>53.1</c:v>
                </c:pt>
                <c:pt idx="1957" formatCode="0.00">
                  <c:v>53.139999999999993</c:v>
                </c:pt>
                <c:pt idx="1958" formatCode="0.00">
                  <c:v>53.169999999999995</c:v>
                </c:pt>
                <c:pt idx="1959" formatCode="0.00">
                  <c:v>53.199999999999996</c:v>
                </c:pt>
                <c:pt idx="1960" formatCode="0.00">
                  <c:v>53.24</c:v>
                </c:pt>
                <c:pt idx="1961" formatCode="0.00">
                  <c:v>53.27</c:v>
                </c:pt>
                <c:pt idx="1962" formatCode="0.00">
                  <c:v>53.300000000000004</c:v>
                </c:pt>
                <c:pt idx="1963" formatCode="0.00">
                  <c:v>53.339999999999996</c:v>
                </c:pt>
                <c:pt idx="1964" formatCode="0.00">
                  <c:v>53.37</c:v>
                </c:pt>
                <c:pt idx="1965" formatCode="0.00">
                  <c:v>53.4</c:v>
                </c:pt>
                <c:pt idx="1966" formatCode="0.00">
                  <c:v>53.439999999999991</c:v>
                </c:pt>
                <c:pt idx="1967" formatCode="0.00">
                  <c:v>53.469999999999992</c:v>
                </c:pt>
                <c:pt idx="1968" formatCode="0.00">
                  <c:v>53.499999999999993</c:v>
                </c:pt>
                <c:pt idx="1969" formatCode="0.00">
                  <c:v>53.54</c:v>
                </c:pt>
                <c:pt idx="1970" formatCode="0.00">
                  <c:v>53.57</c:v>
                </c:pt>
                <c:pt idx="1971" formatCode="0.00">
                  <c:v>53.6</c:v>
                </c:pt>
                <c:pt idx="1972" formatCode="0.00">
                  <c:v>53.639999999999993</c:v>
                </c:pt>
                <c:pt idx="1973" formatCode="0.00">
                  <c:v>53.669999999999995</c:v>
                </c:pt>
                <c:pt idx="1974" formatCode="0.00">
                  <c:v>53.699999999999996</c:v>
                </c:pt>
                <c:pt idx="1975" formatCode="0.00">
                  <c:v>53.74</c:v>
                </c:pt>
                <c:pt idx="1976" formatCode="0.00">
                  <c:v>53.77</c:v>
                </c:pt>
                <c:pt idx="1977" formatCode="0.00">
                  <c:v>53.800000000000004</c:v>
                </c:pt>
                <c:pt idx="1978" formatCode="0.00">
                  <c:v>53.839999999999996</c:v>
                </c:pt>
                <c:pt idx="1979" formatCode="0.00">
                  <c:v>53.87</c:v>
                </c:pt>
                <c:pt idx="1980" formatCode="0.00">
                  <c:v>53.9</c:v>
                </c:pt>
                <c:pt idx="1981" formatCode="0.00">
                  <c:v>53.939999999999991</c:v>
                </c:pt>
                <c:pt idx="1982" formatCode="0.00">
                  <c:v>53.969999999999992</c:v>
                </c:pt>
                <c:pt idx="1983" formatCode="0.00">
                  <c:v>53.999999999999993</c:v>
                </c:pt>
                <c:pt idx="1984" formatCode="0.00">
                  <c:v>54.04</c:v>
                </c:pt>
                <c:pt idx="1985" formatCode="0.00">
                  <c:v>54.07</c:v>
                </c:pt>
                <c:pt idx="1986" formatCode="0.00">
                  <c:v>54.1</c:v>
                </c:pt>
                <c:pt idx="1987" formatCode="0.00">
                  <c:v>54.139999999999993</c:v>
                </c:pt>
                <c:pt idx="1988" formatCode="0.00">
                  <c:v>54.169999999999995</c:v>
                </c:pt>
                <c:pt idx="1989" formatCode="0.00">
                  <c:v>54.199999999999996</c:v>
                </c:pt>
                <c:pt idx="1990" formatCode="0.00">
                  <c:v>54.24</c:v>
                </c:pt>
                <c:pt idx="1991" formatCode="0.00">
                  <c:v>54.27</c:v>
                </c:pt>
                <c:pt idx="1992" formatCode="0.00">
                  <c:v>54.300000000000004</c:v>
                </c:pt>
                <c:pt idx="1993" formatCode="0.00">
                  <c:v>54.339999999999996</c:v>
                </c:pt>
                <c:pt idx="1994" formatCode="0.00">
                  <c:v>54.37</c:v>
                </c:pt>
                <c:pt idx="1995" formatCode="0.00">
                  <c:v>54.4</c:v>
                </c:pt>
                <c:pt idx="1996" formatCode="0.00">
                  <c:v>54.439999999999991</c:v>
                </c:pt>
                <c:pt idx="1997" formatCode="0.00">
                  <c:v>54.469999999999992</c:v>
                </c:pt>
                <c:pt idx="1998" formatCode="0.00">
                  <c:v>54.499999999999993</c:v>
                </c:pt>
                <c:pt idx="1999" formatCode="0.00">
                  <c:v>54.54</c:v>
                </c:pt>
                <c:pt idx="2000" formatCode="0.00">
                  <c:v>54.57</c:v>
                </c:pt>
                <c:pt idx="2001" formatCode="0.00">
                  <c:v>54.6</c:v>
                </c:pt>
                <c:pt idx="2002" formatCode="0.00">
                  <c:v>54.639999999999993</c:v>
                </c:pt>
                <c:pt idx="2003" formatCode="0.00">
                  <c:v>54.669999999999995</c:v>
                </c:pt>
                <c:pt idx="2004" formatCode="0.00">
                  <c:v>54.699999999999996</c:v>
                </c:pt>
              </c:numCache>
            </c:numRef>
          </c:xVal>
          <c:yVal>
            <c:numRef>
              <c:f>IgG!$O$20:$O$2024</c:f>
              <c:numCache>
                <c:formatCode>General</c:formatCode>
                <c:ptCount val="2005"/>
                <c:pt idx="0">
                  <c:v>25</c:v>
                </c:pt>
                <c:pt idx="1">
                  <c:v>25.1</c:v>
                </c:pt>
                <c:pt idx="2">
                  <c:v>25.2</c:v>
                </c:pt>
                <c:pt idx="3">
                  <c:v>25.2</c:v>
                </c:pt>
                <c:pt idx="4">
                  <c:v>24.8</c:v>
                </c:pt>
                <c:pt idx="5">
                  <c:v>24.1</c:v>
                </c:pt>
                <c:pt idx="6">
                  <c:v>23.2</c:v>
                </c:pt>
                <c:pt idx="7">
                  <c:v>22.3</c:v>
                </c:pt>
                <c:pt idx="8">
                  <c:v>21.3</c:v>
                </c:pt>
                <c:pt idx="9">
                  <c:v>20.2</c:v>
                </c:pt>
                <c:pt idx="10">
                  <c:v>19</c:v>
                </c:pt>
                <c:pt idx="11">
                  <c:v>17.8</c:v>
                </c:pt>
                <c:pt idx="12">
                  <c:v>16.8</c:v>
                </c:pt>
                <c:pt idx="13">
                  <c:v>15.6</c:v>
                </c:pt>
                <c:pt idx="14">
                  <c:v>14.3</c:v>
                </c:pt>
                <c:pt idx="15">
                  <c:v>13</c:v>
                </c:pt>
                <c:pt idx="16">
                  <c:v>11.7</c:v>
                </c:pt>
                <c:pt idx="17">
                  <c:v>10.5</c:v>
                </c:pt>
                <c:pt idx="18">
                  <c:v>9.1999999999999993</c:v>
                </c:pt>
                <c:pt idx="19">
                  <c:v>7.9</c:v>
                </c:pt>
                <c:pt idx="20">
                  <c:v>6.6</c:v>
                </c:pt>
                <c:pt idx="21">
                  <c:v>5.3</c:v>
                </c:pt>
                <c:pt idx="22">
                  <c:v>4</c:v>
                </c:pt>
                <c:pt idx="23">
                  <c:v>2.7</c:v>
                </c:pt>
                <c:pt idx="24">
                  <c:v>1.2</c:v>
                </c:pt>
                <c:pt idx="25" formatCode="0.00E+00">
                  <c:v>5.5511150000000003E-15</c:v>
                </c:pt>
                <c:pt idx="26">
                  <c:v>-1.3</c:v>
                </c:pt>
                <c:pt idx="27">
                  <c:v>-2.7</c:v>
                </c:pt>
                <c:pt idx="28">
                  <c:v>-4.0999999999999996</c:v>
                </c:pt>
                <c:pt idx="29">
                  <c:v>-5.6</c:v>
                </c:pt>
                <c:pt idx="30">
                  <c:v>-7.2</c:v>
                </c:pt>
                <c:pt idx="31">
                  <c:v>-1</c:v>
                </c:pt>
                <c:pt idx="32">
                  <c:v>-1.1000000000000001</c:v>
                </c:pt>
                <c:pt idx="33">
                  <c:v>-1.2</c:v>
                </c:pt>
                <c:pt idx="34">
                  <c:v>-1.5</c:v>
                </c:pt>
                <c:pt idx="35">
                  <c:v>-2.2999999999999998</c:v>
                </c:pt>
                <c:pt idx="36">
                  <c:v>-3.4</c:v>
                </c:pt>
                <c:pt idx="37">
                  <c:v>-4.9000000000000004</c:v>
                </c:pt>
                <c:pt idx="38">
                  <c:v>-7.2</c:v>
                </c:pt>
                <c:pt idx="39">
                  <c:v>-9.6999999999999993</c:v>
                </c:pt>
                <c:pt idx="40">
                  <c:v>-11.6</c:v>
                </c:pt>
                <c:pt idx="41">
                  <c:v>-13.3</c:v>
                </c:pt>
                <c:pt idx="42">
                  <c:v>-15.1</c:v>
                </c:pt>
                <c:pt idx="43">
                  <c:v>-17.100000000000001</c:v>
                </c:pt>
                <c:pt idx="44">
                  <c:v>-19.5</c:v>
                </c:pt>
                <c:pt idx="45">
                  <c:v>-22.4</c:v>
                </c:pt>
                <c:pt idx="46">
                  <c:v>-25.2</c:v>
                </c:pt>
                <c:pt idx="47">
                  <c:v>-27.7</c:v>
                </c:pt>
                <c:pt idx="48">
                  <c:v>-30</c:v>
                </c:pt>
                <c:pt idx="49">
                  <c:v>-32</c:v>
                </c:pt>
                <c:pt idx="50">
                  <c:v>-33.799999999999997</c:v>
                </c:pt>
                <c:pt idx="51">
                  <c:v>-35.5</c:v>
                </c:pt>
                <c:pt idx="52">
                  <c:v>-37</c:v>
                </c:pt>
                <c:pt idx="53">
                  <c:v>-38.299999999999997</c:v>
                </c:pt>
                <c:pt idx="54">
                  <c:v>-39.5</c:v>
                </c:pt>
                <c:pt idx="55">
                  <c:v>-40.5</c:v>
                </c:pt>
                <c:pt idx="56">
                  <c:v>-41.5</c:v>
                </c:pt>
                <c:pt idx="57">
                  <c:v>-42.5</c:v>
                </c:pt>
                <c:pt idx="58">
                  <c:v>-43.3</c:v>
                </c:pt>
                <c:pt idx="59">
                  <c:v>-44.2</c:v>
                </c:pt>
                <c:pt idx="60">
                  <c:v>-44.9</c:v>
                </c:pt>
                <c:pt idx="61">
                  <c:v>-45.5</c:v>
                </c:pt>
                <c:pt idx="62">
                  <c:v>-46.2</c:v>
                </c:pt>
                <c:pt idx="63">
                  <c:v>-46.6</c:v>
                </c:pt>
                <c:pt idx="64">
                  <c:v>-47</c:v>
                </c:pt>
                <c:pt idx="65">
                  <c:v>-47.4</c:v>
                </c:pt>
                <c:pt idx="66">
                  <c:v>-47.7</c:v>
                </c:pt>
                <c:pt idx="67">
                  <c:v>-47.9</c:v>
                </c:pt>
                <c:pt idx="68">
                  <c:v>-48.1</c:v>
                </c:pt>
                <c:pt idx="69">
                  <c:v>-48.3</c:v>
                </c:pt>
                <c:pt idx="70">
                  <c:v>-48.4</c:v>
                </c:pt>
                <c:pt idx="71">
                  <c:v>-48.5</c:v>
                </c:pt>
                <c:pt idx="72">
                  <c:v>-48.5</c:v>
                </c:pt>
                <c:pt idx="73">
                  <c:v>-48.5</c:v>
                </c:pt>
                <c:pt idx="74">
                  <c:v>-48.5</c:v>
                </c:pt>
                <c:pt idx="75">
                  <c:v>-48.4</c:v>
                </c:pt>
                <c:pt idx="76">
                  <c:v>-48.3</c:v>
                </c:pt>
                <c:pt idx="77">
                  <c:v>-48.2</c:v>
                </c:pt>
                <c:pt idx="78">
                  <c:v>-48.2</c:v>
                </c:pt>
                <c:pt idx="79">
                  <c:v>-48</c:v>
                </c:pt>
                <c:pt idx="80">
                  <c:v>-48</c:v>
                </c:pt>
                <c:pt idx="81">
                  <c:v>-48</c:v>
                </c:pt>
                <c:pt idx="82">
                  <c:v>-47.9</c:v>
                </c:pt>
                <c:pt idx="83">
                  <c:v>-47.8</c:v>
                </c:pt>
                <c:pt idx="84">
                  <c:v>-47.5</c:v>
                </c:pt>
                <c:pt idx="85">
                  <c:v>-47.3</c:v>
                </c:pt>
                <c:pt idx="86">
                  <c:v>-47</c:v>
                </c:pt>
                <c:pt idx="87">
                  <c:v>-46.6</c:v>
                </c:pt>
                <c:pt idx="88">
                  <c:v>-46</c:v>
                </c:pt>
                <c:pt idx="89">
                  <c:v>-45.4</c:v>
                </c:pt>
                <c:pt idx="90">
                  <c:v>-44.7</c:v>
                </c:pt>
                <c:pt idx="91">
                  <c:v>-44</c:v>
                </c:pt>
                <c:pt idx="92">
                  <c:v>-43.2</c:v>
                </c:pt>
                <c:pt idx="93">
                  <c:v>-42.4</c:v>
                </c:pt>
                <c:pt idx="94">
                  <c:v>-41.5</c:v>
                </c:pt>
                <c:pt idx="95">
                  <c:v>-40.700000000000003</c:v>
                </c:pt>
                <c:pt idx="96">
                  <c:v>-39.9</c:v>
                </c:pt>
                <c:pt idx="97">
                  <c:v>-39</c:v>
                </c:pt>
                <c:pt idx="98">
                  <c:v>-38.200000000000003</c:v>
                </c:pt>
                <c:pt idx="99">
                  <c:v>-37.299999999999997</c:v>
                </c:pt>
                <c:pt idx="100">
                  <c:v>-36.299999999999997</c:v>
                </c:pt>
                <c:pt idx="101">
                  <c:v>-35.4</c:v>
                </c:pt>
                <c:pt idx="102">
                  <c:v>-34.6</c:v>
                </c:pt>
                <c:pt idx="103">
                  <c:v>-33.700000000000003</c:v>
                </c:pt>
                <c:pt idx="104">
                  <c:v>-32.799999999999997</c:v>
                </c:pt>
                <c:pt idx="105">
                  <c:v>-31.8</c:v>
                </c:pt>
                <c:pt idx="106">
                  <c:v>-30.9</c:v>
                </c:pt>
                <c:pt idx="107">
                  <c:v>-30</c:v>
                </c:pt>
                <c:pt idx="108">
                  <c:v>-29.1</c:v>
                </c:pt>
                <c:pt idx="109">
                  <c:v>-28</c:v>
                </c:pt>
                <c:pt idx="110">
                  <c:v>-27</c:v>
                </c:pt>
                <c:pt idx="111">
                  <c:v>-26</c:v>
                </c:pt>
                <c:pt idx="112">
                  <c:v>-25.1</c:v>
                </c:pt>
                <c:pt idx="113">
                  <c:v>-24.2</c:v>
                </c:pt>
                <c:pt idx="114">
                  <c:v>-23.3</c:v>
                </c:pt>
                <c:pt idx="115">
                  <c:v>-22.4</c:v>
                </c:pt>
                <c:pt idx="116">
                  <c:v>-21.5</c:v>
                </c:pt>
                <c:pt idx="117">
                  <c:v>-20.8</c:v>
                </c:pt>
                <c:pt idx="118">
                  <c:v>-20.3</c:v>
                </c:pt>
                <c:pt idx="119">
                  <c:v>-19.8</c:v>
                </c:pt>
                <c:pt idx="120">
                  <c:v>-19.399999999999999</c:v>
                </c:pt>
                <c:pt idx="121">
                  <c:v>-19</c:v>
                </c:pt>
                <c:pt idx="122">
                  <c:v>-18.8</c:v>
                </c:pt>
                <c:pt idx="123">
                  <c:v>-18.5</c:v>
                </c:pt>
                <c:pt idx="124">
                  <c:v>-18.3</c:v>
                </c:pt>
                <c:pt idx="125">
                  <c:v>-18.2</c:v>
                </c:pt>
                <c:pt idx="126">
                  <c:v>-18.100000000000001</c:v>
                </c:pt>
                <c:pt idx="127">
                  <c:v>-18</c:v>
                </c:pt>
                <c:pt idx="128">
                  <c:v>-17.899999999999999</c:v>
                </c:pt>
                <c:pt idx="129">
                  <c:v>-17.8</c:v>
                </c:pt>
                <c:pt idx="130">
                  <c:v>-17.7</c:v>
                </c:pt>
                <c:pt idx="131">
                  <c:v>-17.600000000000001</c:v>
                </c:pt>
                <c:pt idx="132">
                  <c:v>-17.5</c:v>
                </c:pt>
                <c:pt idx="133">
                  <c:v>-17.5</c:v>
                </c:pt>
                <c:pt idx="134">
                  <c:v>-17.399999999999999</c:v>
                </c:pt>
                <c:pt idx="135">
                  <c:v>-17.399999999999999</c:v>
                </c:pt>
                <c:pt idx="136">
                  <c:v>-17.3</c:v>
                </c:pt>
                <c:pt idx="137">
                  <c:v>-17.3</c:v>
                </c:pt>
                <c:pt idx="138">
                  <c:v>-17.3</c:v>
                </c:pt>
                <c:pt idx="139">
                  <c:v>-17.3</c:v>
                </c:pt>
                <c:pt idx="140">
                  <c:v>-17.3</c:v>
                </c:pt>
                <c:pt idx="141">
                  <c:v>-17.2</c:v>
                </c:pt>
                <c:pt idx="142">
                  <c:v>-17.2</c:v>
                </c:pt>
                <c:pt idx="143">
                  <c:v>-17.2</c:v>
                </c:pt>
                <c:pt idx="144">
                  <c:v>-17.2</c:v>
                </c:pt>
                <c:pt idx="145">
                  <c:v>-17.2</c:v>
                </c:pt>
                <c:pt idx="146">
                  <c:v>-17.2</c:v>
                </c:pt>
                <c:pt idx="147">
                  <c:v>-17.100000000000001</c:v>
                </c:pt>
                <c:pt idx="148">
                  <c:v>-17.100000000000001</c:v>
                </c:pt>
                <c:pt idx="149">
                  <c:v>-17.100000000000001</c:v>
                </c:pt>
                <c:pt idx="150">
                  <c:v>-17</c:v>
                </c:pt>
                <c:pt idx="151">
                  <c:v>-17</c:v>
                </c:pt>
                <c:pt idx="152">
                  <c:v>-17</c:v>
                </c:pt>
                <c:pt idx="153">
                  <c:v>-17</c:v>
                </c:pt>
                <c:pt idx="154">
                  <c:v>-17</c:v>
                </c:pt>
                <c:pt idx="155">
                  <c:v>-17</c:v>
                </c:pt>
                <c:pt idx="156">
                  <c:v>-17</c:v>
                </c:pt>
                <c:pt idx="157">
                  <c:v>-17</c:v>
                </c:pt>
                <c:pt idx="158">
                  <c:v>-17</c:v>
                </c:pt>
                <c:pt idx="159">
                  <c:v>-17</c:v>
                </c:pt>
                <c:pt idx="160">
                  <c:v>-17</c:v>
                </c:pt>
                <c:pt idx="161">
                  <c:v>-16.899999999999999</c:v>
                </c:pt>
                <c:pt idx="162">
                  <c:v>-16.899999999999999</c:v>
                </c:pt>
                <c:pt idx="163">
                  <c:v>-17</c:v>
                </c:pt>
                <c:pt idx="164">
                  <c:v>-16.899999999999999</c:v>
                </c:pt>
                <c:pt idx="165">
                  <c:v>-17</c:v>
                </c:pt>
                <c:pt idx="166">
                  <c:v>-16.899999999999999</c:v>
                </c:pt>
                <c:pt idx="167">
                  <c:v>-16.899999999999999</c:v>
                </c:pt>
                <c:pt idx="168">
                  <c:v>-16.899999999999999</c:v>
                </c:pt>
                <c:pt idx="169">
                  <c:v>-16.899999999999999</c:v>
                </c:pt>
                <c:pt idx="170">
                  <c:v>-16.899999999999999</c:v>
                </c:pt>
                <c:pt idx="171">
                  <c:v>-16.899999999999999</c:v>
                </c:pt>
                <c:pt idx="172">
                  <c:v>-16.899999999999999</c:v>
                </c:pt>
                <c:pt idx="173">
                  <c:v>-16.899999999999999</c:v>
                </c:pt>
                <c:pt idx="174">
                  <c:v>-16.899999999999999</c:v>
                </c:pt>
                <c:pt idx="175">
                  <c:v>-16.899999999999999</c:v>
                </c:pt>
                <c:pt idx="176">
                  <c:v>-16.899999999999999</c:v>
                </c:pt>
                <c:pt idx="177">
                  <c:v>-17</c:v>
                </c:pt>
                <c:pt idx="178">
                  <c:v>-17.2</c:v>
                </c:pt>
                <c:pt idx="179">
                  <c:v>-17.399999999999999</c:v>
                </c:pt>
                <c:pt idx="180">
                  <c:v>-17.7</c:v>
                </c:pt>
                <c:pt idx="181">
                  <c:v>-18</c:v>
                </c:pt>
                <c:pt idx="182">
                  <c:v>-18.399999999999999</c:v>
                </c:pt>
                <c:pt idx="183">
                  <c:v>-18.899999999999999</c:v>
                </c:pt>
                <c:pt idx="184">
                  <c:v>-19.399999999999999</c:v>
                </c:pt>
                <c:pt idx="185">
                  <c:v>-20</c:v>
                </c:pt>
                <c:pt idx="186">
                  <c:v>-20.8</c:v>
                </c:pt>
                <c:pt idx="187">
                  <c:v>-21.5</c:v>
                </c:pt>
                <c:pt idx="188">
                  <c:v>-22.3</c:v>
                </c:pt>
                <c:pt idx="189">
                  <c:v>-23.2</c:v>
                </c:pt>
                <c:pt idx="190">
                  <c:v>-24</c:v>
                </c:pt>
                <c:pt idx="191">
                  <c:v>-24.9</c:v>
                </c:pt>
                <c:pt idx="192">
                  <c:v>-25.8</c:v>
                </c:pt>
                <c:pt idx="193">
                  <c:v>-26.7</c:v>
                </c:pt>
                <c:pt idx="194">
                  <c:v>-27.5</c:v>
                </c:pt>
                <c:pt idx="195">
                  <c:v>-28.4</c:v>
                </c:pt>
                <c:pt idx="196">
                  <c:v>-29.3</c:v>
                </c:pt>
                <c:pt idx="197">
                  <c:v>-30.2</c:v>
                </c:pt>
                <c:pt idx="198">
                  <c:v>-31.1</c:v>
                </c:pt>
                <c:pt idx="199">
                  <c:v>-31.9</c:v>
                </c:pt>
                <c:pt idx="200">
                  <c:v>-32.799999999999997</c:v>
                </c:pt>
                <c:pt idx="201">
                  <c:v>-33.700000000000003</c:v>
                </c:pt>
                <c:pt idx="202">
                  <c:v>-34.4</c:v>
                </c:pt>
                <c:pt idx="203">
                  <c:v>-35.299999999999997</c:v>
                </c:pt>
                <c:pt idx="204">
                  <c:v>-36.1</c:v>
                </c:pt>
                <c:pt idx="205">
                  <c:v>-37</c:v>
                </c:pt>
                <c:pt idx="206">
                  <c:v>-37.9</c:v>
                </c:pt>
                <c:pt idx="207">
                  <c:v>-38.700000000000003</c:v>
                </c:pt>
                <c:pt idx="208">
                  <c:v>-39.5</c:v>
                </c:pt>
                <c:pt idx="209">
                  <c:v>-40.4</c:v>
                </c:pt>
                <c:pt idx="210">
                  <c:v>-41.2</c:v>
                </c:pt>
                <c:pt idx="211">
                  <c:v>-42</c:v>
                </c:pt>
                <c:pt idx="212">
                  <c:v>-42.9</c:v>
                </c:pt>
                <c:pt idx="213">
                  <c:v>-43.6</c:v>
                </c:pt>
                <c:pt idx="214">
                  <c:v>-44.3</c:v>
                </c:pt>
                <c:pt idx="215">
                  <c:v>-45</c:v>
                </c:pt>
                <c:pt idx="216">
                  <c:v>-45.7</c:v>
                </c:pt>
                <c:pt idx="217">
                  <c:v>-46.3</c:v>
                </c:pt>
                <c:pt idx="218">
                  <c:v>-46.8</c:v>
                </c:pt>
                <c:pt idx="219">
                  <c:v>-47.2</c:v>
                </c:pt>
                <c:pt idx="220">
                  <c:v>-47.5</c:v>
                </c:pt>
                <c:pt idx="221">
                  <c:v>-47.8</c:v>
                </c:pt>
                <c:pt idx="222">
                  <c:v>-47.9</c:v>
                </c:pt>
                <c:pt idx="223">
                  <c:v>-48</c:v>
                </c:pt>
                <c:pt idx="224">
                  <c:v>-48</c:v>
                </c:pt>
                <c:pt idx="225">
                  <c:v>-48</c:v>
                </c:pt>
                <c:pt idx="226">
                  <c:v>-48</c:v>
                </c:pt>
                <c:pt idx="227">
                  <c:v>-48</c:v>
                </c:pt>
                <c:pt idx="228">
                  <c:v>-48</c:v>
                </c:pt>
                <c:pt idx="229">
                  <c:v>-48</c:v>
                </c:pt>
                <c:pt idx="230">
                  <c:v>-47.9</c:v>
                </c:pt>
                <c:pt idx="231">
                  <c:v>-48</c:v>
                </c:pt>
                <c:pt idx="232">
                  <c:v>-48</c:v>
                </c:pt>
                <c:pt idx="233">
                  <c:v>-48</c:v>
                </c:pt>
                <c:pt idx="234">
                  <c:v>-48</c:v>
                </c:pt>
                <c:pt idx="235">
                  <c:v>-48</c:v>
                </c:pt>
                <c:pt idx="236">
                  <c:v>-48.1</c:v>
                </c:pt>
                <c:pt idx="237">
                  <c:v>-48.1</c:v>
                </c:pt>
                <c:pt idx="238">
                  <c:v>-48.1</c:v>
                </c:pt>
                <c:pt idx="239">
                  <c:v>-48.1</c:v>
                </c:pt>
                <c:pt idx="240">
                  <c:v>-48.2</c:v>
                </c:pt>
                <c:pt idx="241">
                  <c:v>-48.2</c:v>
                </c:pt>
                <c:pt idx="242">
                  <c:v>-48.1</c:v>
                </c:pt>
                <c:pt idx="243">
                  <c:v>-48</c:v>
                </c:pt>
                <c:pt idx="244">
                  <c:v>-47.8</c:v>
                </c:pt>
                <c:pt idx="245">
                  <c:v>-47.8</c:v>
                </c:pt>
                <c:pt idx="246">
                  <c:v>-47.5</c:v>
                </c:pt>
                <c:pt idx="247">
                  <c:v>-47.3</c:v>
                </c:pt>
                <c:pt idx="248">
                  <c:v>-47.1</c:v>
                </c:pt>
                <c:pt idx="249">
                  <c:v>-46.9</c:v>
                </c:pt>
                <c:pt idx="250">
                  <c:v>-46.5</c:v>
                </c:pt>
                <c:pt idx="251">
                  <c:v>-46.3</c:v>
                </c:pt>
                <c:pt idx="252">
                  <c:v>-45.8</c:v>
                </c:pt>
                <c:pt idx="253">
                  <c:v>-45.3</c:v>
                </c:pt>
                <c:pt idx="254">
                  <c:v>-44.9</c:v>
                </c:pt>
                <c:pt idx="255">
                  <c:v>-44.4</c:v>
                </c:pt>
                <c:pt idx="256">
                  <c:v>-43.8</c:v>
                </c:pt>
                <c:pt idx="257">
                  <c:v>-43.3</c:v>
                </c:pt>
                <c:pt idx="258">
                  <c:v>-42.7</c:v>
                </c:pt>
                <c:pt idx="259">
                  <c:v>-42.1</c:v>
                </c:pt>
                <c:pt idx="260">
                  <c:v>-41.6</c:v>
                </c:pt>
                <c:pt idx="261">
                  <c:v>-41</c:v>
                </c:pt>
                <c:pt idx="262">
                  <c:v>-40.5</c:v>
                </c:pt>
                <c:pt idx="263">
                  <c:v>-39.9</c:v>
                </c:pt>
                <c:pt idx="264">
                  <c:v>-39.299999999999997</c:v>
                </c:pt>
                <c:pt idx="265">
                  <c:v>-38.799999999999997</c:v>
                </c:pt>
                <c:pt idx="266">
                  <c:v>-38.200000000000003</c:v>
                </c:pt>
                <c:pt idx="267">
                  <c:v>-37.6</c:v>
                </c:pt>
                <c:pt idx="268">
                  <c:v>-37</c:v>
                </c:pt>
                <c:pt idx="269">
                  <c:v>-36.4</c:v>
                </c:pt>
                <c:pt idx="270">
                  <c:v>-35.9</c:v>
                </c:pt>
                <c:pt idx="271">
                  <c:v>-35.200000000000003</c:v>
                </c:pt>
                <c:pt idx="272">
                  <c:v>-34.700000000000003</c:v>
                </c:pt>
                <c:pt idx="273">
                  <c:v>-34.1</c:v>
                </c:pt>
                <c:pt idx="274">
                  <c:v>-33.4</c:v>
                </c:pt>
                <c:pt idx="275">
                  <c:v>-32.9</c:v>
                </c:pt>
                <c:pt idx="276">
                  <c:v>-32.4</c:v>
                </c:pt>
                <c:pt idx="277">
                  <c:v>-31.9</c:v>
                </c:pt>
                <c:pt idx="278">
                  <c:v>-31.5</c:v>
                </c:pt>
                <c:pt idx="279">
                  <c:v>-31.2</c:v>
                </c:pt>
                <c:pt idx="280">
                  <c:v>-30.9</c:v>
                </c:pt>
                <c:pt idx="281">
                  <c:v>-30.7</c:v>
                </c:pt>
                <c:pt idx="282">
                  <c:v>-30.5</c:v>
                </c:pt>
                <c:pt idx="283">
                  <c:v>-30.3</c:v>
                </c:pt>
                <c:pt idx="284">
                  <c:v>-30.2</c:v>
                </c:pt>
                <c:pt idx="285">
                  <c:v>-30.1</c:v>
                </c:pt>
                <c:pt idx="286">
                  <c:v>-30</c:v>
                </c:pt>
                <c:pt idx="287">
                  <c:v>-29.9</c:v>
                </c:pt>
                <c:pt idx="288">
                  <c:v>-29.9</c:v>
                </c:pt>
                <c:pt idx="289">
                  <c:v>-29.8</c:v>
                </c:pt>
                <c:pt idx="290">
                  <c:v>-29.8</c:v>
                </c:pt>
                <c:pt idx="291">
                  <c:v>-29.7</c:v>
                </c:pt>
                <c:pt idx="292">
                  <c:v>-29.7</c:v>
                </c:pt>
                <c:pt idx="293">
                  <c:v>-29.7</c:v>
                </c:pt>
                <c:pt idx="294">
                  <c:v>-29.7</c:v>
                </c:pt>
                <c:pt idx="295">
                  <c:v>-29.5</c:v>
                </c:pt>
                <c:pt idx="296">
                  <c:v>-29.5</c:v>
                </c:pt>
                <c:pt idx="297">
                  <c:v>-29.5</c:v>
                </c:pt>
                <c:pt idx="298">
                  <c:v>-29.5</c:v>
                </c:pt>
                <c:pt idx="299">
                  <c:v>-29.5</c:v>
                </c:pt>
                <c:pt idx="300">
                  <c:v>-29.5</c:v>
                </c:pt>
                <c:pt idx="301">
                  <c:v>-29.5</c:v>
                </c:pt>
                <c:pt idx="302">
                  <c:v>-29.4</c:v>
                </c:pt>
                <c:pt idx="303">
                  <c:v>-29.4</c:v>
                </c:pt>
                <c:pt idx="304">
                  <c:v>-29.5</c:v>
                </c:pt>
                <c:pt idx="305">
                  <c:v>-29.4</c:v>
                </c:pt>
                <c:pt idx="306">
                  <c:v>-29.4</c:v>
                </c:pt>
                <c:pt idx="307">
                  <c:v>-29.5</c:v>
                </c:pt>
                <c:pt idx="308">
                  <c:v>-29.5</c:v>
                </c:pt>
                <c:pt idx="309">
                  <c:v>-29.7</c:v>
                </c:pt>
                <c:pt idx="310">
                  <c:v>-29.9</c:v>
                </c:pt>
                <c:pt idx="311">
                  <c:v>-30.2</c:v>
                </c:pt>
                <c:pt idx="312">
                  <c:v>-30.6</c:v>
                </c:pt>
                <c:pt idx="313">
                  <c:v>-31.1</c:v>
                </c:pt>
                <c:pt idx="314">
                  <c:v>-31.7</c:v>
                </c:pt>
                <c:pt idx="315">
                  <c:v>-32.4</c:v>
                </c:pt>
                <c:pt idx="316">
                  <c:v>-33.1</c:v>
                </c:pt>
                <c:pt idx="317">
                  <c:v>-33.799999999999997</c:v>
                </c:pt>
                <c:pt idx="318">
                  <c:v>-34.6</c:v>
                </c:pt>
                <c:pt idx="319">
                  <c:v>-35.299999999999997</c:v>
                </c:pt>
                <c:pt idx="320">
                  <c:v>-36.1</c:v>
                </c:pt>
                <c:pt idx="321">
                  <c:v>-36.9</c:v>
                </c:pt>
                <c:pt idx="322">
                  <c:v>-37.6</c:v>
                </c:pt>
                <c:pt idx="323">
                  <c:v>-38.5</c:v>
                </c:pt>
                <c:pt idx="324">
                  <c:v>-39.299999999999997</c:v>
                </c:pt>
                <c:pt idx="325">
                  <c:v>-40.1</c:v>
                </c:pt>
                <c:pt idx="326">
                  <c:v>-41</c:v>
                </c:pt>
                <c:pt idx="327">
                  <c:v>-41.8</c:v>
                </c:pt>
                <c:pt idx="328">
                  <c:v>-42.6</c:v>
                </c:pt>
                <c:pt idx="329">
                  <c:v>-43.4</c:v>
                </c:pt>
                <c:pt idx="330">
                  <c:v>-44.1</c:v>
                </c:pt>
                <c:pt idx="331">
                  <c:v>-44.8</c:v>
                </c:pt>
                <c:pt idx="332">
                  <c:v>-45.4</c:v>
                </c:pt>
                <c:pt idx="333">
                  <c:v>-46.1</c:v>
                </c:pt>
                <c:pt idx="334">
                  <c:v>-46.7</c:v>
                </c:pt>
                <c:pt idx="335">
                  <c:v>-47.2</c:v>
                </c:pt>
                <c:pt idx="336">
                  <c:v>-47.5</c:v>
                </c:pt>
                <c:pt idx="337">
                  <c:v>-47.8</c:v>
                </c:pt>
                <c:pt idx="338">
                  <c:v>-47.9</c:v>
                </c:pt>
                <c:pt idx="339">
                  <c:v>-48</c:v>
                </c:pt>
                <c:pt idx="340">
                  <c:v>-48.1</c:v>
                </c:pt>
                <c:pt idx="341">
                  <c:v>-48.1</c:v>
                </c:pt>
                <c:pt idx="342">
                  <c:v>-48.1</c:v>
                </c:pt>
                <c:pt idx="343">
                  <c:v>-48</c:v>
                </c:pt>
                <c:pt idx="344">
                  <c:v>-48</c:v>
                </c:pt>
                <c:pt idx="345">
                  <c:v>-48</c:v>
                </c:pt>
                <c:pt idx="346">
                  <c:v>-48</c:v>
                </c:pt>
                <c:pt idx="347">
                  <c:v>-48</c:v>
                </c:pt>
                <c:pt idx="348">
                  <c:v>-48</c:v>
                </c:pt>
                <c:pt idx="349">
                  <c:v>-48.1</c:v>
                </c:pt>
                <c:pt idx="350">
                  <c:v>-48</c:v>
                </c:pt>
                <c:pt idx="351">
                  <c:v>-48.1</c:v>
                </c:pt>
                <c:pt idx="352">
                  <c:v>-48.2</c:v>
                </c:pt>
                <c:pt idx="353">
                  <c:v>-48.2</c:v>
                </c:pt>
                <c:pt idx="354">
                  <c:v>-48.2</c:v>
                </c:pt>
                <c:pt idx="355">
                  <c:v>-48.2</c:v>
                </c:pt>
                <c:pt idx="356">
                  <c:v>-48.2</c:v>
                </c:pt>
                <c:pt idx="357">
                  <c:v>-48.2</c:v>
                </c:pt>
                <c:pt idx="358">
                  <c:v>-47.8</c:v>
                </c:pt>
                <c:pt idx="359">
                  <c:v>-47.3</c:v>
                </c:pt>
                <c:pt idx="360">
                  <c:v>-46.8</c:v>
                </c:pt>
                <c:pt idx="361">
                  <c:v>-46.5</c:v>
                </c:pt>
                <c:pt idx="362">
                  <c:v>-46.3</c:v>
                </c:pt>
                <c:pt idx="363">
                  <c:v>-46.3</c:v>
                </c:pt>
                <c:pt idx="364">
                  <c:v>-46.3</c:v>
                </c:pt>
                <c:pt idx="365">
                  <c:v>-46.3</c:v>
                </c:pt>
                <c:pt idx="366">
                  <c:v>-46.4</c:v>
                </c:pt>
                <c:pt idx="367">
                  <c:v>-46.5</c:v>
                </c:pt>
                <c:pt idx="368">
                  <c:v>-46.6</c:v>
                </c:pt>
                <c:pt idx="369">
                  <c:v>-46.7</c:v>
                </c:pt>
                <c:pt idx="370">
                  <c:v>-46.8</c:v>
                </c:pt>
                <c:pt idx="371">
                  <c:v>-46.9</c:v>
                </c:pt>
                <c:pt idx="372">
                  <c:v>-47</c:v>
                </c:pt>
                <c:pt idx="373">
                  <c:v>-47</c:v>
                </c:pt>
                <c:pt idx="374">
                  <c:v>-47.1</c:v>
                </c:pt>
                <c:pt idx="375">
                  <c:v>-47.1</c:v>
                </c:pt>
                <c:pt idx="376">
                  <c:v>-47.2</c:v>
                </c:pt>
                <c:pt idx="377">
                  <c:v>-47.2</c:v>
                </c:pt>
                <c:pt idx="378">
                  <c:v>-47.2</c:v>
                </c:pt>
                <c:pt idx="379">
                  <c:v>-47.2</c:v>
                </c:pt>
                <c:pt idx="380">
                  <c:v>-47.3</c:v>
                </c:pt>
                <c:pt idx="381">
                  <c:v>-47.3</c:v>
                </c:pt>
                <c:pt idx="382">
                  <c:v>-47.3</c:v>
                </c:pt>
                <c:pt idx="383">
                  <c:v>-47.2</c:v>
                </c:pt>
                <c:pt idx="384">
                  <c:v>-47</c:v>
                </c:pt>
                <c:pt idx="385">
                  <c:v>-46.8</c:v>
                </c:pt>
                <c:pt idx="386">
                  <c:v>-46.4</c:v>
                </c:pt>
                <c:pt idx="387">
                  <c:v>-46</c:v>
                </c:pt>
                <c:pt idx="388">
                  <c:v>-45.4</c:v>
                </c:pt>
                <c:pt idx="389">
                  <c:v>-44.7</c:v>
                </c:pt>
                <c:pt idx="390">
                  <c:v>-43.9</c:v>
                </c:pt>
                <c:pt idx="391">
                  <c:v>-43.1</c:v>
                </c:pt>
                <c:pt idx="392">
                  <c:v>-42.5</c:v>
                </c:pt>
                <c:pt idx="393">
                  <c:v>-41.8</c:v>
                </c:pt>
                <c:pt idx="394">
                  <c:v>-41</c:v>
                </c:pt>
                <c:pt idx="395">
                  <c:v>-40.1</c:v>
                </c:pt>
                <c:pt idx="396">
                  <c:v>-39.1</c:v>
                </c:pt>
                <c:pt idx="397">
                  <c:v>-38.1</c:v>
                </c:pt>
                <c:pt idx="398">
                  <c:v>-36.9</c:v>
                </c:pt>
                <c:pt idx="399">
                  <c:v>-36</c:v>
                </c:pt>
                <c:pt idx="400">
                  <c:v>-35.799999999999997</c:v>
                </c:pt>
                <c:pt idx="401">
                  <c:v>-35.6</c:v>
                </c:pt>
                <c:pt idx="402">
                  <c:v>-35.4</c:v>
                </c:pt>
                <c:pt idx="403">
                  <c:v>-35.200000000000003</c:v>
                </c:pt>
                <c:pt idx="404">
                  <c:v>-35</c:v>
                </c:pt>
                <c:pt idx="405">
                  <c:v>-34.700000000000003</c:v>
                </c:pt>
                <c:pt idx="406">
                  <c:v>-34.5</c:v>
                </c:pt>
                <c:pt idx="407">
                  <c:v>-34.200000000000003</c:v>
                </c:pt>
                <c:pt idx="408">
                  <c:v>-33.9</c:v>
                </c:pt>
                <c:pt idx="409">
                  <c:v>-33.700000000000003</c:v>
                </c:pt>
                <c:pt idx="410">
                  <c:v>-33.299999999999997</c:v>
                </c:pt>
                <c:pt idx="411">
                  <c:v>-32.9</c:v>
                </c:pt>
                <c:pt idx="412">
                  <c:v>-32.6</c:v>
                </c:pt>
                <c:pt idx="413">
                  <c:v>-32.299999999999997</c:v>
                </c:pt>
                <c:pt idx="414">
                  <c:v>-32.1</c:v>
                </c:pt>
                <c:pt idx="415">
                  <c:v>-31.9</c:v>
                </c:pt>
                <c:pt idx="416">
                  <c:v>-31.7</c:v>
                </c:pt>
                <c:pt idx="417">
                  <c:v>-31.5</c:v>
                </c:pt>
                <c:pt idx="418">
                  <c:v>-31.4</c:v>
                </c:pt>
                <c:pt idx="419">
                  <c:v>-31.2</c:v>
                </c:pt>
                <c:pt idx="420">
                  <c:v>-31.1</c:v>
                </c:pt>
                <c:pt idx="421">
                  <c:v>-30.9</c:v>
                </c:pt>
                <c:pt idx="422">
                  <c:v>-30.8</c:v>
                </c:pt>
                <c:pt idx="423">
                  <c:v>-30.5</c:v>
                </c:pt>
                <c:pt idx="424">
                  <c:v>-30.4</c:v>
                </c:pt>
                <c:pt idx="425">
                  <c:v>-30.3</c:v>
                </c:pt>
                <c:pt idx="426">
                  <c:v>-30.1</c:v>
                </c:pt>
                <c:pt idx="427">
                  <c:v>-29.9</c:v>
                </c:pt>
                <c:pt idx="428">
                  <c:v>-29.8</c:v>
                </c:pt>
                <c:pt idx="429">
                  <c:v>-29.7</c:v>
                </c:pt>
                <c:pt idx="430">
                  <c:v>-29.5</c:v>
                </c:pt>
                <c:pt idx="431">
                  <c:v>-29.4</c:v>
                </c:pt>
                <c:pt idx="432">
                  <c:v>-29.3</c:v>
                </c:pt>
                <c:pt idx="433">
                  <c:v>-29.2</c:v>
                </c:pt>
                <c:pt idx="434">
                  <c:v>-29</c:v>
                </c:pt>
                <c:pt idx="435">
                  <c:v>-28.9</c:v>
                </c:pt>
                <c:pt idx="436">
                  <c:v>-28.8</c:v>
                </c:pt>
                <c:pt idx="437">
                  <c:v>-28.7</c:v>
                </c:pt>
                <c:pt idx="438">
                  <c:v>-28.7</c:v>
                </c:pt>
                <c:pt idx="439">
                  <c:v>-28.5</c:v>
                </c:pt>
                <c:pt idx="440">
                  <c:v>-28.4</c:v>
                </c:pt>
                <c:pt idx="441">
                  <c:v>-27.5</c:v>
                </c:pt>
                <c:pt idx="442">
                  <c:v>-27.5</c:v>
                </c:pt>
                <c:pt idx="443">
                  <c:v>-27.7</c:v>
                </c:pt>
                <c:pt idx="444">
                  <c:v>-27.8</c:v>
                </c:pt>
                <c:pt idx="445">
                  <c:v>-27.8</c:v>
                </c:pt>
                <c:pt idx="446">
                  <c:v>-27.8</c:v>
                </c:pt>
                <c:pt idx="447">
                  <c:v>-27.8</c:v>
                </c:pt>
                <c:pt idx="448">
                  <c:v>-27.7</c:v>
                </c:pt>
                <c:pt idx="449">
                  <c:v>-27.7</c:v>
                </c:pt>
                <c:pt idx="450">
                  <c:v>-27.6</c:v>
                </c:pt>
                <c:pt idx="451">
                  <c:v>-27.5</c:v>
                </c:pt>
                <c:pt idx="452">
                  <c:v>-27.4</c:v>
                </c:pt>
                <c:pt idx="453">
                  <c:v>-27.3</c:v>
                </c:pt>
                <c:pt idx="454">
                  <c:v>-27.3</c:v>
                </c:pt>
                <c:pt idx="455">
                  <c:v>-27.2</c:v>
                </c:pt>
                <c:pt idx="456">
                  <c:v>-27.1</c:v>
                </c:pt>
                <c:pt idx="457">
                  <c:v>-27</c:v>
                </c:pt>
                <c:pt idx="458">
                  <c:v>-27</c:v>
                </c:pt>
                <c:pt idx="459">
                  <c:v>-27</c:v>
                </c:pt>
                <c:pt idx="460">
                  <c:v>-26.9</c:v>
                </c:pt>
                <c:pt idx="461">
                  <c:v>-26.8</c:v>
                </c:pt>
                <c:pt idx="462">
                  <c:v>-26.8</c:v>
                </c:pt>
                <c:pt idx="463">
                  <c:v>-26.7</c:v>
                </c:pt>
                <c:pt idx="464">
                  <c:v>-26.7</c:v>
                </c:pt>
                <c:pt idx="465">
                  <c:v>-26.5</c:v>
                </c:pt>
                <c:pt idx="466">
                  <c:v>-26.5</c:v>
                </c:pt>
                <c:pt idx="467">
                  <c:v>-26.5</c:v>
                </c:pt>
                <c:pt idx="468">
                  <c:v>-26.4</c:v>
                </c:pt>
                <c:pt idx="469">
                  <c:v>-26.4</c:v>
                </c:pt>
                <c:pt idx="470">
                  <c:v>-26.4</c:v>
                </c:pt>
                <c:pt idx="471">
                  <c:v>-25.5</c:v>
                </c:pt>
                <c:pt idx="472">
                  <c:v>-25.5</c:v>
                </c:pt>
                <c:pt idx="473">
                  <c:v>-25.7</c:v>
                </c:pt>
                <c:pt idx="474">
                  <c:v>-25.8</c:v>
                </c:pt>
                <c:pt idx="475">
                  <c:v>-25.9</c:v>
                </c:pt>
                <c:pt idx="476">
                  <c:v>-25.9</c:v>
                </c:pt>
                <c:pt idx="477">
                  <c:v>-25.9</c:v>
                </c:pt>
                <c:pt idx="478">
                  <c:v>-25.9</c:v>
                </c:pt>
                <c:pt idx="479">
                  <c:v>-25.9</c:v>
                </c:pt>
                <c:pt idx="480">
                  <c:v>-25.9</c:v>
                </c:pt>
                <c:pt idx="481">
                  <c:v>-25.8</c:v>
                </c:pt>
                <c:pt idx="482">
                  <c:v>-25.8</c:v>
                </c:pt>
                <c:pt idx="483">
                  <c:v>-25.8</c:v>
                </c:pt>
                <c:pt idx="484">
                  <c:v>-25.7</c:v>
                </c:pt>
                <c:pt idx="485">
                  <c:v>-25.7</c:v>
                </c:pt>
                <c:pt idx="486">
                  <c:v>-25.6</c:v>
                </c:pt>
                <c:pt idx="487">
                  <c:v>-25.6</c:v>
                </c:pt>
                <c:pt idx="488">
                  <c:v>-25.5</c:v>
                </c:pt>
                <c:pt idx="489">
                  <c:v>-25.5</c:v>
                </c:pt>
                <c:pt idx="490">
                  <c:v>-25.5</c:v>
                </c:pt>
                <c:pt idx="491">
                  <c:v>-25.5</c:v>
                </c:pt>
                <c:pt idx="492">
                  <c:v>-25.4</c:v>
                </c:pt>
                <c:pt idx="493">
                  <c:v>-25.4</c:v>
                </c:pt>
                <c:pt idx="494">
                  <c:v>-25.3</c:v>
                </c:pt>
                <c:pt idx="495">
                  <c:v>-25.3</c:v>
                </c:pt>
                <c:pt idx="496">
                  <c:v>-25.3</c:v>
                </c:pt>
                <c:pt idx="497">
                  <c:v>-25.3</c:v>
                </c:pt>
                <c:pt idx="498">
                  <c:v>-25.3</c:v>
                </c:pt>
                <c:pt idx="499">
                  <c:v>-25.2</c:v>
                </c:pt>
                <c:pt idx="500">
                  <c:v>-25.2</c:v>
                </c:pt>
                <c:pt idx="501">
                  <c:v>-24.4</c:v>
                </c:pt>
                <c:pt idx="502">
                  <c:v>-24.3</c:v>
                </c:pt>
                <c:pt idx="503">
                  <c:v>-24.5</c:v>
                </c:pt>
                <c:pt idx="504">
                  <c:v>-24.7</c:v>
                </c:pt>
                <c:pt idx="505">
                  <c:v>-24.8</c:v>
                </c:pt>
                <c:pt idx="506">
                  <c:v>-24.8</c:v>
                </c:pt>
                <c:pt idx="507">
                  <c:v>-24.9</c:v>
                </c:pt>
                <c:pt idx="508">
                  <c:v>-24.9</c:v>
                </c:pt>
                <c:pt idx="509">
                  <c:v>-24.9</c:v>
                </c:pt>
                <c:pt idx="510">
                  <c:v>-24.8</c:v>
                </c:pt>
                <c:pt idx="511">
                  <c:v>-24.8</c:v>
                </c:pt>
                <c:pt idx="512">
                  <c:v>-24.8</c:v>
                </c:pt>
                <c:pt idx="513">
                  <c:v>-24.8</c:v>
                </c:pt>
                <c:pt idx="514">
                  <c:v>-24.8</c:v>
                </c:pt>
                <c:pt idx="515">
                  <c:v>-24.8</c:v>
                </c:pt>
                <c:pt idx="516">
                  <c:v>-24.7</c:v>
                </c:pt>
                <c:pt idx="517">
                  <c:v>-24.8</c:v>
                </c:pt>
                <c:pt idx="518">
                  <c:v>-24.6</c:v>
                </c:pt>
                <c:pt idx="519">
                  <c:v>-24.7</c:v>
                </c:pt>
                <c:pt idx="520">
                  <c:v>-24.6</c:v>
                </c:pt>
                <c:pt idx="521">
                  <c:v>-24.6</c:v>
                </c:pt>
                <c:pt idx="522">
                  <c:v>-24.5</c:v>
                </c:pt>
                <c:pt idx="523">
                  <c:v>-24.5</c:v>
                </c:pt>
                <c:pt idx="524">
                  <c:v>-24.5</c:v>
                </c:pt>
                <c:pt idx="525">
                  <c:v>-24.5</c:v>
                </c:pt>
                <c:pt idx="526">
                  <c:v>-24.5</c:v>
                </c:pt>
                <c:pt idx="527">
                  <c:v>-24.4</c:v>
                </c:pt>
                <c:pt idx="528">
                  <c:v>-24.4</c:v>
                </c:pt>
                <c:pt idx="529">
                  <c:v>-24.4</c:v>
                </c:pt>
                <c:pt idx="530">
                  <c:v>-24.4</c:v>
                </c:pt>
                <c:pt idx="531">
                  <c:v>-24.4</c:v>
                </c:pt>
                <c:pt idx="532">
                  <c:v>-23.4</c:v>
                </c:pt>
                <c:pt idx="533">
                  <c:v>-23.6</c:v>
                </c:pt>
                <c:pt idx="534">
                  <c:v>-23.8</c:v>
                </c:pt>
                <c:pt idx="535">
                  <c:v>-23.9</c:v>
                </c:pt>
                <c:pt idx="536">
                  <c:v>-24</c:v>
                </c:pt>
                <c:pt idx="537">
                  <c:v>-24.1</c:v>
                </c:pt>
                <c:pt idx="538">
                  <c:v>-24.1</c:v>
                </c:pt>
                <c:pt idx="539">
                  <c:v>-24.1</c:v>
                </c:pt>
                <c:pt idx="540">
                  <c:v>-24</c:v>
                </c:pt>
                <c:pt idx="541">
                  <c:v>-24</c:v>
                </c:pt>
                <c:pt idx="542">
                  <c:v>-24</c:v>
                </c:pt>
                <c:pt idx="543">
                  <c:v>-24</c:v>
                </c:pt>
                <c:pt idx="544">
                  <c:v>-24</c:v>
                </c:pt>
                <c:pt idx="545">
                  <c:v>-24</c:v>
                </c:pt>
                <c:pt idx="546">
                  <c:v>-23.9</c:v>
                </c:pt>
                <c:pt idx="547">
                  <c:v>-23.9</c:v>
                </c:pt>
                <c:pt idx="548">
                  <c:v>-23.9</c:v>
                </c:pt>
                <c:pt idx="549">
                  <c:v>-23.9</c:v>
                </c:pt>
                <c:pt idx="550">
                  <c:v>-23.8</c:v>
                </c:pt>
                <c:pt idx="551">
                  <c:v>-23.8</c:v>
                </c:pt>
                <c:pt idx="552">
                  <c:v>-23.8</c:v>
                </c:pt>
                <c:pt idx="553">
                  <c:v>-23.8</c:v>
                </c:pt>
                <c:pt idx="554">
                  <c:v>-23.7</c:v>
                </c:pt>
                <c:pt idx="555">
                  <c:v>-23.7</c:v>
                </c:pt>
                <c:pt idx="556">
                  <c:v>-23.7</c:v>
                </c:pt>
                <c:pt idx="557">
                  <c:v>-23.7</c:v>
                </c:pt>
                <c:pt idx="558">
                  <c:v>-23.6</c:v>
                </c:pt>
                <c:pt idx="559">
                  <c:v>-23.6</c:v>
                </c:pt>
                <c:pt idx="560">
                  <c:v>-23.6</c:v>
                </c:pt>
                <c:pt idx="561">
                  <c:v>-23.6</c:v>
                </c:pt>
                <c:pt idx="562">
                  <c:v>-22.7</c:v>
                </c:pt>
                <c:pt idx="563">
                  <c:v>-22.8</c:v>
                </c:pt>
                <c:pt idx="564">
                  <c:v>-23</c:v>
                </c:pt>
                <c:pt idx="565">
                  <c:v>-23.2</c:v>
                </c:pt>
                <c:pt idx="566">
                  <c:v>-23.3</c:v>
                </c:pt>
                <c:pt idx="567">
                  <c:v>-23.3</c:v>
                </c:pt>
                <c:pt idx="568">
                  <c:v>-23.4</c:v>
                </c:pt>
                <c:pt idx="569">
                  <c:v>-23.4</c:v>
                </c:pt>
                <c:pt idx="570">
                  <c:v>-23.4</c:v>
                </c:pt>
                <c:pt idx="571">
                  <c:v>-23.3</c:v>
                </c:pt>
                <c:pt idx="572">
                  <c:v>-23.3</c:v>
                </c:pt>
                <c:pt idx="573">
                  <c:v>-23.3</c:v>
                </c:pt>
                <c:pt idx="574">
                  <c:v>-23.3</c:v>
                </c:pt>
                <c:pt idx="575">
                  <c:v>-23.2</c:v>
                </c:pt>
                <c:pt idx="576">
                  <c:v>-23.2</c:v>
                </c:pt>
                <c:pt idx="577">
                  <c:v>-23.2</c:v>
                </c:pt>
                <c:pt idx="578">
                  <c:v>-23.2</c:v>
                </c:pt>
                <c:pt idx="579">
                  <c:v>-23.2</c:v>
                </c:pt>
                <c:pt idx="580">
                  <c:v>-23.2</c:v>
                </c:pt>
                <c:pt idx="581">
                  <c:v>-23.2</c:v>
                </c:pt>
                <c:pt idx="582">
                  <c:v>-23.2</c:v>
                </c:pt>
                <c:pt idx="583">
                  <c:v>-23.1</c:v>
                </c:pt>
                <c:pt idx="584">
                  <c:v>-23</c:v>
                </c:pt>
                <c:pt idx="585">
                  <c:v>-23.1</c:v>
                </c:pt>
                <c:pt idx="586">
                  <c:v>-23.1</c:v>
                </c:pt>
                <c:pt idx="587">
                  <c:v>-23.1</c:v>
                </c:pt>
                <c:pt idx="588">
                  <c:v>-23</c:v>
                </c:pt>
                <c:pt idx="589">
                  <c:v>-23</c:v>
                </c:pt>
                <c:pt idx="590">
                  <c:v>-23</c:v>
                </c:pt>
                <c:pt idx="591">
                  <c:v>-22.9</c:v>
                </c:pt>
                <c:pt idx="592">
                  <c:v>-21.9</c:v>
                </c:pt>
                <c:pt idx="593">
                  <c:v>-22</c:v>
                </c:pt>
                <c:pt idx="594">
                  <c:v>-22.3</c:v>
                </c:pt>
                <c:pt idx="595">
                  <c:v>-22.5</c:v>
                </c:pt>
                <c:pt idx="596">
                  <c:v>-22.7</c:v>
                </c:pt>
                <c:pt idx="597">
                  <c:v>-22.7</c:v>
                </c:pt>
                <c:pt idx="598">
                  <c:v>-22.7</c:v>
                </c:pt>
                <c:pt idx="599">
                  <c:v>-22.7</c:v>
                </c:pt>
                <c:pt idx="600">
                  <c:v>-22.7</c:v>
                </c:pt>
                <c:pt idx="601">
                  <c:v>-22.7</c:v>
                </c:pt>
                <c:pt idx="602">
                  <c:v>-22.7</c:v>
                </c:pt>
                <c:pt idx="603">
                  <c:v>-22.7</c:v>
                </c:pt>
                <c:pt idx="604">
                  <c:v>-22.7</c:v>
                </c:pt>
                <c:pt idx="605">
                  <c:v>-22.6</c:v>
                </c:pt>
                <c:pt idx="606">
                  <c:v>-22.6</c:v>
                </c:pt>
                <c:pt idx="607">
                  <c:v>-22.5</c:v>
                </c:pt>
                <c:pt idx="608">
                  <c:v>-22.5</c:v>
                </c:pt>
                <c:pt idx="609">
                  <c:v>-22.5</c:v>
                </c:pt>
                <c:pt idx="610">
                  <c:v>-22.4</c:v>
                </c:pt>
                <c:pt idx="611">
                  <c:v>-22.4</c:v>
                </c:pt>
                <c:pt idx="612">
                  <c:v>-22.4</c:v>
                </c:pt>
                <c:pt idx="613">
                  <c:v>-22.3</c:v>
                </c:pt>
                <c:pt idx="614">
                  <c:v>-22.3</c:v>
                </c:pt>
                <c:pt idx="615">
                  <c:v>-22.3</c:v>
                </c:pt>
                <c:pt idx="616">
                  <c:v>-22.2</c:v>
                </c:pt>
                <c:pt idx="617">
                  <c:v>-22.2</c:v>
                </c:pt>
                <c:pt idx="618">
                  <c:v>-22.1</c:v>
                </c:pt>
                <c:pt idx="619">
                  <c:v>-22.1</c:v>
                </c:pt>
                <c:pt idx="620">
                  <c:v>-22</c:v>
                </c:pt>
                <c:pt idx="621">
                  <c:v>-21.9</c:v>
                </c:pt>
                <c:pt idx="622">
                  <c:v>-21.9</c:v>
                </c:pt>
                <c:pt idx="623">
                  <c:v>-21</c:v>
                </c:pt>
                <c:pt idx="624">
                  <c:v>-21.1</c:v>
                </c:pt>
                <c:pt idx="625">
                  <c:v>-21.2</c:v>
                </c:pt>
                <c:pt idx="626">
                  <c:v>-21.2</c:v>
                </c:pt>
                <c:pt idx="627">
                  <c:v>-21.1</c:v>
                </c:pt>
                <c:pt idx="628">
                  <c:v>-20.9</c:v>
                </c:pt>
                <c:pt idx="629">
                  <c:v>-20.8</c:v>
                </c:pt>
                <c:pt idx="630">
                  <c:v>-20.6</c:v>
                </c:pt>
                <c:pt idx="631">
                  <c:v>-20.399999999999999</c:v>
                </c:pt>
                <c:pt idx="632">
                  <c:v>-20.3</c:v>
                </c:pt>
                <c:pt idx="633">
                  <c:v>-20.2</c:v>
                </c:pt>
                <c:pt idx="634">
                  <c:v>-19.899999999999999</c:v>
                </c:pt>
                <c:pt idx="635">
                  <c:v>-19.8</c:v>
                </c:pt>
                <c:pt idx="636">
                  <c:v>-19.7</c:v>
                </c:pt>
                <c:pt idx="637">
                  <c:v>-19.5</c:v>
                </c:pt>
                <c:pt idx="638">
                  <c:v>-19.5</c:v>
                </c:pt>
                <c:pt idx="639">
                  <c:v>-19.399999999999999</c:v>
                </c:pt>
                <c:pt idx="640">
                  <c:v>-19.3</c:v>
                </c:pt>
                <c:pt idx="641">
                  <c:v>-19.2</c:v>
                </c:pt>
                <c:pt idx="642">
                  <c:v>-19.100000000000001</c:v>
                </c:pt>
                <c:pt idx="643">
                  <c:v>-19</c:v>
                </c:pt>
                <c:pt idx="644">
                  <c:v>-18.899999999999999</c:v>
                </c:pt>
                <c:pt idx="645">
                  <c:v>-18.899999999999999</c:v>
                </c:pt>
                <c:pt idx="646">
                  <c:v>-18.8</c:v>
                </c:pt>
                <c:pt idx="647">
                  <c:v>-18.8</c:v>
                </c:pt>
                <c:pt idx="648">
                  <c:v>-18.7</c:v>
                </c:pt>
                <c:pt idx="649">
                  <c:v>-18.600000000000001</c:v>
                </c:pt>
                <c:pt idx="650">
                  <c:v>-18.5</c:v>
                </c:pt>
                <c:pt idx="651">
                  <c:v>-18.5</c:v>
                </c:pt>
                <c:pt idx="652">
                  <c:v>-18.5</c:v>
                </c:pt>
                <c:pt idx="653">
                  <c:v>-17.8</c:v>
                </c:pt>
                <c:pt idx="654">
                  <c:v>-18</c:v>
                </c:pt>
                <c:pt idx="655">
                  <c:v>-18.100000000000001</c:v>
                </c:pt>
                <c:pt idx="656">
                  <c:v>-18.2</c:v>
                </c:pt>
                <c:pt idx="657">
                  <c:v>-18.2</c:v>
                </c:pt>
                <c:pt idx="658">
                  <c:v>-18.100000000000001</c:v>
                </c:pt>
                <c:pt idx="659">
                  <c:v>-18.100000000000001</c:v>
                </c:pt>
                <c:pt idx="660">
                  <c:v>-18</c:v>
                </c:pt>
                <c:pt idx="661">
                  <c:v>-18</c:v>
                </c:pt>
                <c:pt idx="662">
                  <c:v>-18</c:v>
                </c:pt>
                <c:pt idx="663">
                  <c:v>-17.899999999999999</c:v>
                </c:pt>
                <c:pt idx="664">
                  <c:v>-17.899999999999999</c:v>
                </c:pt>
                <c:pt idx="665">
                  <c:v>-17.899999999999999</c:v>
                </c:pt>
                <c:pt idx="666">
                  <c:v>-17.899999999999999</c:v>
                </c:pt>
                <c:pt idx="667">
                  <c:v>-17.8</c:v>
                </c:pt>
                <c:pt idx="668">
                  <c:v>-17.8</c:v>
                </c:pt>
                <c:pt idx="669">
                  <c:v>-17.8</c:v>
                </c:pt>
                <c:pt idx="670">
                  <c:v>-17.7</c:v>
                </c:pt>
                <c:pt idx="671">
                  <c:v>-17.7</c:v>
                </c:pt>
                <c:pt idx="672">
                  <c:v>-17.7</c:v>
                </c:pt>
                <c:pt idx="673">
                  <c:v>-17.7</c:v>
                </c:pt>
                <c:pt idx="674">
                  <c:v>-17.7</c:v>
                </c:pt>
                <c:pt idx="675">
                  <c:v>-17.7</c:v>
                </c:pt>
                <c:pt idx="676">
                  <c:v>-17.600000000000001</c:v>
                </c:pt>
                <c:pt idx="677">
                  <c:v>-17.600000000000001</c:v>
                </c:pt>
                <c:pt idx="678">
                  <c:v>-17.600000000000001</c:v>
                </c:pt>
                <c:pt idx="679">
                  <c:v>-17.600000000000001</c:v>
                </c:pt>
                <c:pt idx="680">
                  <c:v>-17.5</c:v>
                </c:pt>
                <c:pt idx="681">
                  <c:v>-17.399999999999999</c:v>
                </c:pt>
                <c:pt idx="682">
                  <c:v>-17.5</c:v>
                </c:pt>
                <c:pt idx="683">
                  <c:v>-16.399999999999999</c:v>
                </c:pt>
                <c:pt idx="684">
                  <c:v>-17</c:v>
                </c:pt>
                <c:pt idx="685">
                  <c:v>-17.2</c:v>
                </c:pt>
                <c:pt idx="686">
                  <c:v>-17.2</c:v>
                </c:pt>
                <c:pt idx="687">
                  <c:v>-17.3</c:v>
                </c:pt>
                <c:pt idx="688">
                  <c:v>-17.3</c:v>
                </c:pt>
                <c:pt idx="689">
                  <c:v>-17.3</c:v>
                </c:pt>
                <c:pt idx="690">
                  <c:v>-17.3</c:v>
                </c:pt>
                <c:pt idx="691">
                  <c:v>-17.2</c:v>
                </c:pt>
                <c:pt idx="692">
                  <c:v>-17.2</c:v>
                </c:pt>
                <c:pt idx="693">
                  <c:v>-17.2</c:v>
                </c:pt>
                <c:pt idx="694">
                  <c:v>-17.2</c:v>
                </c:pt>
                <c:pt idx="695">
                  <c:v>-17.2</c:v>
                </c:pt>
                <c:pt idx="696">
                  <c:v>-17.100000000000001</c:v>
                </c:pt>
                <c:pt idx="697">
                  <c:v>-17.100000000000001</c:v>
                </c:pt>
                <c:pt idx="698">
                  <c:v>-17.100000000000001</c:v>
                </c:pt>
                <c:pt idx="699">
                  <c:v>-17.100000000000001</c:v>
                </c:pt>
                <c:pt idx="700">
                  <c:v>-17.100000000000001</c:v>
                </c:pt>
                <c:pt idx="701">
                  <c:v>-17</c:v>
                </c:pt>
                <c:pt idx="702">
                  <c:v>-17</c:v>
                </c:pt>
                <c:pt idx="703">
                  <c:v>-17</c:v>
                </c:pt>
                <c:pt idx="704">
                  <c:v>-17</c:v>
                </c:pt>
                <c:pt idx="705">
                  <c:v>-16.899999999999999</c:v>
                </c:pt>
                <c:pt idx="706">
                  <c:v>-16.899999999999999</c:v>
                </c:pt>
                <c:pt idx="707">
                  <c:v>-16.899999999999999</c:v>
                </c:pt>
                <c:pt idx="708">
                  <c:v>-16.899999999999999</c:v>
                </c:pt>
                <c:pt idx="709">
                  <c:v>-16.899999999999999</c:v>
                </c:pt>
                <c:pt idx="710">
                  <c:v>-16.8</c:v>
                </c:pt>
                <c:pt idx="711">
                  <c:v>-16.8</c:v>
                </c:pt>
                <c:pt idx="712">
                  <c:v>-16.8</c:v>
                </c:pt>
                <c:pt idx="713">
                  <c:v>-16.8</c:v>
                </c:pt>
                <c:pt idx="714">
                  <c:v>-16.399999999999999</c:v>
                </c:pt>
                <c:pt idx="715">
                  <c:v>-16.600000000000001</c:v>
                </c:pt>
                <c:pt idx="716">
                  <c:v>-16.600000000000001</c:v>
                </c:pt>
                <c:pt idx="717">
                  <c:v>-16.600000000000001</c:v>
                </c:pt>
                <c:pt idx="718">
                  <c:v>-16.7</c:v>
                </c:pt>
                <c:pt idx="719">
                  <c:v>-16.7</c:v>
                </c:pt>
                <c:pt idx="720">
                  <c:v>-16.7</c:v>
                </c:pt>
                <c:pt idx="721">
                  <c:v>-16.7</c:v>
                </c:pt>
                <c:pt idx="722">
                  <c:v>-16.600000000000001</c:v>
                </c:pt>
                <c:pt idx="723">
                  <c:v>-16.600000000000001</c:v>
                </c:pt>
                <c:pt idx="724">
                  <c:v>-16.600000000000001</c:v>
                </c:pt>
                <c:pt idx="725">
                  <c:v>-16.600000000000001</c:v>
                </c:pt>
                <c:pt idx="726">
                  <c:v>-16.5</c:v>
                </c:pt>
                <c:pt idx="727">
                  <c:v>-16.600000000000001</c:v>
                </c:pt>
                <c:pt idx="728">
                  <c:v>-16.5</c:v>
                </c:pt>
                <c:pt idx="729">
                  <c:v>-16.5</c:v>
                </c:pt>
                <c:pt idx="730">
                  <c:v>-16.5</c:v>
                </c:pt>
                <c:pt idx="731">
                  <c:v>-16.5</c:v>
                </c:pt>
                <c:pt idx="732">
                  <c:v>-16.5</c:v>
                </c:pt>
                <c:pt idx="733">
                  <c:v>-16.5</c:v>
                </c:pt>
                <c:pt idx="734">
                  <c:v>-16.399999999999999</c:v>
                </c:pt>
                <c:pt idx="735">
                  <c:v>-16.399999999999999</c:v>
                </c:pt>
                <c:pt idx="736">
                  <c:v>-16.3</c:v>
                </c:pt>
                <c:pt idx="737">
                  <c:v>-16.399999999999999</c:v>
                </c:pt>
                <c:pt idx="738">
                  <c:v>-16.3</c:v>
                </c:pt>
                <c:pt idx="739">
                  <c:v>-16.3</c:v>
                </c:pt>
                <c:pt idx="740">
                  <c:v>-16.3</c:v>
                </c:pt>
                <c:pt idx="741">
                  <c:v>-16.3</c:v>
                </c:pt>
                <c:pt idx="742">
                  <c:v>-16.3</c:v>
                </c:pt>
                <c:pt idx="743">
                  <c:v>-16.3</c:v>
                </c:pt>
                <c:pt idx="744">
                  <c:v>-15.7</c:v>
                </c:pt>
                <c:pt idx="745">
                  <c:v>-15.9</c:v>
                </c:pt>
                <c:pt idx="746">
                  <c:v>-16</c:v>
                </c:pt>
                <c:pt idx="747">
                  <c:v>-16</c:v>
                </c:pt>
                <c:pt idx="748">
                  <c:v>-16.100000000000001</c:v>
                </c:pt>
                <c:pt idx="749">
                  <c:v>-16</c:v>
                </c:pt>
                <c:pt idx="750">
                  <c:v>-16</c:v>
                </c:pt>
                <c:pt idx="751">
                  <c:v>-16</c:v>
                </c:pt>
                <c:pt idx="752">
                  <c:v>-16.100000000000001</c:v>
                </c:pt>
                <c:pt idx="753">
                  <c:v>-16</c:v>
                </c:pt>
                <c:pt idx="754">
                  <c:v>-16</c:v>
                </c:pt>
                <c:pt idx="755">
                  <c:v>-16</c:v>
                </c:pt>
                <c:pt idx="756">
                  <c:v>-16</c:v>
                </c:pt>
                <c:pt idx="757">
                  <c:v>-15.9</c:v>
                </c:pt>
                <c:pt idx="758">
                  <c:v>-15.9</c:v>
                </c:pt>
                <c:pt idx="759">
                  <c:v>-15.9</c:v>
                </c:pt>
                <c:pt idx="760">
                  <c:v>-15.9</c:v>
                </c:pt>
                <c:pt idx="761">
                  <c:v>-15.9</c:v>
                </c:pt>
                <c:pt idx="762">
                  <c:v>-15.8</c:v>
                </c:pt>
                <c:pt idx="763">
                  <c:v>-15.8</c:v>
                </c:pt>
                <c:pt idx="764">
                  <c:v>-15.8</c:v>
                </c:pt>
                <c:pt idx="765">
                  <c:v>-15.8</c:v>
                </c:pt>
                <c:pt idx="766">
                  <c:v>-15.8</c:v>
                </c:pt>
                <c:pt idx="767">
                  <c:v>-15.8</c:v>
                </c:pt>
                <c:pt idx="768">
                  <c:v>-15.8</c:v>
                </c:pt>
                <c:pt idx="769">
                  <c:v>-15.8</c:v>
                </c:pt>
                <c:pt idx="770">
                  <c:v>-15.7</c:v>
                </c:pt>
                <c:pt idx="771">
                  <c:v>-15.7</c:v>
                </c:pt>
                <c:pt idx="772">
                  <c:v>-15.7</c:v>
                </c:pt>
                <c:pt idx="773">
                  <c:v>-15.6</c:v>
                </c:pt>
                <c:pt idx="774">
                  <c:v>-14.9</c:v>
                </c:pt>
                <c:pt idx="775">
                  <c:v>-15.3</c:v>
                </c:pt>
                <c:pt idx="776">
                  <c:v>-15.4</c:v>
                </c:pt>
                <c:pt idx="777">
                  <c:v>-15.4</c:v>
                </c:pt>
                <c:pt idx="778">
                  <c:v>-15.4</c:v>
                </c:pt>
                <c:pt idx="779">
                  <c:v>-15.4</c:v>
                </c:pt>
                <c:pt idx="780">
                  <c:v>-15.4</c:v>
                </c:pt>
                <c:pt idx="781">
                  <c:v>-15.4</c:v>
                </c:pt>
                <c:pt idx="782">
                  <c:v>-15.4</c:v>
                </c:pt>
                <c:pt idx="783">
                  <c:v>-15.4</c:v>
                </c:pt>
                <c:pt idx="784">
                  <c:v>-15.4</c:v>
                </c:pt>
                <c:pt idx="785">
                  <c:v>-15.3</c:v>
                </c:pt>
                <c:pt idx="786">
                  <c:v>-15.3</c:v>
                </c:pt>
                <c:pt idx="787">
                  <c:v>-15.3</c:v>
                </c:pt>
                <c:pt idx="788">
                  <c:v>-15.3</c:v>
                </c:pt>
                <c:pt idx="789">
                  <c:v>-15.3</c:v>
                </c:pt>
                <c:pt idx="790">
                  <c:v>-15.2</c:v>
                </c:pt>
                <c:pt idx="791">
                  <c:v>-15.3</c:v>
                </c:pt>
                <c:pt idx="792">
                  <c:v>-15.1</c:v>
                </c:pt>
                <c:pt idx="793">
                  <c:v>-15.2</c:v>
                </c:pt>
                <c:pt idx="794">
                  <c:v>-15.1</c:v>
                </c:pt>
                <c:pt idx="795">
                  <c:v>-15.1</c:v>
                </c:pt>
                <c:pt idx="796">
                  <c:v>-15.1</c:v>
                </c:pt>
                <c:pt idx="797">
                  <c:v>-15</c:v>
                </c:pt>
                <c:pt idx="798">
                  <c:v>-15</c:v>
                </c:pt>
                <c:pt idx="799">
                  <c:v>-15</c:v>
                </c:pt>
                <c:pt idx="800">
                  <c:v>-15</c:v>
                </c:pt>
                <c:pt idx="801">
                  <c:v>-14.9</c:v>
                </c:pt>
                <c:pt idx="802">
                  <c:v>-14.9</c:v>
                </c:pt>
                <c:pt idx="803">
                  <c:v>-14.9</c:v>
                </c:pt>
                <c:pt idx="804">
                  <c:v>-14.9</c:v>
                </c:pt>
                <c:pt idx="805">
                  <c:v>-14.5</c:v>
                </c:pt>
                <c:pt idx="806">
                  <c:v>-14.6</c:v>
                </c:pt>
                <c:pt idx="807">
                  <c:v>-14.7</c:v>
                </c:pt>
                <c:pt idx="808">
                  <c:v>-14.7</c:v>
                </c:pt>
                <c:pt idx="809">
                  <c:v>-14.6</c:v>
                </c:pt>
                <c:pt idx="810">
                  <c:v>-14.7</c:v>
                </c:pt>
                <c:pt idx="811">
                  <c:v>-14.6</c:v>
                </c:pt>
                <c:pt idx="812">
                  <c:v>-14.5</c:v>
                </c:pt>
                <c:pt idx="813">
                  <c:v>-14.6</c:v>
                </c:pt>
                <c:pt idx="814">
                  <c:v>-14.5</c:v>
                </c:pt>
                <c:pt idx="815">
                  <c:v>-14.5</c:v>
                </c:pt>
                <c:pt idx="816">
                  <c:v>-14.4</c:v>
                </c:pt>
                <c:pt idx="817">
                  <c:v>-14.4</c:v>
                </c:pt>
                <c:pt idx="818">
                  <c:v>-14.4</c:v>
                </c:pt>
                <c:pt idx="819">
                  <c:v>-14.4</c:v>
                </c:pt>
                <c:pt idx="820">
                  <c:v>-14.3</c:v>
                </c:pt>
                <c:pt idx="821">
                  <c:v>-14.3</c:v>
                </c:pt>
                <c:pt idx="822">
                  <c:v>-14.2</c:v>
                </c:pt>
                <c:pt idx="823">
                  <c:v>-14.2</c:v>
                </c:pt>
                <c:pt idx="824">
                  <c:v>-14.2</c:v>
                </c:pt>
                <c:pt idx="825">
                  <c:v>-14.2</c:v>
                </c:pt>
                <c:pt idx="826">
                  <c:v>-14.1</c:v>
                </c:pt>
                <c:pt idx="827">
                  <c:v>-14.2</c:v>
                </c:pt>
                <c:pt idx="828">
                  <c:v>-14.1</c:v>
                </c:pt>
                <c:pt idx="829">
                  <c:v>-14</c:v>
                </c:pt>
                <c:pt idx="830">
                  <c:v>-14</c:v>
                </c:pt>
                <c:pt idx="831">
                  <c:v>-14</c:v>
                </c:pt>
                <c:pt idx="832">
                  <c:v>-13.9</c:v>
                </c:pt>
                <c:pt idx="833">
                  <c:v>-13.9</c:v>
                </c:pt>
                <c:pt idx="834">
                  <c:v>-13.9</c:v>
                </c:pt>
                <c:pt idx="835">
                  <c:v>-13.5</c:v>
                </c:pt>
                <c:pt idx="836">
                  <c:v>-13.6</c:v>
                </c:pt>
                <c:pt idx="837">
                  <c:v>-13.6</c:v>
                </c:pt>
                <c:pt idx="838">
                  <c:v>-13.6</c:v>
                </c:pt>
                <c:pt idx="839">
                  <c:v>-13.6</c:v>
                </c:pt>
                <c:pt idx="840">
                  <c:v>-13.6</c:v>
                </c:pt>
                <c:pt idx="841">
                  <c:v>-13.5</c:v>
                </c:pt>
                <c:pt idx="842">
                  <c:v>-13.4</c:v>
                </c:pt>
                <c:pt idx="843">
                  <c:v>-13.4</c:v>
                </c:pt>
                <c:pt idx="844">
                  <c:v>-13.3</c:v>
                </c:pt>
                <c:pt idx="845">
                  <c:v>-13.3</c:v>
                </c:pt>
                <c:pt idx="846">
                  <c:v>-13.2</c:v>
                </c:pt>
                <c:pt idx="847">
                  <c:v>-13.2</c:v>
                </c:pt>
                <c:pt idx="848">
                  <c:v>-13.1</c:v>
                </c:pt>
                <c:pt idx="849">
                  <c:v>-13</c:v>
                </c:pt>
                <c:pt idx="850">
                  <c:v>-13</c:v>
                </c:pt>
                <c:pt idx="851">
                  <c:v>-12.9</c:v>
                </c:pt>
                <c:pt idx="852">
                  <c:v>-12.9</c:v>
                </c:pt>
                <c:pt idx="853">
                  <c:v>-12.8</c:v>
                </c:pt>
                <c:pt idx="854">
                  <c:v>-12.8</c:v>
                </c:pt>
                <c:pt idx="855">
                  <c:v>-12.8</c:v>
                </c:pt>
                <c:pt idx="856">
                  <c:v>-12.6</c:v>
                </c:pt>
                <c:pt idx="857">
                  <c:v>-12.6</c:v>
                </c:pt>
                <c:pt idx="858">
                  <c:v>-12.5</c:v>
                </c:pt>
                <c:pt idx="859">
                  <c:v>-12.5</c:v>
                </c:pt>
                <c:pt idx="860">
                  <c:v>-12.4</c:v>
                </c:pt>
                <c:pt idx="861">
                  <c:v>-12.3</c:v>
                </c:pt>
                <c:pt idx="862">
                  <c:v>-12.2</c:v>
                </c:pt>
                <c:pt idx="863">
                  <c:v>-12.2</c:v>
                </c:pt>
                <c:pt idx="864">
                  <c:v>-12.1</c:v>
                </c:pt>
                <c:pt idx="865">
                  <c:v>-11.7</c:v>
                </c:pt>
                <c:pt idx="866">
                  <c:v>-11.8</c:v>
                </c:pt>
                <c:pt idx="867">
                  <c:v>-11.8</c:v>
                </c:pt>
                <c:pt idx="868">
                  <c:v>-11.7</c:v>
                </c:pt>
                <c:pt idx="869">
                  <c:v>-11.7</c:v>
                </c:pt>
                <c:pt idx="870">
                  <c:v>-11.5</c:v>
                </c:pt>
                <c:pt idx="871">
                  <c:v>-11.5</c:v>
                </c:pt>
                <c:pt idx="872">
                  <c:v>-11.4</c:v>
                </c:pt>
                <c:pt idx="873">
                  <c:v>-11.3</c:v>
                </c:pt>
                <c:pt idx="874">
                  <c:v>-11.3</c:v>
                </c:pt>
                <c:pt idx="875">
                  <c:v>-11.2</c:v>
                </c:pt>
                <c:pt idx="876">
                  <c:v>-11</c:v>
                </c:pt>
                <c:pt idx="877">
                  <c:v>-11</c:v>
                </c:pt>
                <c:pt idx="878">
                  <c:v>-10.9</c:v>
                </c:pt>
                <c:pt idx="879">
                  <c:v>-10.8</c:v>
                </c:pt>
                <c:pt idx="880">
                  <c:v>-10.7</c:v>
                </c:pt>
                <c:pt idx="881">
                  <c:v>-10.6</c:v>
                </c:pt>
                <c:pt idx="882">
                  <c:v>-10.5</c:v>
                </c:pt>
                <c:pt idx="883">
                  <c:v>-10.4</c:v>
                </c:pt>
                <c:pt idx="884">
                  <c:v>-10.3</c:v>
                </c:pt>
                <c:pt idx="885">
                  <c:v>-10.199999999999999</c:v>
                </c:pt>
                <c:pt idx="886">
                  <c:v>-10</c:v>
                </c:pt>
                <c:pt idx="887">
                  <c:v>-9.9</c:v>
                </c:pt>
                <c:pt idx="888">
                  <c:v>-9.6999999999999993</c:v>
                </c:pt>
                <c:pt idx="889">
                  <c:v>-9.6</c:v>
                </c:pt>
                <c:pt idx="890">
                  <c:v>-9.5</c:v>
                </c:pt>
                <c:pt idx="891">
                  <c:v>-9.3000000000000007</c:v>
                </c:pt>
                <c:pt idx="892">
                  <c:v>-9.3000000000000007</c:v>
                </c:pt>
                <c:pt idx="893">
                  <c:v>-9.1999999999999993</c:v>
                </c:pt>
                <c:pt idx="894">
                  <c:v>-9</c:v>
                </c:pt>
                <c:pt idx="895">
                  <c:v>-8.9</c:v>
                </c:pt>
                <c:pt idx="896">
                  <c:v>-8.8000000000000007</c:v>
                </c:pt>
                <c:pt idx="897">
                  <c:v>-8.6999999999999993</c:v>
                </c:pt>
                <c:pt idx="898">
                  <c:v>-8.6</c:v>
                </c:pt>
                <c:pt idx="899">
                  <c:v>-8.6</c:v>
                </c:pt>
                <c:pt idx="900">
                  <c:v>-8.5</c:v>
                </c:pt>
                <c:pt idx="901">
                  <c:v>-8.3000000000000007</c:v>
                </c:pt>
                <c:pt idx="902">
                  <c:v>-8.3000000000000007</c:v>
                </c:pt>
                <c:pt idx="903">
                  <c:v>-8.1999999999999993</c:v>
                </c:pt>
                <c:pt idx="904">
                  <c:v>-8.1</c:v>
                </c:pt>
                <c:pt idx="905">
                  <c:v>-8</c:v>
                </c:pt>
                <c:pt idx="906">
                  <c:v>-7.9</c:v>
                </c:pt>
                <c:pt idx="907">
                  <c:v>-7.9</c:v>
                </c:pt>
                <c:pt idx="908">
                  <c:v>-7.8</c:v>
                </c:pt>
                <c:pt idx="909">
                  <c:v>-7.8</c:v>
                </c:pt>
                <c:pt idx="910">
                  <c:v>-7.7</c:v>
                </c:pt>
                <c:pt idx="911">
                  <c:v>-7.5</c:v>
                </c:pt>
                <c:pt idx="912">
                  <c:v>-7.5</c:v>
                </c:pt>
                <c:pt idx="913">
                  <c:v>-7.4</c:v>
                </c:pt>
                <c:pt idx="914">
                  <c:v>-7.4</c:v>
                </c:pt>
                <c:pt idx="915">
                  <c:v>-7.3</c:v>
                </c:pt>
                <c:pt idx="916">
                  <c:v>-7.2</c:v>
                </c:pt>
                <c:pt idx="917">
                  <c:v>-7.2</c:v>
                </c:pt>
                <c:pt idx="918">
                  <c:v>-7.1</c:v>
                </c:pt>
                <c:pt idx="919">
                  <c:v>-7</c:v>
                </c:pt>
                <c:pt idx="920">
                  <c:v>-6.9</c:v>
                </c:pt>
                <c:pt idx="921">
                  <c:v>-6.9</c:v>
                </c:pt>
                <c:pt idx="922">
                  <c:v>-6.9</c:v>
                </c:pt>
                <c:pt idx="923">
                  <c:v>-6.8</c:v>
                </c:pt>
                <c:pt idx="924">
                  <c:v>-6.7</c:v>
                </c:pt>
                <c:pt idx="925">
                  <c:v>-6.7</c:v>
                </c:pt>
                <c:pt idx="926">
                  <c:v>-6.6</c:v>
                </c:pt>
                <c:pt idx="927">
                  <c:v>-6.6</c:v>
                </c:pt>
                <c:pt idx="928">
                  <c:v>-6.5</c:v>
                </c:pt>
                <c:pt idx="929">
                  <c:v>-6.4</c:v>
                </c:pt>
                <c:pt idx="930">
                  <c:v>-6.4</c:v>
                </c:pt>
                <c:pt idx="931">
                  <c:v>-6.3</c:v>
                </c:pt>
                <c:pt idx="932">
                  <c:v>-6.3</c:v>
                </c:pt>
                <c:pt idx="933">
                  <c:v>-6.2</c:v>
                </c:pt>
                <c:pt idx="934">
                  <c:v>-6.2</c:v>
                </c:pt>
                <c:pt idx="935">
                  <c:v>-6.1</c:v>
                </c:pt>
                <c:pt idx="936">
                  <c:v>-6.1</c:v>
                </c:pt>
                <c:pt idx="937">
                  <c:v>-6</c:v>
                </c:pt>
                <c:pt idx="938">
                  <c:v>-6</c:v>
                </c:pt>
                <c:pt idx="939">
                  <c:v>-5.9</c:v>
                </c:pt>
                <c:pt idx="940">
                  <c:v>-5.9</c:v>
                </c:pt>
                <c:pt idx="941">
                  <c:v>-5.8</c:v>
                </c:pt>
                <c:pt idx="942">
                  <c:v>-5.8</c:v>
                </c:pt>
                <c:pt idx="943">
                  <c:v>-5.8</c:v>
                </c:pt>
                <c:pt idx="944">
                  <c:v>-5.7</c:v>
                </c:pt>
                <c:pt idx="945">
                  <c:v>-5.7</c:v>
                </c:pt>
                <c:pt idx="946">
                  <c:v>-5.6</c:v>
                </c:pt>
                <c:pt idx="947">
                  <c:v>-5.6</c:v>
                </c:pt>
                <c:pt idx="948">
                  <c:v>-5.5</c:v>
                </c:pt>
                <c:pt idx="949">
                  <c:v>-5.5</c:v>
                </c:pt>
                <c:pt idx="950">
                  <c:v>-5.5</c:v>
                </c:pt>
                <c:pt idx="951">
                  <c:v>-5.4</c:v>
                </c:pt>
                <c:pt idx="952">
                  <c:v>-5.3</c:v>
                </c:pt>
                <c:pt idx="953">
                  <c:v>-5.3</c:v>
                </c:pt>
                <c:pt idx="954">
                  <c:v>-5.3</c:v>
                </c:pt>
                <c:pt idx="955">
                  <c:v>-5.2</c:v>
                </c:pt>
                <c:pt idx="956">
                  <c:v>-5.2</c:v>
                </c:pt>
                <c:pt idx="957">
                  <c:v>-5.2</c:v>
                </c:pt>
                <c:pt idx="958">
                  <c:v>-5.0999999999999996</c:v>
                </c:pt>
                <c:pt idx="959">
                  <c:v>-5.0999999999999996</c:v>
                </c:pt>
                <c:pt idx="960">
                  <c:v>-5</c:v>
                </c:pt>
                <c:pt idx="961">
                  <c:v>-5</c:v>
                </c:pt>
                <c:pt idx="962">
                  <c:v>-5</c:v>
                </c:pt>
                <c:pt idx="963">
                  <c:v>-4.9000000000000004</c:v>
                </c:pt>
                <c:pt idx="964">
                  <c:v>-4.9000000000000004</c:v>
                </c:pt>
                <c:pt idx="965">
                  <c:v>-4.9000000000000004</c:v>
                </c:pt>
                <c:pt idx="966">
                  <c:v>-5</c:v>
                </c:pt>
                <c:pt idx="967">
                  <c:v>-4.9000000000000004</c:v>
                </c:pt>
                <c:pt idx="968">
                  <c:v>-4.8</c:v>
                </c:pt>
                <c:pt idx="969">
                  <c:v>-4.8</c:v>
                </c:pt>
                <c:pt idx="970">
                  <c:v>-4.8</c:v>
                </c:pt>
                <c:pt idx="971">
                  <c:v>-4.8</c:v>
                </c:pt>
                <c:pt idx="972">
                  <c:v>-4.8</c:v>
                </c:pt>
                <c:pt idx="973">
                  <c:v>-4.7</c:v>
                </c:pt>
                <c:pt idx="974">
                  <c:v>-4.7</c:v>
                </c:pt>
                <c:pt idx="975">
                  <c:v>-4.7</c:v>
                </c:pt>
                <c:pt idx="976">
                  <c:v>-4.7</c:v>
                </c:pt>
                <c:pt idx="977">
                  <c:v>-4.5999999999999996</c:v>
                </c:pt>
                <c:pt idx="978">
                  <c:v>-4.5999999999999996</c:v>
                </c:pt>
                <c:pt idx="979">
                  <c:v>-4.5</c:v>
                </c:pt>
                <c:pt idx="980">
                  <c:v>-4.5</c:v>
                </c:pt>
                <c:pt idx="981">
                  <c:v>-4.5</c:v>
                </c:pt>
                <c:pt idx="982">
                  <c:v>-4.5</c:v>
                </c:pt>
                <c:pt idx="983">
                  <c:v>-4.5</c:v>
                </c:pt>
                <c:pt idx="984">
                  <c:v>-4.5</c:v>
                </c:pt>
                <c:pt idx="985">
                  <c:v>-4.5</c:v>
                </c:pt>
                <c:pt idx="986">
                  <c:v>-4.5</c:v>
                </c:pt>
                <c:pt idx="987">
                  <c:v>-4.4000000000000004</c:v>
                </c:pt>
                <c:pt idx="988">
                  <c:v>-4.4000000000000004</c:v>
                </c:pt>
                <c:pt idx="989">
                  <c:v>-4.4000000000000004</c:v>
                </c:pt>
                <c:pt idx="990">
                  <c:v>-4.4000000000000004</c:v>
                </c:pt>
                <c:pt idx="991">
                  <c:v>-4.4000000000000004</c:v>
                </c:pt>
                <c:pt idx="992">
                  <c:v>-4.4000000000000004</c:v>
                </c:pt>
                <c:pt idx="993">
                  <c:v>-4.3</c:v>
                </c:pt>
                <c:pt idx="994">
                  <c:v>-4.4000000000000004</c:v>
                </c:pt>
                <c:pt idx="995">
                  <c:v>-4.3</c:v>
                </c:pt>
                <c:pt idx="996">
                  <c:v>-4.3</c:v>
                </c:pt>
                <c:pt idx="997">
                  <c:v>-4.3</c:v>
                </c:pt>
                <c:pt idx="998">
                  <c:v>-4.3</c:v>
                </c:pt>
                <c:pt idx="999">
                  <c:v>-4.3</c:v>
                </c:pt>
                <c:pt idx="1000">
                  <c:v>-4.4000000000000004</c:v>
                </c:pt>
                <c:pt idx="1001">
                  <c:v>-4.3</c:v>
                </c:pt>
                <c:pt idx="1002">
                  <c:v>-4.3</c:v>
                </c:pt>
                <c:pt idx="1003">
                  <c:v>-4.3</c:v>
                </c:pt>
                <c:pt idx="1004">
                  <c:v>-4.3</c:v>
                </c:pt>
                <c:pt idx="1005">
                  <c:v>-4.3</c:v>
                </c:pt>
                <c:pt idx="1006">
                  <c:v>-4.3</c:v>
                </c:pt>
                <c:pt idx="1007">
                  <c:v>-4.3</c:v>
                </c:pt>
                <c:pt idx="1008">
                  <c:v>-4.2</c:v>
                </c:pt>
                <c:pt idx="1009">
                  <c:v>-4.3</c:v>
                </c:pt>
                <c:pt idx="1010">
                  <c:v>-4.2</c:v>
                </c:pt>
                <c:pt idx="1011">
                  <c:v>-4.3</c:v>
                </c:pt>
                <c:pt idx="1012">
                  <c:v>-4.2</c:v>
                </c:pt>
                <c:pt idx="1013">
                  <c:v>-4.2</c:v>
                </c:pt>
                <c:pt idx="1014">
                  <c:v>-4.2</c:v>
                </c:pt>
                <c:pt idx="1015">
                  <c:v>-4.2</c:v>
                </c:pt>
                <c:pt idx="1016">
                  <c:v>-4.2</c:v>
                </c:pt>
                <c:pt idx="1017">
                  <c:v>-4.2</c:v>
                </c:pt>
                <c:pt idx="1018">
                  <c:v>-4.2</c:v>
                </c:pt>
                <c:pt idx="1019">
                  <c:v>-4.2</c:v>
                </c:pt>
                <c:pt idx="1020">
                  <c:v>-4.2</c:v>
                </c:pt>
                <c:pt idx="1021">
                  <c:v>-4.2</c:v>
                </c:pt>
                <c:pt idx="1022">
                  <c:v>-4.0999999999999996</c:v>
                </c:pt>
                <c:pt idx="1023">
                  <c:v>-4.2</c:v>
                </c:pt>
                <c:pt idx="1024">
                  <c:v>-4.2</c:v>
                </c:pt>
                <c:pt idx="1025">
                  <c:v>-4.0999999999999996</c:v>
                </c:pt>
                <c:pt idx="1026">
                  <c:v>-4.0999999999999996</c:v>
                </c:pt>
                <c:pt idx="1027">
                  <c:v>-4.0999999999999996</c:v>
                </c:pt>
                <c:pt idx="1028">
                  <c:v>-4.0999999999999996</c:v>
                </c:pt>
                <c:pt idx="1029">
                  <c:v>-4</c:v>
                </c:pt>
                <c:pt idx="1030">
                  <c:v>-4.0999999999999996</c:v>
                </c:pt>
                <c:pt idx="1031">
                  <c:v>-4.0999999999999996</c:v>
                </c:pt>
                <c:pt idx="1032">
                  <c:v>-4.0999999999999996</c:v>
                </c:pt>
                <c:pt idx="1033">
                  <c:v>-4.0999999999999996</c:v>
                </c:pt>
                <c:pt idx="1034">
                  <c:v>-4</c:v>
                </c:pt>
                <c:pt idx="1035">
                  <c:v>-4</c:v>
                </c:pt>
                <c:pt idx="1036">
                  <c:v>-4</c:v>
                </c:pt>
                <c:pt idx="1037">
                  <c:v>-4.0999999999999996</c:v>
                </c:pt>
                <c:pt idx="1038">
                  <c:v>-4</c:v>
                </c:pt>
                <c:pt idx="1039">
                  <c:v>-4</c:v>
                </c:pt>
                <c:pt idx="1040">
                  <c:v>-4.0999999999999996</c:v>
                </c:pt>
                <c:pt idx="1041">
                  <c:v>-4.0999999999999996</c:v>
                </c:pt>
                <c:pt idx="1042">
                  <c:v>-4.0999999999999996</c:v>
                </c:pt>
                <c:pt idx="1043">
                  <c:v>-4</c:v>
                </c:pt>
                <c:pt idx="1044">
                  <c:v>-4</c:v>
                </c:pt>
                <c:pt idx="1045">
                  <c:v>-4</c:v>
                </c:pt>
                <c:pt idx="1046">
                  <c:v>-4</c:v>
                </c:pt>
                <c:pt idx="1047">
                  <c:v>-4</c:v>
                </c:pt>
                <c:pt idx="1048">
                  <c:v>-4</c:v>
                </c:pt>
                <c:pt idx="1049">
                  <c:v>-4</c:v>
                </c:pt>
                <c:pt idx="1050">
                  <c:v>-4</c:v>
                </c:pt>
                <c:pt idx="1051">
                  <c:v>-4</c:v>
                </c:pt>
                <c:pt idx="1052">
                  <c:v>-4</c:v>
                </c:pt>
                <c:pt idx="1053">
                  <c:v>-4</c:v>
                </c:pt>
                <c:pt idx="1054">
                  <c:v>-4</c:v>
                </c:pt>
                <c:pt idx="1055">
                  <c:v>-4</c:v>
                </c:pt>
                <c:pt idx="1056">
                  <c:v>-4</c:v>
                </c:pt>
                <c:pt idx="1057">
                  <c:v>-4</c:v>
                </c:pt>
                <c:pt idx="1058">
                  <c:v>-4</c:v>
                </c:pt>
                <c:pt idx="1059">
                  <c:v>-4</c:v>
                </c:pt>
                <c:pt idx="1060">
                  <c:v>-4</c:v>
                </c:pt>
                <c:pt idx="1061">
                  <c:v>-4</c:v>
                </c:pt>
                <c:pt idx="1062">
                  <c:v>-4</c:v>
                </c:pt>
                <c:pt idx="1063">
                  <c:v>-4.0999999999999996</c:v>
                </c:pt>
                <c:pt idx="1064">
                  <c:v>-4</c:v>
                </c:pt>
                <c:pt idx="1065">
                  <c:v>-4</c:v>
                </c:pt>
                <c:pt idx="1066">
                  <c:v>-3.9</c:v>
                </c:pt>
                <c:pt idx="1067">
                  <c:v>-3.9</c:v>
                </c:pt>
                <c:pt idx="1068">
                  <c:v>-4</c:v>
                </c:pt>
                <c:pt idx="1069">
                  <c:v>-4</c:v>
                </c:pt>
                <c:pt idx="1070">
                  <c:v>-3.9</c:v>
                </c:pt>
                <c:pt idx="1071">
                  <c:v>-4</c:v>
                </c:pt>
                <c:pt idx="1072">
                  <c:v>-4</c:v>
                </c:pt>
                <c:pt idx="1073">
                  <c:v>-4</c:v>
                </c:pt>
                <c:pt idx="1074">
                  <c:v>-3.9</c:v>
                </c:pt>
                <c:pt idx="1075">
                  <c:v>-3.9</c:v>
                </c:pt>
                <c:pt idx="1076">
                  <c:v>-3.9</c:v>
                </c:pt>
                <c:pt idx="1077">
                  <c:v>-4</c:v>
                </c:pt>
                <c:pt idx="1078">
                  <c:v>-3.9</c:v>
                </c:pt>
                <c:pt idx="1079">
                  <c:v>-3.9</c:v>
                </c:pt>
                <c:pt idx="1080">
                  <c:v>-4</c:v>
                </c:pt>
                <c:pt idx="1081">
                  <c:v>-3.9</c:v>
                </c:pt>
                <c:pt idx="1082">
                  <c:v>-3.9</c:v>
                </c:pt>
                <c:pt idx="1083">
                  <c:v>-3.9</c:v>
                </c:pt>
                <c:pt idx="1084">
                  <c:v>-3.9</c:v>
                </c:pt>
                <c:pt idx="1085">
                  <c:v>-3.9</c:v>
                </c:pt>
                <c:pt idx="1086">
                  <c:v>-3.9</c:v>
                </c:pt>
                <c:pt idx="1087">
                  <c:v>-3.9</c:v>
                </c:pt>
                <c:pt idx="1088">
                  <c:v>-3.9</c:v>
                </c:pt>
                <c:pt idx="1089">
                  <c:v>-3.9</c:v>
                </c:pt>
                <c:pt idx="1090">
                  <c:v>-3.9</c:v>
                </c:pt>
                <c:pt idx="1091">
                  <c:v>-3.9</c:v>
                </c:pt>
                <c:pt idx="1092">
                  <c:v>-3.9</c:v>
                </c:pt>
                <c:pt idx="1093">
                  <c:v>-3.9</c:v>
                </c:pt>
                <c:pt idx="1094">
                  <c:v>-3.9</c:v>
                </c:pt>
                <c:pt idx="1095">
                  <c:v>-4</c:v>
                </c:pt>
                <c:pt idx="1096">
                  <c:v>-3.9</c:v>
                </c:pt>
                <c:pt idx="1097">
                  <c:v>-3.9</c:v>
                </c:pt>
                <c:pt idx="1098">
                  <c:v>-3.9</c:v>
                </c:pt>
                <c:pt idx="1099">
                  <c:v>-3.9</c:v>
                </c:pt>
                <c:pt idx="1100">
                  <c:v>-3.9</c:v>
                </c:pt>
                <c:pt idx="1101">
                  <c:v>-3.9</c:v>
                </c:pt>
                <c:pt idx="1102">
                  <c:v>-3.9</c:v>
                </c:pt>
                <c:pt idx="1103">
                  <c:v>-3.9</c:v>
                </c:pt>
                <c:pt idx="1104">
                  <c:v>-3.9</c:v>
                </c:pt>
                <c:pt idx="1105">
                  <c:v>-3.9</c:v>
                </c:pt>
                <c:pt idx="1106">
                  <c:v>-3.9</c:v>
                </c:pt>
                <c:pt idx="1107">
                  <c:v>-3.9</c:v>
                </c:pt>
                <c:pt idx="1108">
                  <c:v>-3.9</c:v>
                </c:pt>
                <c:pt idx="1109">
                  <c:v>-3.9</c:v>
                </c:pt>
                <c:pt idx="1110">
                  <c:v>-3.8</c:v>
                </c:pt>
                <c:pt idx="1111">
                  <c:v>-3.9</c:v>
                </c:pt>
                <c:pt idx="1112">
                  <c:v>-3.9</c:v>
                </c:pt>
                <c:pt idx="1113">
                  <c:v>-3.8</c:v>
                </c:pt>
                <c:pt idx="1114">
                  <c:v>-3.8</c:v>
                </c:pt>
                <c:pt idx="1115">
                  <c:v>-3.9</c:v>
                </c:pt>
                <c:pt idx="1116">
                  <c:v>-3.9</c:v>
                </c:pt>
                <c:pt idx="1117">
                  <c:v>-3.9</c:v>
                </c:pt>
                <c:pt idx="1118">
                  <c:v>-3.9</c:v>
                </c:pt>
                <c:pt idx="1119">
                  <c:v>-3.9</c:v>
                </c:pt>
                <c:pt idx="1120">
                  <c:v>-3.8</c:v>
                </c:pt>
                <c:pt idx="1121">
                  <c:v>-3.9</c:v>
                </c:pt>
                <c:pt idx="1122">
                  <c:v>-3.8</c:v>
                </c:pt>
                <c:pt idx="1123">
                  <c:v>-3.8</c:v>
                </c:pt>
                <c:pt idx="1124">
                  <c:v>-3.9</c:v>
                </c:pt>
                <c:pt idx="1125">
                  <c:v>-3.8</c:v>
                </c:pt>
                <c:pt idx="1126">
                  <c:v>-3.8</c:v>
                </c:pt>
                <c:pt idx="1127">
                  <c:v>-3.9</c:v>
                </c:pt>
                <c:pt idx="1128">
                  <c:v>-3.9</c:v>
                </c:pt>
                <c:pt idx="1129">
                  <c:v>-3.8</c:v>
                </c:pt>
                <c:pt idx="1130">
                  <c:v>-3.8</c:v>
                </c:pt>
                <c:pt idx="1131">
                  <c:v>-3.8</c:v>
                </c:pt>
                <c:pt idx="1132">
                  <c:v>-3.9</c:v>
                </c:pt>
                <c:pt idx="1133">
                  <c:v>-3.8</c:v>
                </c:pt>
                <c:pt idx="1134">
                  <c:v>-3.8</c:v>
                </c:pt>
                <c:pt idx="1135">
                  <c:v>-3.8</c:v>
                </c:pt>
                <c:pt idx="1136">
                  <c:v>-3.8</c:v>
                </c:pt>
                <c:pt idx="1137">
                  <c:v>-3.8</c:v>
                </c:pt>
                <c:pt idx="1138">
                  <c:v>-3.8</c:v>
                </c:pt>
                <c:pt idx="1139">
                  <c:v>-3.8</c:v>
                </c:pt>
                <c:pt idx="1140">
                  <c:v>-3.8</c:v>
                </c:pt>
                <c:pt idx="1141">
                  <c:v>-3.8</c:v>
                </c:pt>
                <c:pt idx="1142">
                  <c:v>-3.8</c:v>
                </c:pt>
                <c:pt idx="1143">
                  <c:v>-3.8</c:v>
                </c:pt>
                <c:pt idx="1144">
                  <c:v>-3.8</c:v>
                </c:pt>
                <c:pt idx="1145">
                  <c:v>-3.8</c:v>
                </c:pt>
                <c:pt idx="1146">
                  <c:v>-3.8</c:v>
                </c:pt>
                <c:pt idx="1147">
                  <c:v>-3.8</c:v>
                </c:pt>
                <c:pt idx="1148">
                  <c:v>-3.9</c:v>
                </c:pt>
                <c:pt idx="1149">
                  <c:v>-3.9</c:v>
                </c:pt>
                <c:pt idx="1150">
                  <c:v>-3.8</c:v>
                </c:pt>
                <c:pt idx="1151">
                  <c:v>-3.8</c:v>
                </c:pt>
                <c:pt idx="1152">
                  <c:v>-3.8</c:v>
                </c:pt>
                <c:pt idx="1153">
                  <c:v>-3.9</c:v>
                </c:pt>
                <c:pt idx="1154">
                  <c:v>-3.8</c:v>
                </c:pt>
                <c:pt idx="1155">
                  <c:v>-3.8</c:v>
                </c:pt>
                <c:pt idx="1156">
                  <c:v>-3.8</c:v>
                </c:pt>
                <c:pt idx="1157">
                  <c:v>-3.8</c:v>
                </c:pt>
                <c:pt idx="1158">
                  <c:v>-3.8</c:v>
                </c:pt>
                <c:pt idx="1159">
                  <c:v>-3.8</c:v>
                </c:pt>
                <c:pt idx="1160">
                  <c:v>-3.8</c:v>
                </c:pt>
                <c:pt idx="1161">
                  <c:v>-3.9</c:v>
                </c:pt>
                <c:pt idx="1162">
                  <c:v>-3.9</c:v>
                </c:pt>
                <c:pt idx="1163">
                  <c:v>-3.8</c:v>
                </c:pt>
                <c:pt idx="1164">
                  <c:v>-3.9</c:v>
                </c:pt>
                <c:pt idx="1165">
                  <c:v>-3.9</c:v>
                </c:pt>
                <c:pt idx="1166">
                  <c:v>-3.9</c:v>
                </c:pt>
                <c:pt idx="1167">
                  <c:v>-3.9</c:v>
                </c:pt>
                <c:pt idx="1168">
                  <c:v>-3.9</c:v>
                </c:pt>
                <c:pt idx="1169">
                  <c:v>-3.9</c:v>
                </c:pt>
                <c:pt idx="1170">
                  <c:v>-3.9</c:v>
                </c:pt>
                <c:pt idx="1171">
                  <c:v>-3.9</c:v>
                </c:pt>
                <c:pt idx="1172">
                  <c:v>-3.9</c:v>
                </c:pt>
                <c:pt idx="1173">
                  <c:v>-3.9</c:v>
                </c:pt>
                <c:pt idx="1174">
                  <c:v>-3.8</c:v>
                </c:pt>
                <c:pt idx="1175">
                  <c:v>-3.9</c:v>
                </c:pt>
                <c:pt idx="1176">
                  <c:v>-3.9</c:v>
                </c:pt>
                <c:pt idx="1177">
                  <c:v>-3.9</c:v>
                </c:pt>
                <c:pt idx="1178">
                  <c:v>-3.9</c:v>
                </c:pt>
                <c:pt idx="1179">
                  <c:v>-3.8</c:v>
                </c:pt>
                <c:pt idx="1180">
                  <c:v>-3.8</c:v>
                </c:pt>
                <c:pt idx="1181">
                  <c:v>-3.8</c:v>
                </c:pt>
                <c:pt idx="1182">
                  <c:v>-3.8</c:v>
                </c:pt>
                <c:pt idx="1183">
                  <c:v>-3.8</c:v>
                </c:pt>
                <c:pt idx="1184">
                  <c:v>-3.9</c:v>
                </c:pt>
                <c:pt idx="1185">
                  <c:v>-3.8</c:v>
                </c:pt>
                <c:pt idx="1186">
                  <c:v>-3.9</c:v>
                </c:pt>
                <c:pt idx="1187">
                  <c:v>-3.8</c:v>
                </c:pt>
                <c:pt idx="1188">
                  <c:v>-3.8</c:v>
                </c:pt>
                <c:pt idx="1189">
                  <c:v>-3.8</c:v>
                </c:pt>
                <c:pt idx="1190">
                  <c:v>-3.9</c:v>
                </c:pt>
                <c:pt idx="1191">
                  <c:v>-3.9</c:v>
                </c:pt>
                <c:pt idx="1192">
                  <c:v>-3.8</c:v>
                </c:pt>
                <c:pt idx="1193">
                  <c:v>-3.8</c:v>
                </c:pt>
                <c:pt idx="1194">
                  <c:v>-3.8</c:v>
                </c:pt>
                <c:pt idx="1195">
                  <c:v>-3.9</c:v>
                </c:pt>
                <c:pt idx="1196">
                  <c:v>-3.8</c:v>
                </c:pt>
                <c:pt idx="1197">
                  <c:v>-3.8</c:v>
                </c:pt>
                <c:pt idx="1198">
                  <c:v>-3.9</c:v>
                </c:pt>
                <c:pt idx="1199">
                  <c:v>-3.8</c:v>
                </c:pt>
                <c:pt idx="1200">
                  <c:v>-3.8</c:v>
                </c:pt>
                <c:pt idx="1201">
                  <c:v>-3.8</c:v>
                </c:pt>
                <c:pt idx="1202">
                  <c:v>-3.8</c:v>
                </c:pt>
                <c:pt idx="1203">
                  <c:v>-3.8</c:v>
                </c:pt>
                <c:pt idx="1204">
                  <c:v>-3.8</c:v>
                </c:pt>
                <c:pt idx="1205">
                  <c:v>-3.9</c:v>
                </c:pt>
                <c:pt idx="1206">
                  <c:v>-3.9</c:v>
                </c:pt>
                <c:pt idx="1207">
                  <c:v>-3.8</c:v>
                </c:pt>
                <c:pt idx="1208">
                  <c:v>-3.8</c:v>
                </c:pt>
                <c:pt idx="1209">
                  <c:v>-3.9</c:v>
                </c:pt>
                <c:pt idx="1210">
                  <c:v>-3.9</c:v>
                </c:pt>
                <c:pt idx="1211">
                  <c:v>-3.9</c:v>
                </c:pt>
                <c:pt idx="1212">
                  <c:v>-3.8</c:v>
                </c:pt>
                <c:pt idx="1213">
                  <c:v>-3.9</c:v>
                </c:pt>
                <c:pt idx="1214">
                  <c:v>-3.9</c:v>
                </c:pt>
                <c:pt idx="1215">
                  <c:v>-3.8</c:v>
                </c:pt>
                <c:pt idx="1216">
                  <c:v>-3.8</c:v>
                </c:pt>
                <c:pt idx="1217">
                  <c:v>-3.8</c:v>
                </c:pt>
                <c:pt idx="1218">
                  <c:v>-3.9</c:v>
                </c:pt>
                <c:pt idx="1219">
                  <c:v>-3.9</c:v>
                </c:pt>
                <c:pt idx="1220">
                  <c:v>-3.9</c:v>
                </c:pt>
                <c:pt idx="1221">
                  <c:v>-3.9</c:v>
                </c:pt>
                <c:pt idx="1222">
                  <c:v>-3.8</c:v>
                </c:pt>
                <c:pt idx="1223">
                  <c:v>-3.9</c:v>
                </c:pt>
                <c:pt idx="1224">
                  <c:v>-3.9</c:v>
                </c:pt>
                <c:pt idx="1225">
                  <c:v>-3.8</c:v>
                </c:pt>
                <c:pt idx="1226">
                  <c:v>-3.8</c:v>
                </c:pt>
                <c:pt idx="1227">
                  <c:v>-3.8</c:v>
                </c:pt>
                <c:pt idx="1228">
                  <c:v>-3.8</c:v>
                </c:pt>
                <c:pt idx="1229">
                  <c:v>-3.8</c:v>
                </c:pt>
                <c:pt idx="1230">
                  <c:v>-3.8</c:v>
                </c:pt>
                <c:pt idx="1231">
                  <c:v>-3.8</c:v>
                </c:pt>
                <c:pt idx="1232">
                  <c:v>-3.8</c:v>
                </c:pt>
                <c:pt idx="1233">
                  <c:v>-3.8</c:v>
                </c:pt>
                <c:pt idx="1234">
                  <c:v>-3.8</c:v>
                </c:pt>
                <c:pt idx="1235">
                  <c:v>-3.8</c:v>
                </c:pt>
                <c:pt idx="1236">
                  <c:v>-3.9</c:v>
                </c:pt>
                <c:pt idx="1237">
                  <c:v>-3.8</c:v>
                </c:pt>
                <c:pt idx="1238">
                  <c:v>-3.8</c:v>
                </c:pt>
                <c:pt idx="1239">
                  <c:v>-3.8</c:v>
                </c:pt>
                <c:pt idx="1240">
                  <c:v>-3.8</c:v>
                </c:pt>
                <c:pt idx="1241">
                  <c:v>-3.9</c:v>
                </c:pt>
                <c:pt idx="1242">
                  <c:v>-3.8</c:v>
                </c:pt>
                <c:pt idx="1243">
                  <c:v>-3.8</c:v>
                </c:pt>
                <c:pt idx="1244">
                  <c:v>-3.8</c:v>
                </c:pt>
                <c:pt idx="1245">
                  <c:v>-3.8</c:v>
                </c:pt>
                <c:pt idx="1246">
                  <c:v>-3.8</c:v>
                </c:pt>
                <c:pt idx="1247">
                  <c:v>-3.8</c:v>
                </c:pt>
                <c:pt idx="1248">
                  <c:v>-3.8</c:v>
                </c:pt>
                <c:pt idx="1249">
                  <c:v>-3.8</c:v>
                </c:pt>
                <c:pt idx="1250">
                  <c:v>-3.8</c:v>
                </c:pt>
                <c:pt idx="1251">
                  <c:v>-3.8</c:v>
                </c:pt>
                <c:pt idx="1252">
                  <c:v>-3.8</c:v>
                </c:pt>
                <c:pt idx="1253">
                  <c:v>-3.8</c:v>
                </c:pt>
                <c:pt idx="1254">
                  <c:v>-3.8</c:v>
                </c:pt>
                <c:pt idx="1255">
                  <c:v>-3.9</c:v>
                </c:pt>
                <c:pt idx="1256">
                  <c:v>-3.8</c:v>
                </c:pt>
                <c:pt idx="1257">
                  <c:v>-3.9</c:v>
                </c:pt>
                <c:pt idx="1258">
                  <c:v>-3.8</c:v>
                </c:pt>
                <c:pt idx="1259">
                  <c:v>-3.8</c:v>
                </c:pt>
                <c:pt idx="1260">
                  <c:v>-3.8</c:v>
                </c:pt>
                <c:pt idx="1261">
                  <c:v>-3.8</c:v>
                </c:pt>
                <c:pt idx="1262">
                  <c:v>-3.8</c:v>
                </c:pt>
                <c:pt idx="1263">
                  <c:v>-3.8</c:v>
                </c:pt>
                <c:pt idx="1264">
                  <c:v>-3.9</c:v>
                </c:pt>
                <c:pt idx="1265">
                  <c:v>-3.8</c:v>
                </c:pt>
                <c:pt idx="1266">
                  <c:v>-3.8</c:v>
                </c:pt>
                <c:pt idx="1267">
                  <c:v>-3.8</c:v>
                </c:pt>
                <c:pt idx="1268">
                  <c:v>-3.8</c:v>
                </c:pt>
                <c:pt idx="1269">
                  <c:v>-3.8</c:v>
                </c:pt>
                <c:pt idx="1270">
                  <c:v>-3.8</c:v>
                </c:pt>
                <c:pt idx="1271">
                  <c:v>-3.8</c:v>
                </c:pt>
                <c:pt idx="1272">
                  <c:v>-3.8</c:v>
                </c:pt>
                <c:pt idx="1273">
                  <c:v>-3.8</c:v>
                </c:pt>
                <c:pt idx="1274">
                  <c:v>-3.9</c:v>
                </c:pt>
                <c:pt idx="1275">
                  <c:v>-3.8</c:v>
                </c:pt>
                <c:pt idx="1276">
                  <c:v>-3.8</c:v>
                </c:pt>
                <c:pt idx="1277">
                  <c:v>-3.8</c:v>
                </c:pt>
                <c:pt idx="1278">
                  <c:v>-3.8</c:v>
                </c:pt>
                <c:pt idx="1279">
                  <c:v>-3.9</c:v>
                </c:pt>
                <c:pt idx="1280">
                  <c:v>-3.9</c:v>
                </c:pt>
                <c:pt idx="1281">
                  <c:v>-3.8</c:v>
                </c:pt>
                <c:pt idx="1282">
                  <c:v>-3.9</c:v>
                </c:pt>
                <c:pt idx="1283">
                  <c:v>-3.9</c:v>
                </c:pt>
                <c:pt idx="1284">
                  <c:v>-3.9</c:v>
                </c:pt>
                <c:pt idx="1285">
                  <c:v>-3.8</c:v>
                </c:pt>
                <c:pt idx="1286">
                  <c:v>-3.9</c:v>
                </c:pt>
                <c:pt idx="1287">
                  <c:v>-3.9</c:v>
                </c:pt>
                <c:pt idx="1288">
                  <c:v>-3.8</c:v>
                </c:pt>
                <c:pt idx="1289">
                  <c:v>-3.9</c:v>
                </c:pt>
                <c:pt idx="1290">
                  <c:v>-3.9</c:v>
                </c:pt>
                <c:pt idx="1291">
                  <c:v>-3.8</c:v>
                </c:pt>
                <c:pt idx="1292">
                  <c:v>-4</c:v>
                </c:pt>
                <c:pt idx="1293">
                  <c:v>-3.9</c:v>
                </c:pt>
                <c:pt idx="1294">
                  <c:v>-3.8</c:v>
                </c:pt>
                <c:pt idx="1295">
                  <c:v>-3.9</c:v>
                </c:pt>
                <c:pt idx="1296">
                  <c:v>-3.9</c:v>
                </c:pt>
                <c:pt idx="1297">
                  <c:v>-3.9</c:v>
                </c:pt>
                <c:pt idx="1298">
                  <c:v>-3.9</c:v>
                </c:pt>
                <c:pt idx="1299">
                  <c:v>-3.9</c:v>
                </c:pt>
                <c:pt idx="1300">
                  <c:v>-3.9</c:v>
                </c:pt>
                <c:pt idx="1301">
                  <c:v>-3.9</c:v>
                </c:pt>
                <c:pt idx="1302">
                  <c:v>-3.9</c:v>
                </c:pt>
                <c:pt idx="1303">
                  <c:v>-3.9</c:v>
                </c:pt>
                <c:pt idx="1304">
                  <c:v>-3.9</c:v>
                </c:pt>
                <c:pt idx="1305">
                  <c:v>-3.9</c:v>
                </c:pt>
                <c:pt idx="1306">
                  <c:v>-3.9</c:v>
                </c:pt>
                <c:pt idx="1307">
                  <c:v>-3.9</c:v>
                </c:pt>
                <c:pt idx="1308">
                  <c:v>-3.9</c:v>
                </c:pt>
                <c:pt idx="1309">
                  <c:v>-3.9</c:v>
                </c:pt>
                <c:pt idx="1310">
                  <c:v>-3.9</c:v>
                </c:pt>
                <c:pt idx="1311">
                  <c:v>-4</c:v>
                </c:pt>
                <c:pt idx="1312">
                  <c:v>-3.9</c:v>
                </c:pt>
                <c:pt idx="1313">
                  <c:v>-3.9</c:v>
                </c:pt>
                <c:pt idx="1314">
                  <c:v>-3.9</c:v>
                </c:pt>
                <c:pt idx="1315">
                  <c:v>-3.9</c:v>
                </c:pt>
                <c:pt idx="1316">
                  <c:v>-3.8</c:v>
                </c:pt>
                <c:pt idx="1317">
                  <c:v>-3.8</c:v>
                </c:pt>
                <c:pt idx="1318">
                  <c:v>-3.8</c:v>
                </c:pt>
                <c:pt idx="1319">
                  <c:v>-3.8</c:v>
                </c:pt>
                <c:pt idx="1320">
                  <c:v>-3.7</c:v>
                </c:pt>
                <c:pt idx="1321">
                  <c:v>-3.7</c:v>
                </c:pt>
                <c:pt idx="1322">
                  <c:v>-3.6</c:v>
                </c:pt>
                <c:pt idx="1323">
                  <c:v>-3.5</c:v>
                </c:pt>
                <c:pt idx="1324">
                  <c:v>-3.5</c:v>
                </c:pt>
                <c:pt idx="1325">
                  <c:v>-3.4</c:v>
                </c:pt>
                <c:pt idx="1326">
                  <c:v>-3.4</c:v>
                </c:pt>
                <c:pt idx="1327">
                  <c:v>-3.4</c:v>
                </c:pt>
                <c:pt idx="1328">
                  <c:v>-3.3</c:v>
                </c:pt>
                <c:pt idx="1329">
                  <c:v>-3.2</c:v>
                </c:pt>
                <c:pt idx="1330">
                  <c:v>-3.2</c:v>
                </c:pt>
                <c:pt idx="1331">
                  <c:v>-3.1</c:v>
                </c:pt>
                <c:pt idx="1332">
                  <c:v>-3</c:v>
                </c:pt>
                <c:pt idx="1333">
                  <c:v>-2.9</c:v>
                </c:pt>
                <c:pt idx="1334">
                  <c:v>-2.8</c:v>
                </c:pt>
                <c:pt idx="1335">
                  <c:v>-2.8</c:v>
                </c:pt>
                <c:pt idx="1336">
                  <c:v>-2.7</c:v>
                </c:pt>
                <c:pt idx="1337">
                  <c:v>-2.6</c:v>
                </c:pt>
                <c:pt idx="1338">
                  <c:v>-2.5</c:v>
                </c:pt>
                <c:pt idx="1339">
                  <c:v>-2.4</c:v>
                </c:pt>
                <c:pt idx="1340">
                  <c:v>-2.4</c:v>
                </c:pt>
                <c:pt idx="1341">
                  <c:v>-2.2999999999999998</c:v>
                </c:pt>
                <c:pt idx="1342">
                  <c:v>-2.2000000000000002</c:v>
                </c:pt>
                <c:pt idx="1343">
                  <c:v>-2.1</c:v>
                </c:pt>
                <c:pt idx="1344">
                  <c:v>-2</c:v>
                </c:pt>
                <c:pt idx="1345">
                  <c:v>-2</c:v>
                </c:pt>
                <c:pt idx="1346">
                  <c:v>-1.9</c:v>
                </c:pt>
                <c:pt idx="1347">
                  <c:v>-1.7</c:v>
                </c:pt>
                <c:pt idx="1348">
                  <c:v>-1.7</c:v>
                </c:pt>
                <c:pt idx="1349">
                  <c:v>-1.5</c:v>
                </c:pt>
                <c:pt idx="1350">
                  <c:v>-1.4</c:v>
                </c:pt>
                <c:pt idx="1351">
                  <c:v>-1.3</c:v>
                </c:pt>
                <c:pt idx="1352">
                  <c:v>-1.3</c:v>
                </c:pt>
                <c:pt idx="1353">
                  <c:v>-1.2</c:v>
                </c:pt>
                <c:pt idx="1354">
                  <c:v>-1.1000000000000001</c:v>
                </c:pt>
                <c:pt idx="1355">
                  <c:v>-1</c:v>
                </c:pt>
                <c:pt idx="1356">
                  <c:v>-0.8</c:v>
                </c:pt>
                <c:pt idx="1357">
                  <c:v>-0.7</c:v>
                </c:pt>
                <c:pt idx="1358">
                  <c:v>-0.6</c:v>
                </c:pt>
                <c:pt idx="1359">
                  <c:v>-0.5</c:v>
                </c:pt>
                <c:pt idx="1360">
                  <c:v>-0.4</c:v>
                </c:pt>
                <c:pt idx="1361">
                  <c:v>-0.3</c:v>
                </c:pt>
                <c:pt idx="1362">
                  <c:v>-0.2</c:v>
                </c:pt>
                <c:pt idx="1363">
                  <c:v>-0.2</c:v>
                </c:pt>
                <c:pt idx="1364" formatCode="0.00E+00">
                  <c:v>5.5511150000000003E-15</c:v>
                </c:pt>
                <c:pt idx="1365">
                  <c:v>0.1</c:v>
                </c:pt>
                <c:pt idx="1366">
                  <c:v>0.2</c:v>
                </c:pt>
                <c:pt idx="1367">
                  <c:v>0.3</c:v>
                </c:pt>
                <c:pt idx="1368">
                  <c:v>0.3</c:v>
                </c:pt>
                <c:pt idx="1369">
                  <c:v>0.5</c:v>
                </c:pt>
                <c:pt idx="1370">
                  <c:v>0.6</c:v>
                </c:pt>
                <c:pt idx="1371">
                  <c:v>0.7</c:v>
                </c:pt>
                <c:pt idx="1372">
                  <c:v>0.8</c:v>
                </c:pt>
                <c:pt idx="1373">
                  <c:v>0.9</c:v>
                </c:pt>
                <c:pt idx="1374">
                  <c:v>1</c:v>
                </c:pt>
                <c:pt idx="1375">
                  <c:v>1.1000000000000001</c:v>
                </c:pt>
                <c:pt idx="1376">
                  <c:v>1.2</c:v>
                </c:pt>
                <c:pt idx="1377">
                  <c:v>1.3</c:v>
                </c:pt>
                <c:pt idx="1378">
                  <c:v>1.5</c:v>
                </c:pt>
                <c:pt idx="1379">
                  <c:v>1.6</c:v>
                </c:pt>
                <c:pt idx="1380">
                  <c:v>1.7</c:v>
                </c:pt>
                <c:pt idx="1381">
                  <c:v>1.8</c:v>
                </c:pt>
                <c:pt idx="1382">
                  <c:v>1.8</c:v>
                </c:pt>
                <c:pt idx="1383">
                  <c:v>2</c:v>
                </c:pt>
                <c:pt idx="1384">
                  <c:v>2.1</c:v>
                </c:pt>
                <c:pt idx="1385">
                  <c:v>2.2000000000000002</c:v>
                </c:pt>
                <c:pt idx="1386">
                  <c:v>2.2999999999999998</c:v>
                </c:pt>
                <c:pt idx="1387">
                  <c:v>2.4</c:v>
                </c:pt>
                <c:pt idx="1388">
                  <c:v>2.6</c:v>
                </c:pt>
                <c:pt idx="1389">
                  <c:v>2.7</c:v>
                </c:pt>
                <c:pt idx="1390">
                  <c:v>2.7</c:v>
                </c:pt>
                <c:pt idx="1391">
                  <c:v>2.8</c:v>
                </c:pt>
                <c:pt idx="1392">
                  <c:v>3</c:v>
                </c:pt>
                <c:pt idx="1393">
                  <c:v>3.1</c:v>
                </c:pt>
                <c:pt idx="1394">
                  <c:v>3.2</c:v>
                </c:pt>
                <c:pt idx="1395">
                  <c:v>3.3</c:v>
                </c:pt>
                <c:pt idx="1396">
                  <c:v>3.5</c:v>
                </c:pt>
                <c:pt idx="1397">
                  <c:v>3.6</c:v>
                </c:pt>
                <c:pt idx="1398">
                  <c:v>3.7</c:v>
                </c:pt>
                <c:pt idx="1399">
                  <c:v>3.8</c:v>
                </c:pt>
                <c:pt idx="1400">
                  <c:v>3.8</c:v>
                </c:pt>
                <c:pt idx="1401">
                  <c:v>4</c:v>
                </c:pt>
                <c:pt idx="1402">
                  <c:v>4.0999999999999996</c:v>
                </c:pt>
                <c:pt idx="1403">
                  <c:v>4.2</c:v>
                </c:pt>
                <c:pt idx="1404">
                  <c:v>4.3</c:v>
                </c:pt>
                <c:pt idx="1405">
                  <c:v>4.4000000000000004</c:v>
                </c:pt>
                <c:pt idx="1406">
                  <c:v>4.5999999999999996</c:v>
                </c:pt>
                <c:pt idx="1407">
                  <c:v>4.5999999999999996</c:v>
                </c:pt>
                <c:pt idx="1408">
                  <c:v>4.8</c:v>
                </c:pt>
                <c:pt idx="1409">
                  <c:v>4.8</c:v>
                </c:pt>
                <c:pt idx="1410">
                  <c:v>5</c:v>
                </c:pt>
                <c:pt idx="1411">
                  <c:v>5.0999999999999996</c:v>
                </c:pt>
                <c:pt idx="1412">
                  <c:v>5.2</c:v>
                </c:pt>
                <c:pt idx="1413">
                  <c:v>5.3</c:v>
                </c:pt>
                <c:pt idx="1414">
                  <c:v>5.4</c:v>
                </c:pt>
                <c:pt idx="1415">
                  <c:v>5.6</c:v>
                </c:pt>
                <c:pt idx="1416">
                  <c:v>5.7</c:v>
                </c:pt>
                <c:pt idx="1417">
                  <c:v>5.7</c:v>
                </c:pt>
                <c:pt idx="1418">
                  <c:v>5.8</c:v>
                </c:pt>
                <c:pt idx="1419">
                  <c:v>6</c:v>
                </c:pt>
                <c:pt idx="1420">
                  <c:v>6.1</c:v>
                </c:pt>
                <c:pt idx="1421">
                  <c:v>6.1</c:v>
                </c:pt>
                <c:pt idx="1422">
                  <c:v>6.3</c:v>
                </c:pt>
                <c:pt idx="1423">
                  <c:v>6.5</c:v>
                </c:pt>
                <c:pt idx="1424">
                  <c:v>6.6</c:v>
                </c:pt>
                <c:pt idx="1425">
                  <c:v>6.7</c:v>
                </c:pt>
                <c:pt idx="1426">
                  <c:v>6.7</c:v>
                </c:pt>
                <c:pt idx="1427">
                  <c:v>6.8</c:v>
                </c:pt>
                <c:pt idx="1428">
                  <c:v>7</c:v>
                </c:pt>
                <c:pt idx="1429">
                  <c:v>7.1</c:v>
                </c:pt>
                <c:pt idx="1430">
                  <c:v>7.2</c:v>
                </c:pt>
                <c:pt idx="1431">
                  <c:v>7.3</c:v>
                </c:pt>
                <c:pt idx="1432">
                  <c:v>7.5</c:v>
                </c:pt>
                <c:pt idx="1433">
                  <c:v>7.6</c:v>
                </c:pt>
                <c:pt idx="1434">
                  <c:v>7.7</c:v>
                </c:pt>
                <c:pt idx="1435">
                  <c:v>7.8</c:v>
                </c:pt>
                <c:pt idx="1436">
                  <c:v>7.9</c:v>
                </c:pt>
                <c:pt idx="1437">
                  <c:v>8</c:v>
                </c:pt>
                <c:pt idx="1438">
                  <c:v>8.1</c:v>
                </c:pt>
                <c:pt idx="1439">
                  <c:v>8.1999999999999993</c:v>
                </c:pt>
                <c:pt idx="1440">
                  <c:v>8.3000000000000007</c:v>
                </c:pt>
                <c:pt idx="1441">
                  <c:v>8.4</c:v>
                </c:pt>
                <c:pt idx="1442">
                  <c:v>8.6</c:v>
                </c:pt>
                <c:pt idx="1443">
                  <c:v>8.6999999999999993</c:v>
                </c:pt>
                <c:pt idx="1444">
                  <c:v>8.8000000000000007</c:v>
                </c:pt>
                <c:pt idx="1445">
                  <c:v>8.9</c:v>
                </c:pt>
                <c:pt idx="1446">
                  <c:v>9</c:v>
                </c:pt>
                <c:pt idx="1447">
                  <c:v>9.1</c:v>
                </c:pt>
                <c:pt idx="1448">
                  <c:v>9.1999999999999993</c:v>
                </c:pt>
                <c:pt idx="1449">
                  <c:v>9.3000000000000007</c:v>
                </c:pt>
                <c:pt idx="1450">
                  <c:v>9.5</c:v>
                </c:pt>
                <c:pt idx="1451">
                  <c:v>9.6</c:v>
                </c:pt>
                <c:pt idx="1452">
                  <c:v>9.6999999999999993</c:v>
                </c:pt>
                <c:pt idx="1453">
                  <c:v>9.8000000000000007</c:v>
                </c:pt>
                <c:pt idx="1454">
                  <c:v>9.9</c:v>
                </c:pt>
                <c:pt idx="1455">
                  <c:v>10</c:v>
                </c:pt>
                <c:pt idx="1456">
                  <c:v>10.199999999999999</c:v>
                </c:pt>
                <c:pt idx="1457">
                  <c:v>10.199999999999999</c:v>
                </c:pt>
                <c:pt idx="1458">
                  <c:v>10.5</c:v>
                </c:pt>
                <c:pt idx="1459">
                  <c:v>10.5</c:v>
                </c:pt>
                <c:pt idx="1460">
                  <c:v>10.6</c:v>
                </c:pt>
                <c:pt idx="1461">
                  <c:v>10.7</c:v>
                </c:pt>
                <c:pt idx="1462">
                  <c:v>10.8</c:v>
                </c:pt>
                <c:pt idx="1463">
                  <c:v>11</c:v>
                </c:pt>
                <c:pt idx="1464">
                  <c:v>11.1</c:v>
                </c:pt>
                <c:pt idx="1465">
                  <c:v>11.2</c:v>
                </c:pt>
                <c:pt idx="1466">
                  <c:v>11.3</c:v>
                </c:pt>
                <c:pt idx="1467">
                  <c:v>11.4</c:v>
                </c:pt>
                <c:pt idx="1468">
                  <c:v>11.5</c:v>
                </c:pt>
                <c:pt idx="1469">
                  <c:v>11.6</c:v>
                </c:pt>
                <c:pt idx="1470">
                  <c:v>11.7</c:v>
                </c:pt>
                <c:pt idx="1471">
                  <c:v>11.9</c:v>
                </c:pt>
                <c:pt idx="1472">
                  <c:v>12</c:v>
                </c:pt>
                <c:pt idx="1473">
                  <c:v>12.1</c:v>
                </c:pt>
                <c:pt idx="1474">
                  <c:v>12.2</c:v>
                </c:pt>
                <c:pt idx="1475">
                  <c:v>12.3</c:v>
                </c:pt>
                <c:pt idx="1476">
                  <c:v>12.4</c:v>
                </c:pt>
                <c:pt idx="1477">
                  <c:v>12.6</c:v>
                </c:pt>
                <c:pt idx="1478">
                  <c:v>12.7</c:v>
                </c:pt>
                <c:pt idx="1479">
                  <c:v>12.7</c:v>
                </c:pt>
                <c:pt idx="1480">
                  <c:v>12.8</c:v>
                </c:pt>
                <c:pt idx="1481">
                  <c:v>13</c:v>
                </c:pt>
                <c:pt idx="1482">
                  <c:v>13.1</c:v>
                </c:pt>
                <c:pt idx="1483">
                  <c:v>13.2</c:v>
                </c:pt>
                <c:pt idx="1484">
                  <c:v>13.3</c:v>
                </c:pt>
                <c:pt idx="1485">
                  <c:v>13.5</c:v>
                </c:pt>
                <c:pt idx="1486">
                  <c:v>13.6</c:v>
                </c:pt>
                <c:pt idx="1487">
                  <c:v>13.7</c:v>
                </c:pt>
                <c:pt idx="1488">
                  <c:v>13.8</c:v>
                </c:pt>
                <c:pt idx="1489">
                  <c:v>13.9</c:v>
                </c:pt>
                <c:pt idx="1490">
                  <c:v>14</c:v>
                </c:pt>
                <c:pt idx="1491">
                  <c:v>14.1</c:v>
                </c:pt>
                <c:pt idx="1492">
                  <c:v>14.3</c:v>
                </c:pt>
                <c:pt idx="1493">
                  <c:v>14.4</c:v>
                </c:pt>
                <c:pt idx="1494">
                  <c:v>14.5</c:v>
                </c:pt>
                <c:pt idx="1495">
                  <c:v>14.6</c:v>
                </c:pt>
                <c:pt idx="1496">
                  <c:v>14.7</c:v>
                </c:pt>
                <c:pt idx="1497">
                  <c:v>14.8</c:v>
                </c:pt>
                <c:pt idx="1498">
                  <c:v>14.9</c:v>
                </c:pt>
                <c:pt idx="1499">
                  <c:v>15.1</c:v>
                </c:pt>
                <c:pt idx="1500">
                  <c:v>15.2</c:v>
                </c:pt>
                <c:pt idx="1501">
                  <c:v>15.3</c:v>
                </c:pt>
                <c:pt idx="1502">
                  <c:v>15.4</c:v>
                </c:pt>
                <c:pt idx="1503">
                  <c:v>15.5</c:v>
                </c:pt>
                <c:pt idx="1504">
                  <c:v>15.6</c:v>
                </c:pt>
                <c:pt idx="1505">
                  <c:v>15.8</c:v>
                </c:pt>
                <c:pt idx="1506">
                  <c:v>15.9</c:v>
                </c:pt>
                <c:pt idx="1507">
                  <c:v>16</c:v>
                </c:pt>
                <c:pt idx="1508">
                  <c:v>16.100000000000001</c:v>
                </c:pt>
                <c:pt idx="1509">
                  <c:v>16.2</c:v>
                </c:pt>
                <c:pt idx="1510">
                  <c:v>16.3</c:v>
                </c:pt>
                <c:pt idx="1511">
                  <c:v>16.399999999999999</c:v>
                </c:pt>
                <c:pt idx="1512">
                  <c:v>16.5</c:v>
                </c:pt>
                <c:pt idx="1513">
                  <c:v>16.7</c:v>
                </c:pt>
                <c:pt idx="1514">
                  <c:v>16.7</c:v>
                </c:pt>
                <c:pt idx="1515">
                  <c:v>16.8</c:v>
                </c:pt>
                <c:pt idx="1516">
                  <c:v>17</c:v>
                </c:pt>
                <c:pt idx="1517">
                  <c:v>17.100000000000001</c:v>
                </c:pt>
                <c:pt idx="1518">
                  <c:v>17.2</c:v>
                </c:pt>
                <c:pt idx="1519">
                  <c:v>17.3</c:v>
                </c:pt>
                <c:pt idx="1520">
                  <c:v>17.5</c:v>
                </c:pt>
                <c:pt idx="1521">
                  <c:v>17.600000000000001</c:v>
                </c:pt>
                <c:pt idx="1522">
                  <c:v>17.7</c:v>
                </c:pt>
                <c:pt idx="1523">
                  <c:v>17.7</c:v>
                </c:pt>
                <c:pt idx="1524">
                  <c:v>17.899999999999999</c:v>
                </c:pt>
                <c:pt idx="1525">
                  <c:v>18</c:v>
                </c:pt>
                <c:pt idx="1526">
                  <c:v>18.100000000000001</c:v>
                </c:pt>
                <c:pt idx="1527">
                  <c:v>18.2</c:v>
                </c:pt>
                <c:pt idx="1528">
                  <c:v>18.3</c:v>
                </c:pt>
                <c:pt idx="1529">
                  <c:v>18.5</c:v>
                </c:pt>
                <c:pt idx="1530">
                  <c:v>18.600000000000001</c:v>
                </c:pt>
                <c:pt idx="1531">
                  <c:v>18.7</c:v>
                </c:pt>
                <c:pt idx="1532">
                  <c:v>18.8</c:v>
                </c:pt>
                <c:pt idx="1533">
                  <c:v>19</c:v>
                </c:pt>
                <c:pt idx="1534">
                  <c:v>19.100000000000001</c:v>
                </c:pt>
                <c:pt idx="1535">
                  <c:v>19.2</c:v>
                </c:pt>
                <c:pt idx="1536">
                  <c:v>19.3</c:v>
                </c:pt>
                <c:pt idx="1537">
                  <c:v>19.3</c:v>
                </c:pt>
                <c:pt idx="1538">
                  <c:v>19.5</c:v>
                </c:pt>
                <c:pt idx="1539">
                  <c:v>19.600000000000001</c:v>
                </c:pt>
                <c:pt idx="1540">
                  <c:v>19.7</c:v>
                </c:pt>
                <c:pt idx="1541">
                  <c:v>19.8</c:v>
                </c:pt>
                <c:pt idx="1542">
                  <c:v>20</c:v>
                </c:pt>
                <c:pt idx="1543">
                  <c:v>20.100000000000001</c:v>
                </c:pt>
                <c:pt idx="1544">
                  <c:v>20.2</c:v>
                </c:pt>
                <c:pt idx="1545">
                  <c:v>20.3</c:v>
                </c:pt>
                <c:pt idx="1546">
                  <c:v>20.399999999999999</c:v>
                </c:pt>
                <c:pt idx="1547">
                  <c:v>20.5</c:v>
                </c:pt>
                <c:pt idx="1548">
                  <c:v>20.6</c:v>
                </c:pt>
                <c:pt idx="1549">
                  <c:v>20.7</c:v>
                </c:pt>
                <c:pt idx="1550">
                  <c:v>20.9</c:v>
                </c:pt>
                <c:pt idx="1551">
                  <c:v>21</c:v>
                </c:pt>
                <c:pt idx="1552">
                  <c:v>21.1</c:v>
                </c:pt>
                <c:pt idx="1553">
                  <c:v>21.2</c:v>
                </c:pt>
                <c:pt idx="1554">
                  <c:v>21.3</c:v>
                </c:pt>
                <c:pt idx="1555">
                  <c:v>21.4</c:v>
                </c:pt>
                <c:pt idx="1556">
                  <c:v>21.6</c:v>
                </c:pt>
                <c:pt idx="1557">
                  <c:v>21.6</c:v>
                </c:pt>
                <c:pt idx="1558">
                  <c:v>21.8</c:v>
                </c:pt>
                <c:pt idx="1559">
                  <c:v>21.8</c:v>
                </c:pt>
                <c:pt idx="1560">
                  <c:v>22</c:v>
                </c:pt>
                <c:pt idx="1561">
                  <c:v>22.1</c:v>
                </c:pt>
                <c:pt idx="1562">
                  <c:v>22.2</c:v>
                </c:pt>
                <c:pt idx="1563">
                  <c:v>22.3</c:v>
                </c:pt>
                <c:pt idx="1564">
                  <c:v>22.4</c:v>
                </c:pt>
                <c:pt idx="1565">
                  <c:v>22.6</c:v>
                </c:pt>
                <c:pt idx="1566">
                  <c:v>22.7</c:v>
                </c:pt>
                <c:pt idx="1567">
                  <c:v>22.8</c:v>
                </c:pt>
                <c:pt idx="1568">
                  <c:v>22.9</c:v>
                </c:pt>
                <c:pt idx="1569">
                  <c:v>23</c:v>
                </c:pt>
                <c:pt idx="1570">
                  <c:v>23.1</c:v>
                </c:pt>
                <c:pt idx="1571">
                  <c:v>23.2</c:v>
                </c:pt>
                <c:pt idx="1572">
                  <c:v>23.3</c:v>
                </c:pt>
                <c:pt idx="1573">
                  <c:v>23.5</c:v>
                </c:pt>
                <c:pt idx="1574">
                  <c:v>23.6</c:v>
                </c:pt>
                <c:pt idx="1575">
                  <c:v>23.6</c:v>
                </c:pt>
                <c:pt idx="1576">
                  <c:v>23.8</c:v>
                </c:pt>
                <c:pt idx="1577">
                  <c:v>23.8</c:v>
                </c:pt>
                <c:pt idx="1578">
                  <c:v>24</c:v>
                </c:pt>
                <c:pt idx="1579">
                  <c:v>24.1</c:v>
                </c:pt>
                <c:pt idx="1580">
                  <c:v>24.2</c:v>
                </c:pt>
                <c:pt idx="1581">
                  <c:v>24.3</c:v>
                </c:pt>
                <c:pt idx="1582">
                  <c:v>24.4</c:v>
                </c:pt>
                <c:pt idx="1583">
                  <c:v>24.5</c:v>
                </c:pt>
                <c:pt idx="1584">
                  <c:v>24.6</c:v>
                </c:pt>
                <c:pt idx="1585">
                  <c:v>24.7</c:v>
                </c:pt>
                <c:pt idx="1586">
                  <c:v>24.8</c:v>
                </c:pt>
                <c:pt idx="1587">
                  <c:v>25</c:v>
                </c:pt>
                <c:pt idx="1588">
                  <c:v>25.1</c:v>
                </c:pt>
                <c:pt idx="1589">
                  <c:v>25.2</c:v>
                </c:pt>
                <c:pt idx="1590">
                  <c:v>25.3</c:v>
                </c:pt>
                <c:pt idx="1591">
                  <c:v>25.5</c:v>
                </c:pt>
                <c:pt idx="1592">
                  <c:v>25.5</c:v>
                </c:pt>
                <c:pt idx="1593">
                  <c:v>25.6</c:v>
                </c:pt>
                <c:pt idx="1594">
                  <c:v>25.7</c:v>
                </c:pt>
                <c:pt idx="1595">
                  <c:v>25.8</c:v>
                </c:pt>
                <c:pt idx="1596">
                  <c:v>25.9</c:v>
                </c:pt>
                <c:pt idx="1597">
                  <c:v>26</c:v>
                </c:pt>
                <c:pt idx="1598">
                  <c:v>26.1</c:v>
                </c:pt>
                <c:pt idx="1599">
                  <c:v>26.2</c:v>
                </c:pt>
                <c:pt idx="1600">
                  <c:v>26.3</c:v>
                </c:pt>
                <c:pt idx="1601">
                  <c:v>26.4</c:v>
                </c:pt>
                <c:pt idx="1602">
                  <c:v>26.6</c:v>
                </c:pt>
                <c:pt idx="1603">
                  <c:v>26.6</c:v>
                </c:pt>
                <c:pt idx="1604">
                  <c:v>26.8</c:v>
                </c:pt>
                <c:pt idx="1605">
                  <c:v>26.8</c:v>
                </c:pt>
                <c:pt idx="1606">
                  <c:v>27</c:v>
                </c:pt>
                <c:pt idx="1607">
                  <c:v>27.1</c:v>
                </c:pt>
                <c:pt idx="1608">
                  <c:v>27.1</c:v>
                </c:pt>
                <c:pt idx="1609">
                  <c:v>27.2</c:v>
                </c:pt>
                <c:pt idx="1610">
                  <c:v>27.3</c:v>
                </c:pt>
                <c:pt idx="1611">
                  <c:v>27.5</c:v>
                </c:pt>
                <c:pt idx="1612">
                  <c:v>27.6</c:v>
                </c:pt>
                <c:pt idx="1613">
                  <c:v>27.6</c:v>
                </c:pt>
                <c:pt idx="1614">
                  <c:v>27.7</c:v>
                </c:pt>
                <c:pt idx="1615">
                  <c:v>27.8</c:v>
                </c:pt>
                <c:pt idx="1616">
                  <c:v>27.9</c:v>
                </c:pt>
                <c:pt idx="1617">
                  <c:v>28</c:v>
                </c:pt>
                <c:pt idx="1618">
                  <c:v>28.1</c:v>
                </c:pt>
                <c:pt idx="1619">
                  <c:v>28.2</c:v>
                </c:pt>
                <c:pt idx="1620">
                  <c:v>28.3</c:v>
                </c:pt>
                <c:pt idx="1621">
                  <c:v>28.4</c:v>
                </c:pt>
                <c:pt idx="1622">
                  <c:v>28.5</c:v>
                </c:pt>
                <c:pt idx="1623">
                  <c:v>28.5</c:v>
                </c:pt>
                <c:pt idx="1624">
                  <c:v>28.6</c:v>
                </c:pt>
                <c:pt idx="1625">
                  <c:v>28.7</c:v>
                </c:pt>
                <c:pt idx="1626">
                  <c:v>28.8</c:v>
                </c:pt>
                <c:pt idx="1627">
                  <c:v>28.8</c:v>
                </c:pt>
                <c:pt idx="1628">
                  <c:v>28.9</c:v>
                </c:pt>
                <c:pt idx="1629">
                  <c:v>29</c:v>
                </c:pt>
                <c:pt idx="1630">
                  <c:v>29</c:v>
                </c:pt>
                <c:pt idx="1631">
                  <c:v>29.1</c:v>
                </c:pt>
                <c:pt idx="1632">
                  <c:v>29.1</c:v>
                </c:pt>
                <c:pt idx="1633">
                  <c:v>29.2</c:v>
                </c:pt>
                <c:pt idx="1634">
                  <c:v>29.2</c:v>
                </c:pt>
                <c:pt idx="1635">
                  <c:v>29.3</c:v>
                </c:pt>
                <c:pt idx="1636">
                  <c:v>29.3</c:v>
                </c:pt>
                <c:pt idx="1637">
                  <c:v>29.3</c:v>
                </c:pt>
                <c:pt idx="1638">
                  <c:v>29.3</c:v>
                </c:pt>
                <c:pt idx="1639">
                  <c:v>29.4</c:v>
                </c:pt>
                <c:pt idx="1640">
                  <c:v>29.5</c:v>
                </c:pt>
                <c:pt idx="1641">
                  <c:v>29.5</c:v>
                </c:pt>
                <c:pt idx="1642">
                  <c:v>29.5</c:v>
                </c:pt>
                <c:pt idx="1643">
                  <c:v>29.6</c:v>
                </c:pt>
                <c:pt idx="1644">
                  <c:v>29.6</c:v>
                </c:pt>
                <c:pt idx="1645">
                  <c:v>29.6</c:v>
                </c:pt>
                <c:pt idx="1646">
                  <c:v>29.6</c:v>
                </c:pt>
                <c:pt idx="1647">
                  <c:v>29.6</c:v>
                </c:pt>
                <c:pt idx="1648">
                  <c:v>29.7</c:v>
                </c:pt>
                <c:pt idx="1649">
                  <c:v>29.7</c:v>
                </c:pt>
                <c:pt idx="1650">
                  <c:v>29.7</c:v>
                </c:pt>
                <c:pt idx="1651">
                  <c:v>29.7</c:v>
                </c:pt>
                <c:pt idx="1652">
                  <c:v>29.7</c:v>
                </c:pt>
                <c:pt idx="1653">
                  <c:v>29.8</c:v>
                </c:pt>
                <c:pt idx="1654">
                  <c:v>29.8</c:v>
                </c:pt>
                <c:pt idx="1655">
                  <c:v>29.8</c:v>
                </c:pt>
                <c:pt idx="1656">
                  <c:v>29.8</c:v>
                </c:pt>
                <c:pt idx="1657">
                  <c:v>29.8</c:v>
                </c:pt>
                <c:pt idx="1658">
                  <c:v>29.8</c:v>
                </c:pt>
                <c:pt idx="1659">
                  <c:v>29.8</c:v>
                </c:pt>
                <c:pt idx="1660">
                  <c:v>29.8</c:v>
                </c:pt>
                <c:pt idx="1661">
                  <c:v>29.8</c:v>
                </c:pt>
                <c:pt idx="1662">
                  <c:v>29.8</c:v>
                </c:pt>
                <c:pt idx="1663">
                  <c:v>29.8</c:v>
                </c:pt>
                <c:pt idx="1664">
                  <c:v>29.9</c:v>
                </c:pt>
                <c:pt idx="1665">
                  <c:v>29.9</c:v>
                </c:pt>
                <c:pt idx="1666">
                  <c:v>29.9</c:v>
                </c:pt>
                <c:pt idx="1667">
                  <c:v>30</c:v>
                </c:pt>
                <c:pt idx="1668">
                  <c:v>29.9</c:v>
                </c:pt>
                <c:pt idx="1669">
                  <c:v>30</c:v>
                </c:pt>
                <c:pt idx="1670">
                  <c:v>30</c:v>
                </c:pt>
                <c:pt idx="1671">
                  <c:v>30</c:v>
                </c:pt>
                <c:pt idx="1672">
                  <c:v>30</c:v>
                </c:pt>
                <c:pt idx="1673">
                  <c:v>30</c:v>
                </c:pt>
                <c:pt idx="1674">
                  <c:v>30</c:v>
                </c:pt>
                <c:pt idx="1675">
                  <c:v>30.1</c:v>
                </c:pt>
                <c:pt idx="1676">
                  <c:v>30</c:v>
                </c:pt>
                <c:pt idx="1677">
                  <c:v>30</c:v>
                </c:pt>
                <c:pt idx="1678">
                  <c:v>30.1</c:v>
                </c:pt>
                <c:pt idx="1679">
                  <c:v>30.1</c:v>
                </c:pt>
                <c:pt idx="1680">
                  <c:v>30.1</c:v>
                </c:pt>
                <c:pt idx="1681">
                  <c:v>30.1</c:v>
                </c:pt>
                <c:pt idx="1682">
                  <c:v>30.1</c:v>
                </c:pt>
                <c:pt idx="1683">
                  <c:v>30.1</c:v>
                </c:pt>
                <c:pt idx="1684">
                  <c:v>30.1</c:v>
                </c:pt>
                <c:pt idx="1685">
                  <c:v>30.1</c:v>
                </c:pt>
                <c:pt idx="1686">
                  <c:v>30.1</c:v>
                </c:pt>
                <c:pt idx="1687">
                  <c:v>30.1</c:v>
                </c:pt>
                <c:pt idx="1688">
                  <c:v>30.1</c:v>
                </c:pt>
                <c:pt idx="1689">
                  <c:v>30.1</c:v>
                </c:pt>
                <c:pt idx="1690">
                  <c:v>30.1</c:v>
                </c:pt>
                <c:pt idx="1691">
                  <c:v>30.1</c:v>
                </c:pt>
                <c:pt idx="1692">
                  <c:v>30.1</c:v>
                </c:pt>
                <c:pt idx="1693">
                  <c:v>30.1</c:v>
                </c:pt>
                <c:pt idx="1694">
                  <c:v>30</c:v>
                </c:pt>
                <c:pt idx="1695">
                  <c:v>30.1</c:v>
                </c:pt>
                <c:pt idx="1696">
                  <c:v>30</c:v>
                </c:pt>
                <c:pt idx="1697">
                  <c:v>30.1</c:v>
                </c:pt>
                <c:pt idx="1698">
                  <c:v>30.1</c:v>
                </c:pt>
                <c:pt idx="1699">
                  <c:v>30.1</c:v>
                </c:pt>
                <c:pt idx="1700">
                  <c:v>30.1</c:v>
                </c:pt>
                <c:pt idx="1701">
                  <c:v>30.1</c:v>
                </c:pt>
                <c:pt idx="1702">
                  <c:v>30.1</c:v>
                </c:pt>
                <c:pt idx="1703">
                  <c:v>30.1</c:v>
                </c:pt>
                <c:pt idx="1704">
                  <c:v>30.2</c:v>
                </c:pt>
                <c:pt idx="1705">
                  <c:v>30.1</c:v>
                </c:pt>
                <c:pt idx="1706">
                  <c:v>30.2</c:v>
                </c:pt>
                <c:pt idx="1707">
                  <c:v>30.2</c:v>
                </c:pt>
                <c:pt idx="1708">
                  <c:v>30.2</c:v>
                </c:pt>
                <c:pt idx="1709">
                  <c:v>30.2</c:v>
                </c:pt>
                <c:pt idx="1710">
                  <c:v>30.2</c:v>
                </c:pt>
                <c:pt idx="1711">
                  <c:v>30.1</c:v>
                </c:pt>
                <c:pt idx="1712">
                  <c:v>30.1</c:v>
                </c:pt>
                <c:pt idx="1713">
                  <c:v>30.2</c:v>
                </c:pt>
                <c:pt idx="1714">
                  <c:v>30.2</c:v>
                </c:pt>
                <c:pt idx="1715">
                  <c:v>30.2</c:v>
                </c:pt>
                <c:pt idx="1716">
                  <c:v>30.2</c:v>
                </c:pt>
                <c:pt idx="1717">
                  <c:v>30.2</c:v>
                </c:pt>
                <c:pt idx="1718">
                  <c:v>30.2</c:v>
                </c:pt>
                <c:pt idx="1719">
                  <c:v>30.2</c:v>
                </c:pt>
                <c:pt idx="1720">
                  <c:v>30.2</c:v>
                </c:pt>
                <c:pt idx="1721">
                  <c:v>30.2</c:v>
                </c:pt>
                <c:pt idx="1722">
                  <c:v>30.2</c:v>
                </c:pt>
                <c:pt idx="1723">
                  <c:v>30.2</c:v>
                </c:pt>
                <c:pt idx="1724">
                  <c:v>30.2</c:v>
                </c:pt>
                <c:pt idx="1725">
                  <c:v>30.2</c:v>
                </c:pt>
                <c:pt idx="1726">
                  <c:v>30.2</c:v>
                </c:pt>
                <c:pt idx="1727">
                  <c:v>30.2</c:v>
                </c:pt>
                <c:pt idx="1728">
                  <c:v>30.2</c:v>
                </c:pt>
                <c:pt idx="1729">
                  <c:v>30.2</c:v>
                </c:pt>
                <c:pt idx="1730">
                  <c:v>30.2</c:v>
                </c:pt>
                <c:pt idx="1731">
                  <c:v>30.2</c:v>
                </c:pt>
                <c:pt idx="1732">
                  <c:v>30.2</c:v>
                </c:pt>
                <c:pt idx="1733">
                  <c:v>30.2</c:v>
                </c:pt>
                <c:pt idx="1734">
                  <c:v>30.2</c:v>
                </c:pt>
                <c:pt idx="1735">
                  <c:v>30.2</c:v>
                </c:pt>
                <c:pt idx="1736">
                  <c:v>30.2</c:v>
                </c:pt>
                <c:pt idx="1737">
                  <c:v>30.2</c:v>
                </c:pt>
                <c:pt idx="1738">
                  <c:v>30.2</c:v>
                </c:pt>
                <c:pt idx="1739">
                  <c:v>30.3</c:v>
                </c:pt>
                <c:pt idx="1740">
                  <c:v>30.2</c:v>
                </c:pt>
                <c:pt idx="1741">
                  <c:v>30.2</c:v>
                </c:pt>
                <c:pt idx="1742">
                  <c:v>30.3</c:v>
                </c:pt>
                <c:pt idx="1743">
                  <c:v>30.2</c:v>
                </c:pt>
                <c:pt idx="1744">
                  <c:v>30.2</c:v>
                </c:pt>
                <c:pt idx="1745">
                  <c:v>30.2</c:v>
                </c:pt>
                <c:pt idx="1746">
                  <c:v>30.2</c:v>
                </c:pt>
                <c:pt idx="1747">
                  <c:v>30.3</c:v>
                </c:pt>
                <c:pt idx="1748">
                  <c:v>30.3</c:v>
                </c:pt>
                <c:pt idx="1749">
                  <c:v>30.3</c:v>
                </c:pt>
                <c:pt idx="1750">
                  <c:v>30.3</c:v>
                </c:pt>
                <c:pt idx="1751">
                  <c:v>30.2</c:v>
                </c:pt>
                <c:pt idx="1752">
                  <c:v>30.2</c:v>
                </c:pt>
                <c:pt idx="1753">
                  <c:v>30.2</c:v>
                </c:pt>
                <c:pt idx="1754">
                  <c:v>30.3</c:v>
                </c:pt>
                <c:pt idx="1755">
                  <c:v>30.3</c:v>
                </c:pt>
                <c:pt idx="1756">
                  <c:v>30.3</c:v>
                </c:pt>
                <c:pt idx="1757">
                  <c:v>30.2</c:v>
                </c:pt>
                <c:pt idx="1758">
                  <c:v>30.2</c:v>
                </c:pt>
                <c:pt idx="1759">
                  <c:v>30.3</c:v>
                </c:pt>
                <c:pt idx="1760">
                  <c:v>30.2</c:v>
                </c:pt>
                <c:pt idx="1761">
                  <c:v>30.2</c:v>
                </c:pt>
                <c:pt idx="1762">
                  <c:v>30.2</c:v>
                </c:pt>
                <c:pt idx="1763">
                  <c:v>30.2</c:v>
                </c:pt>
                <c:pt idx="1764">
                  <c:v>30.3</c:v>
                </c:pt>
                <c:pt idx="1765">
                  <c:v>30.2</c:v>
                </c:pt>
                <c:pt idx="1766">
                  <c:v>30.3</c:v>
                </c:pt>
                <c:pt idx="1767">
                  <c:v>30.3</c:v>
                </c:pt>
                <c:pt idx="1768">
                  <c:v>30.2</c:v>
                </c:pt>
                <c:pt idx="1769">
                  <c:v>30.3</c:v>
                </c:pt>
                <c:pt idx="1770">
                  <c:v>30.3</c:v>
                </c:pt>
                <c:pt idx="1771">
                  <c:v>30.3</c:v>
                </c:pt>
                <c:pt idx="1772">
                  <c:v>30.3</c:v>
                </c:pt>
                <c:pt idx="1773">
                  <c:v>30.3</c:v>
                </c:pt>
                <c:pt idx="1774">
                  <c:v>30.3</c:v>
                </c:pt>
                <c:pt idx="1775">
                  <c:v>30.3</c:v>
                </c:pt>
                <c:pt idx="1776">
                  <c:v>30.2</c:v>
                </c:pt>
                <c:pt idx="1777">
                  <c:v>30.3</c:v>
                </c:pt>
                <c:pt idx="1778">
                  <c:v>30.3</c:v>
                </c:pt>
                <c:pt idx="1779">
                  <c:v>30.3</c:v>
                </c:pt>
                <c:pt idx="1780">
                  <c:v>30.3</c:v>
                </c:pt>
                <c:pt idx="1781">
                  <c:v>30.3</c:v>
                </c:pt>
                <c:pt idx="1782">
                  <c:v>30.3</c:v>
                </c:pt>
                <c:pt idx="1783">
                  <c:v>30.3</c:v>
                </c:pt>
                <c:pt idx="1784">
                  <c:v>30.3</c:v>
                </c:pt>
                <c:pt idx="1785">
                  <c:v>30.3</c:v>
                </c:pt>
                <c:pt idx="1786">
                  <c:v>30.3</c:v>
                </c:pt>
                <c:pt idx="1787">
                  <c:v>30.3</c:v>
                </c:pt>
                <c:pt idx="1788">
                  <c:v>30.3</c:v>
                </c:pt>
                <c:pt idx="1789">
                  <c:v>30.3</c:v>
                </c:pt>
                <c:pt idx="1790">
                  <c:v>30.3</c:v>
                </c:pt>
                <c:pt idx="1791">
                  <c:v>30.3</c:v>
                </c:pt>
                <c:pt idx="1792">
                  <c:v>30.3</c:v>
                </c:pt>
                <c:pt idx="1793">
                  <c:v>30.3</c:v>
                </c:pt>
                <c:pt idx="1794">
                  <c:v>30.3</c:v>
                </c:pt>
                <c:pt idx="1795">
                  <c:v>30.3</c:v>
                </c:pt>
                <c:pt idx="1796">
                  <c:v>30.3</c:v>
                </c:pt>
                <c:pt idx="1797">
                  <c:v>30.3</c:v>
                </c:pt>
                <c:pt idx="1798">
                  <c:v>30.3</c:v>
                </c:pt>
                <c:pt idx="1799">
                  <c:v>30.3</c:v>
                </c:pt>
                <c:pt idx="1800">
                  <c:v>30.3</c:v>
                </c:pt>
                <c:pt idx="1801">
                  <c:v>30.2</c:v>
                </c:pt>
                <c:pt idx="1802">
                  <c:v>30.3</c:v>
                </c:pt>
                <c:pt idx="1803">
                  <c:v>30.3</c:v>
                </c:pt>
                <c:pt idx="1804">
                  <c:v>30.3</c:v>
                </c:pt>
                <c:pt idx="1805">
                  <c:v>30.3</c:v>
                </c:pt>
                <c:pt idx="1806">
                  <c:v>30.3</c:v>
                </c:pt>
                <c:pt idx="1807">
                  <c:v>30.3</c:v>
                </c:pt>
                <c:pt idx="1808">
                  <c:v>30.3</c:v>
                </c:pt>
                <c:pt idx="1809">
                  <c:v>30.3</c:v>
                </c:pt>
                <c:pt idx="1810">
                  <c:v>30.3</c:v>
                </c:pt>
                <c:pt idx="1811">
                  <c:v>30.3</c:v>
                </c:pt>
                <c:pt idx="1812">
                  <c:v>30.3</c:v>
                </c:pt>
                <c:pt idx="1813">
                  <c:v>30.3</c:v>
                </c:pt>
                <c:pt idx="1814">
                  <c:v>30.3</c:v>
                </c:pt>
                <c:pt idx="1815">
                  <c:v>30.3</c:v>
                </c:pt>
                <c:pt idx="1816">
                  <c:v>30.3</c:v>
                </c:pt>
                <c:pt idx="1817">
                  <c:v>30.3</c:v>
                </c:pt>
                <c:pt idx="1818">
                  <c:v>30.3</c:v>
                </c:pt>
                <c:pt idx="1819">
                  <c:v>30.4</c:v>
                </c:pt>
                <c:pt idx="1820">
                  <c:v>30.3</c:v>
                </c:pt>
                <c:pt idx="1821">
                  <c:v>30.3</c:v>
                </c:pt>
                <c:pt idx="1822">
                  <c:v>30.3</c:v>
                </c:pt>
                <c:pt idx="1823">
                  <c:v>30.3</c:v>
                </c:pt>
                <c:pt idx="1824">
                  <c:v>30.3</c:v>
                </c:pt>
                <c:pt idx="1825">
                  <c:v>30.3</c:v>
                </c:pt>
                <c:pt idx="1826">
                  <c:v>30.3</c:v>
                </c:pt>
                <c:pt idx="1827">
                  <c:v>30.3</c:v>
                </c:pt>
                <c:pt idx="1828">
                  <c:v>30.3</c:v>
                </c:pt>
                <c:pt idx="1829">
                  <c:v>30.3</c:v>
                </c:pt>
                <c:pt idx="1830">
                  <c:v>30.3</c:v>
                </c:pt>
                <c:pt idx="1831">
                  <c:v>30.3</c:v>
                </c:pt>
                <c:pt idx="1832">
                  <c:v>30.3</c:v>
                </c:pt>
                <c:pt idx="1833">
                  <c:v>30.3</c:v>
                </c:pt>
                <c:pt idx="1834">
                  <c:v>30.3</c:v>
                </c:pt>
                <c:pt idx="1835">
                  <c:v>30.3</c:v>
                </c:pt>
                <c:pt idx="1836">
                  <c:v>30.3</c:v>
                </c:pt>
                <c:pt idx="1837">
                  <c:v>30.3</c:v>
                </c:pt>
                <c:pt idx="1838">
                  <c:v>30.3</c:v>
                </c:pt>
                <c:pt idx="1839">
                  <c:v>30.3</c:v>
                </c:pt>
                <c:pt idx="1840">
                  <c:v>30.3</c:v>
                </c:pt>
                <c:pt idx="1841">
                  <c:v>30.3</c:v>
                </c:pt>
                <c:pt idx="1842">
                  <c:v>30.3</c:v>
                </c:pt>
                <c:pt idx="1843">
                  <c:v>30.3</c:v>
                </c:pt>
                <c:pt idx="1844">
                  <c:v>30.3</c:v>
                </c:pt>
                <c:pt idx="1845">
                  <c:v>30.3</c:v>
                </c:pt>
                <c:pt idx="1846">
                  <c:v>30.3</c:v>
                </c:pt>
                <c:pt idx="1847">
                  <c:v>30.3</c:v>
                </c:pt>
                <c:pt idx="1848">
                  <c:v>30.3</c:v>
                </c:pt>
                <c:pt idx="1849">
                  <c:v>30.3</c:v>
                </c:pt>
                <c:pt idx="1850">
                  <c:v>30.3</c:v>
                </c:pt>
                <c:pt idx="1851">
                  <c:v>30.3</c:v>
                </c:pt>
                <c:pt idx="1852">
                  <c:v>30.3</c:v>
                </c:pt>
                <c:pt idx="1853">
                  <c:v>30.3</c:v>
                </c:pt>
                <c:pt idx="1854">
                  <c:v>30.3</c:v>
                </c:pt>
                <c:pt idx="1855">
                  <c:v>30.3</c:v>
                </c:pt>
                <c:pt idx="1856">
                  <c:v>30.3</c:v>
                </c:pt>
                <c:pt idx="1857">
                  <c:v>30.3</c:v>
                </c:pt>
                <c:pt idx="1858">
                  <c:v>30.3</c:v>
                </c:pt>
                <c:pt idx="1859">
                  <c:v>30.3</c:v>
                </c:pt>
                <c:pt idx="1860">
                  <c:v>30.3</c:v>
                </c:pt>
                <c:pt idx="1861">
                  <c:v>30.3</c:v>
                </c:pt>
                <c:pt idx="1862">
                  <c:v>30.3</c:v>
                </c:pt>
                <c:pt idx="1863">
                  <c:v>30.3</c:v>
                </c:pt>
                <c:pt idx="1864">
                  <c:v>30.3</c:v>
                </c:pt>
                <c:pt idx="1865">
                  <c:v>30.3</c:v>
                </c:pt>
                <c:pt idx="1866">
                  <c:v>30.3</c:v>
                </c:pt>
                <c:pt idx="1867">
                  <c:v>30.3</c:v>
                </c:pt>
                <c:pt idx="1868">
                  <c:v>30.3</c:v>
                </c:pt>
                <c:pt idx="1869">
                  <c:v>30.3</c:v>
                </c:pt>
                <c:pt idx="1870">
                  <c:v>30.3</c:v>
                </c:pt>
                <c:pt idx="1871">
                  <c:v>30.3</c:v>
                </c:pt>
                <c:pt idx="1872">
                  <c:v>30.3</c:v>
                </c:pt>
                <c:pt idx="1873">
                  <c:v>30.3</c:v>
                </c:pt>
                <c:pt idx="1874">
                  <c:v>30.3</c:v>
                </c:pt>
                <c:pt idx="1875">
                  <c:v>30.3</c:v>
                </c:pt>
                <c:pt idx="1876">
                  <c:v>30.3</c:v>
                </c:pt>
                <c:pt idx="1877">
                  <c:v>30.3</c:v>
                </c:pt>
                <c:pt idx="1878">
                  <c:v>30.3</c:v>
                </c:pt>
                <c:pt idx="1879">
                  <c:v>30.3</c:v>
                </c:pt>
                <c:pt idx="1880">
                  <c:v>30.3</c:v>
                </c:pt>
                <c:pt idx="1881">
                  <c:v>30.3</c:v>
                </c:pt>
                <c:pt idx="1882">
                  <c:v>30.3</c:v>
                </c:pt>
                <c:pt idx="1883">
                  <c:v>30.3</c:v>
                </c:pt>
                <c:pt idx="1884">
                  <c:v>30.4</c:v>
                </c:pt>
                <c:pt idx="1885">
                  <c:v>30.3</c:v>
                </c:pt>
                <c:pt idx="1886">
                  <c:v>30.3</c:v>
                </c:pt>
                <c:pt idx="1887">
                  <c:v>30.3</c:v>
                </c:pt>
                <c:pt idx="1888">
                  <c:v>30.3</c:v>
                </c:pt>
                <c:pt idx="1889">
                  <c:v>30.3</c:v>
                </c:pt>
                <c:pt idx="1890">
                  <c:v>30.3</c:v>
                </c:pt>
                <c:pt idx="1891">
                  <c:v>30.3</c:v>
                </c:pt>
                <c:pt idx="1892">
                  <c:v>30.3</c:v>
                </c:pt>
                <c:pt idx="1893">
                  <c:v>30.3</c:v>
                </c:pt>
                <c:pt idx="1894">
                  <c:v>30.3</c:v>
                </c:pt>
                <c:pt idx="1895">
                  <c:v>30.3</c:v>
                </c:pt>
                <c:pt idx="1896">
                  <c:v>30.3</c:v>
                </c:pt>
                <c:pt idx="1897">
                  <c:v>30.3</c:v>
                </c:pt>
                <c:pt idx="1898">
                  <c:v>30.3</c:v>
                </c:pt>
                <c:pt idx="1899">
                  <c:v>30.3</c:v>
                </c:pt>
                <c:pt idx="1900">
                  <c:v>30.3</c:v>
                </c:pt>
                <c:pt idx="1901">
                  <c:v>30.3</c:v>
                </c:pt>
                <c:pt idx="1902">
                  <c:v>30.3</c:v>
                </c:pt>
                <c:pt idx="1903">
                  <c:v>30.3</c:v>
                </c:pt>
                <c:pt idx="1904">
                  <c:v>30.3</c:v>
                </c:pt>
                <c:pt idx="1905">
                  <c:v>30.3</c:v>
                </c:pt>
                <c:pt idx="1906">
                  <c:v>30.3</c:v>
                </c:pt>
                <c:pt idx="1907">
                  <c:v>30.3</c:v>
                </c:pt>
                <c:pt idx="1908">
                  <c:v>30.3</c:v>
                </c:pt>
                <c:pt idx="1909">
                  <c:v>30.3</c:v>
                </c:pt>
                <c:pt idx="1910">
                  <c:v>30.3</c:v>
                </c:pt>
                <c:pt idx="1911">
                  <c:v>30.3</c:v>
                </c:pt>
                <c:pt idx="1912">
                  <c:v>30.3</c:v>
                </c:pt>
                <c:pt idx="1913">
                  <c:v>30.3</c:v>
                </c:pt>
                <c:pt idx="1914">
                  <c:v>30.3</c:v>
                </c:pt>
                <c:pt idx="1915">
                  <c:v>30.3</c:v>
                </c:pt>
                <c:pt idx="1916">
                  <c:v>30.3</c:v>
                </c:pt>
                <c:pt idx="1917">
                  <c:v>30.3</c:v>
                </c:pt>
                <c:pt idx="1918">
                  <c:v>30.3</c:v>
                </c:pt>
                <c:pt idx="1919">
                  <c:v>30.3</c:v>
                </c:pt>
                <c:pt idx="1920">
                  <c:v>30.3</c:v>
                </c:pt>
                <c:pt idx="1921">
                  <c:v>30.3</c:v>
                </c:pt>
                <c:pt idx="1922">
                  <c:v>30.3</c:v>
                </c:pt>
                <c:pt idx="1923">
                  <c:v>30.3</c:v>
                </c:pt>
                <c:pt idx="1924">
                  <c:v>30.3</c:v>
                </c:pt>
                <c:pt idx="1925">
                  <c:v>30.3</c:v>
                </c:pt>
                <c:pt idx="1926">
                  <c:v>30.3</c:v>
                </c:pt>
                <c:pt idx="1927">
                  <c:v>30.3</c:v>
                </c:pt>
                <c:pt idx="1928">
                  <c:v>30.3</c:v>
                </c:pt>
                <c:pt idx="1929">
                  <c:v>30.3</c:v>
                </c:pt>
                <c:pt idx="1930">
                  <c:v>30.3</c:v>
                </c:pt>
                <c:pt idx="1931">
                  <c:v>30.4</c:v>
                </c:pt>
                <c:pt idx="1932">
                  <c:v>30.3</c:v>
                </c:pt>
                <c:pt idx="1933">
                  <c:v>30.3</c:v>
                </c:pt>
                <c:pt idx="1934">
                  <c:v>30.3</c:v>
                </c:pt>
                <c:pt idx="1935">
                  <c:v>30.3</c:v>
                </c:pt>
                <c:pt idx="1936">
                  <c:v>30.4</c:v>
                </c:pt>
                <c:pt idx="1937">
                  <c:v>30.3</c:v>
                </c:pt>
                <c:pt idx="1938">
                  <c:v>30.4</c:v>
                </c:pt>
                <c:pt idx="1939">
                  <c:v>30.3</c:v>
                </c:pt>
                <c:pt idx="1940">
                  <c:v>30.3</c:v>
                </c:pt>
                <c:pt idx="1941">
                  <c:v>30.4</c:v>
                </c:pt>
                <c:pt idx="1942">
                  <c:v>30.3</c:v>
                </c:pt>
                <c:pt idx="1943">
                  <c:v>30.3</c:v>
                </c:pt>
                <c:pt idx="1944">
                  <c:v>30.4</c:v>
                </c:pt>
                <c:pt idx="1945">
                  <c:v>30.4</c:v>
                </c:pt>
                <c:pt idx="1946">
                  <c:v>30.4</c:v>
                </c:pt>
                <c:pt idx="1947">
                  <c:v>30.4</c:v>
                </c:pt>
                <c:pt idx="1948">
                  <c:v>30.4</c:v>
                </c:pt>
                <c:pt idx="1949">
                  <c:v>30.3</c:v>
                </c:pt>
                <c:pt idx="1950">
                  <c:v>30.4</c:v>
                </c:pt>
                <c:pt idx="1951">
                  <c:v>30.5</c:v>
                </c:pt>
                <c:pt idx="1952">
                  <c:v>30.4</c:v>
                </c:pt>
                <c:pt idx="1953">
                  <c:v>30.4</c:v>
                </c:pt>
                <c:pt idx="1954">
                  <c:v>30.4</c:v>
                </c:pt>
                <c:pt idx="1955">
                  <c:v>30.4</c:v>
                </c:pt>
                <c:pt idx="1956">
                  <c:v>30.4</c:v>
                </c:pt>
                <c:pt idx="1957">
                  <c:v>30.4</c:v>
                </c:pt>
                <c:pt idx="1958">
                  <c:v>30.4</c:v>
                </c:pt>
                <c:pt idx="1959">
                  <c:v>30.4</c:v>
                </c:pt>
                <c:pt idx="1960">
                  <c:v>30.4</c:v>
                </c:pt>
                <c:pt idx="1961">
                  <c:v>30.4</c:v>
                </c:pt>
                <c:pt idx="1962">
                  <c:v>30.5</c:v>
                </c:pt>
                <c:pt idx="1963">
                  <c:v>30.4</c:v>
                </c:pt>
                <c:pt idx="1964">
                  <c:v>30.4</c:v>
                </c:pt>
                <c:pt idx="1965">
                  <c:v>30.4</c:v>
                </c:pt>
                <c:pt idx="1966">
                  <c:v>30.4</c:v>
                </c:pt>
                <c:pt idx="1967">
                  <c:v>30.4</c:v>
                </c:pt>
                <c:pt idx="1968">
                  <c:v>30.4</c:v>
                </c:pt>
                <c:pt idx="1969">
                  <c:v>30.5</c:v>
                </c:pt>
                <c:pt idx="1970">
                  <c:v>30.4</c:v>
                </c:pt>
                <c:pt idx="1971">
                  <c:v>30.5</c:v>
                </c:pt>
                <c:pt idx="1972">
                  <c:v>30.4</c:v>
                </c:pt>
                <c:pt idx="1973">
                  <c:v>30.4</c:v>
                </c:pt>
                <c:pt idx="1974">
                  <c:v>30.5</c:v>
                </c:pt>
                <c:pt idx="1975">
                  <c:v>30.4</c:v>
                </c:pt>
                <c:pt idx="1976">
                  <c:v>30.4</c:v>
                </c:pt>
                <c:pt idx="1977">
                  <c:v>30.4</c:v>
                </c:pt>
                <c:pt idx="1978">
                  <c:v>30.4</c:v>
                </c:pt>
                <c:pt idx="1979">
                  <c:v>30.4</c:v>
                </c:pt>
                <c:pt idx="1980">
                  <c:v>30.5</c:v>
                </c:pt>
                <c:pt idx="1981">
                  <c:v>30.5</c:v>
                </c:pt>
                <c:pt idx="1982">
                  <c:v>30.5</c:v>
                </c:pt>
                <c:pt idx="1983">
                  <c:v>30.4</c:v>
                </c:pt>
                <c:pt idx="1984">
                  <c:v>30.5</c:v>
                </c:pt>
                <c:pt idx="1985">
                  <c:v>30.4</c:v>
                </c:pt>
                <c:pt idx="1986">
                  <c:v>30.4</c:v>
                </c:pt>
                <c:pt idx="1987">
                  <c:v>30.4</c:v>
                </c:pt>
                <c:pt idx="1988">
                  <c:v>30.4</c:v>
                </c:pt>
                <c:pt idx="1989">
                  <c:v>30.5</c:v>
                </c:pt>
                <c:pt idx="1990">
                  <c:v>30.4</c:v>
                </c:pt>
                <c:pt idx="1991">
                  <c:v>30.4</c:v>
                </c:pt>
                <c:pt idx="1992">
                  <c:v>30.4</c:v>
                </c:pt>
                <c:pt idx="1993">
                  <c:v>30.4</c:v>
                </c:pt>
                <c:pt idx="1994">
                  <c:v>30.4</c:v>
                </c:pt>
                <c:pt idx="1995">
                  <c:v>30.4</c:v>
                </c:pt>
                <c:pt idx="1996">
                  <c:v>30.4</c:v>
                </c:pt>
                <c:pt idx="1997">
                  <c:v>30.4</c:v>
                </c:pt>
                <c:pt idx="1998">
                  <c:v>30.5</c:v>
                </c:pt>
                <c:pt idx="1999">
                  <c:v>30.4</c:v>
                </c:pt>
                <c:pt idx="2000">
                  <c:v>30.4</c:v>
                </c:pt>
                <c:pt idx="2001">
                  <c:v>30.5</c:v>
                </c:pt>
                <c:pt idx="2002">
                  <c:v>30.5</c:v>
                </c:pt>
                <c:pt idx="2003">
                  <c:v>30.4</c:v>
                </c:pt>
                <c:pt idx="2004">
                  <c:v>30.5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9F-4748-9E36-A5BC4AC697BB}"/>
            </c:ext>
          </c:extLst>
        </c:ser>
        <c:ser>
          <c:idx val="0"/>
          <c:order val="7"/>
          <c:tx>
            <c:strRef>
              <c:f>IgG!$F$16</c:f>
              <c:strCache>
                <c:ptCount val="1"/>
                <c:pt idx="0">
                  <c:v>Shelf temperature</c:v>
                </c:pt>
              </c:strCache>
            </c:strRef>
          </c:tx>
          <c:spPr>
            <a:ln w="6350">
              <a:solidFill>
                <a:srgbClr val="FFFFFF"/>
              </a:solidFill>
            </a:ln>
          </c:spPr>
          <c:marker>
            <c:symbol val="none"/>
          </c:marker>
          <c:xVal>
            <c:numRef>
              <c:f>IgG!$V$20:$V$2024</c:f>
              <c:numCache>
                <c:formatCode>General</c:formatCode>
                <c:ptCount val="2005"/>
                <c:pt idx="363" formatCode="0.00">
                  <c:v>0</c:v>
                </c:pt>
                <c:pt idx="364" formatCode="0.00">
                  <c:v>3.9999999999999147E-2</c:v>
                </c:pt>
                <c:pt idx="365" formatCode="0.00">
                  <c:v>6.9999999999998508E-2</c:v>
                </c:pt>
                <c:pt idx="366" formatCode="0.00">
                  <c:v>9.9999999999999645E-2</c:v>
                </c:pt>
                <c:pt idx="367" formatCode="0.00">
                  <c:v>0.13999999999999879</c:v>
                </c:pt>
                <c:pt idx="368" formatCode="0.00">
                  <c:v>0.16999999999999993</c:v>
                </c:pt>
                <c:pt idx="369" formatCode="0.00">
                  <c:v>0.19999999999999929</c:v>
                </c:pt>
                <c:pt idx="370" formatCode="0.00">
                  <c:v>0.23999999999999844</c:v>
                </c:pt>
                <c:pt idx="371" formatCode="0.00">
                  <c:v>0.26999999999999957</c:v>
                </c:pt>
                <c:pt idx="372" formatCode="0.00">
                  <c:v>0.29999999999999893</c:v>
                </c:pt>
                <c:pt idx="373" formatCode="0.00">
                  <c:v>0.33999999999999986</c:v>
                </c:pt>
                <c:pt idx="374" formatCode="0.00">
                  <c:v>0.36999999999999922</c:v>
                </c:pt>
                <c:pt idx="375" formatCode="0.00">
                  <c:v>0.39999999999999858</c:v>
                </c:pt>
                <c:pt idx="376" formatCode="0.00">
                  <c:v>0.4399999999999995</c:v>
                </c:pt>
                <c:pt idx="377" formatCode="0.00">
                  <c:v>0.46999999999999886</c:v>
                </c:pt>
                <c:pt idx="378" formatCode="0.00">
                  <c:v>0.5</c:v>
                </c:pt>
                <c:pt idx="379" formatCode="0.00">
                  <c:v>0.53999999999999915</c:v>
                </c:pt>
                <c:pt idx="380" formatCode="0.00">
                  <c:v>0.56999999999999851</c:v>
                </c:pt>
                <c:pt idx="381" formatCode="0.00">
                  <c:v>0.59999999999999964</c:v>
                </c:pt>
                <c:pt idx="382" formatCode="0.00">
                  <c:v>0.63999999999999879</c:v>
                </c:pt>
                <c:pt idx="383" formatCode="0.00">
                  <c:v>0.66999999999999993</c:v>
                </c:pt>
                <c:pt idx="384" formatCode="0.00">
                  <c:v>0.69999999999999929</c:v>
                </c:pt>
                <c:pt idx="385" formatCode="0.00">
                  <c:v>0.73999999999999844</c:v>
                </c:pt>
                <c:pt idx="386" formatCode="0.00">
                  <c:v>0.76999999999999957</c:v>
                </c:pt>
                <c:pt idx="387" formatCode="0.00">
                  <c:v>0.79999999999999893</c:v>
                </c:pt>
                <c:pt idx="388" formatCode="0.00">
                  <c:v>0.83999999999999986</c:v>
                </c:pt>
                <c:pt idx="389" formatCode="0.00">
                  <c:v>0.86999999999999922</c:v>
                </c:pt>
                <c:pt idx="390" formatCode="0.00">
                  <c:v>0.89999999999999858</c:v>
                </c:pt>
                <c:pt idx="391" formatCode="0.00">
                  <c:v>0.9399999999999995</c:v>
                </c:pt>
                <c:pt idx="392" formatCode="0.00">
                  <c:v>0.96999999999999886</c:v>
                </c:pt>
                <c:pt idx="393" formatCode="0.00">
                  <c:v>1</c:v>
                </c:pt>
                <c:pt idx="394" formatCode="0.00">
                  <c:v>1.0399999999999991</c:v>
                </c:pt>
                <c:pt idx="395" formatCode="0.00">
                  <c:v>1.0699999999999985</c:v>
                </c:pt>
                <c:pt idx="396" formatCode="0.00">
                  <c:v>1.0999999999999996</c:v>
                </c:pt>
                <c:pt idx="397" formatCode="0.00">
                  <c:v>1.1399999999999988</c:v>
                </c:pt>
                <c:pt idx="398" formatCode="0.00">
                  <c:v>1.17</c:v>
                </c:pt>
                <c:pt idx="399" formatCode="0.00">
                  <c:v>1.1999999999999993</c:v>
                </c:pt>
                <c:pt idx="400" formatCode="0.00">
                  <c:v>1.2399999999999984</c:v>
                </c:pt>
                <c:pt idx="401" formatCode="0.00">
                  <c:v>1.2699999999999996</c:v>
                </c:pt>
                <c:pt idx="402" formatCode="0.00">
                  <c:v>1.2999999999999989</c:v>
                </c:pt>
                <c:pt idx="403" formatCode="0.00">
                  <c:v>1.3399999999999999</c:v>
                </c:pt>
                <c:pt idx="404" formatCode="0.00">
                  <c:v>1.3699999999999992</c:v>
                </c:pt>
                <c:pt idx="405" formatCode="0.00">
                  <c:v>1.3999999999999986</c:v>
                </c:pt>
                <c:pt idx="406" formatCode="0.00">
                  <c:v>1.4399999999999995</c:v>
                </c:pt>
                <c:pt idx="407" formatCode="0.00">
                  <c:v>1.4699999999999989</c:v>
                </c:pt>
                <c:pt idx="408" formatCode="0.00">
                  <c:v>1.5</c:v>
                </c:pt>
                <c:pt idx="409" formatCode="0.00">
                  <c:v>1.5399999999999991</c:v>
                </c:pt>
                <c:pt idx="410" formatCode="0.00">
                  <c:v>1.5699999999999985</c:v>
                </c:pt>
                <c:pt idx="411" formatCode="0.00">
                  <c:v>1.5999999999999996</c:v>
                </c:pt>
                <c:pt idx="412" formatCode="0.00">
                  <c:v>1.6399999999999988</c:v>
                </c:pt>
                <c:pt idx="413" formatCode="0.00">
                  <c:v>1.67</c:v>
                </c:pt>
                <c:pt idx="414" formatCode="0.00">
                  <c:v>1.6999999999999993</c:v>
                </c:pt>
                <c:pt idx="415" formatCode="0.00">
                  <c:v>1.7399999999999984</c:v>
                </c:pt>
                <c:pt idx="416" formatCode="0.00">
                  <c:v>1.7699999999999996</c:v>
                </c:pt>
                <c:pt idx="417" formatCode="0.00">
                  <c:v>1.7999999999999989</c:v>
                </c:pt>
                <c:pt idx="418" formatCode="0.00">
                  <c:v>1.8399999999999999</c:v>
                </c:pt>
                <c:pt idx="419" formatCode="0.00">
                  <c:v>1.8699999999999992</c:v>
                </c:pt>
                <c:pt idx="420" formatCode="0.00">
                  <c:v>1.8999999999999986</c:v>
                </c:pt>
                <c:pt idx="421" formatCode="0.00">
                  <c:v>1.9399999999999995</c:v>
                </c:pt>
                <c:pt idx="422" formatCode="0.00">
                  <c:v>1.9699999999999989</c:v>
                </c:pt>
                <c:pt idx="423" formatCode="0.00">
                  <c:v>2</c:v>
                </c:pt>
                <c:pt idx="424" formatCode="0.00">
                  <c:v>2.0399999999999991</c:v>
                </c:pt>
                <c:pt idx="425" formatCode="0.00">
                  <c:v>2.0699999999999985</c:v>
                </c:pt>
                <c:pt idx="426" formatCode="0.00">
                  <c:v>2.0999999999999996</c:v>
                </c:pt>
                <c:pt idx="427" formatCode="0.00">
                  <c:v>2.1399999999999988</c:v>
                </c:pt>
                <c:pt idx="428" formatCode="0.00">
                  <c:v>2.17</c:v>
                </c:pt>
                <c:pt idx="429" formatCode="0.00">
                  <c:v>2.1999999999999993</c:v>
                </c:pt>
                <c:pt idx="430" formatCode="0.00">
                  <c:v>2.2399999999999984</c:v>
                </c:pt>
                <c:pt idx="431" formatCode="0.00">
                  <c:v>2.2699999999999996</c:v>
                </c:pt>
                <c:pt idx="432" formatCode="0.00">
                  <c:v>2.2999999999999989</c:v>
                </c:pt>
                <c:pt idx="433" formatCode="0.00">
                  <c:v>2.34</c:v>
                </c:pt>
                <c:pt idx="434" formatCode="0.00">
                  <c:v>2.3699999999999992</c:v>
                </c:pt>
                <c:pt idx="435" formatCode="0.00">
                  <c:v>2.3999999999999986</c:v>
                </c:pt>
                <c:pt idx="436" formatCode="0.00">
                  <c:v>2.4399999999999995</c:v>
                </c:pt>
                <c:pt idx="437" formatCode="0.00">
                  <c:v>2.4699999999999989</c:v>
                </c:pt>
                <c:pt idx="438" formatCode="0.00">
                  <c:v>2.5</c:v>
                </c:pt>
                <c:pt idx="439" formatCode="0.00">
                  <c:v>2.5399999999999991</c:v>
                </c:pt>
                <c:pt idx="440" formatCode="0.00">
                  <c:v>2.5699999999999985</c:v>
                </c:pt>
                <c:pt idx="441" formatCode="0.00">
                  <c:v>2.5999999999999996</c:v>
                </c:pt>
                <c:pt idx="442" formatCode="0.00">
                  <c:v>2.6399999999999988</c:v>
                </c:pt>
                <c:pt idx="443" formatCode="0.00">
                  <c:v>2.67</c:v>
                </c:pt>
                <c:pt idx="444" formatCode="0.00">
                  <c:v>2.6999999999999993</c:v>
                </c:pt>
                <c:pt idx="445" formatCode="0.00">
                  <c:v>2.7399999999999984</c:v>
                </c:pt>
                <c:pt idx="446" formatCode="0.00">
                  <c:v>2.7699999999999996</c:v>
                </c:pt>
                <c:pt idx="447" formatCode="0.00">
                  <c:v>2.7999999999999989</c:v>
                </c:pt>
                <c:pt idx="448" formatCode="0.00">
                  <c:v>2.84</c:v>
                </c:pt>
                <c:pt idx="449" formatCode="0.00">
                  <c:v>2.8699999999999992</c:v>
                </c:pt>
                <c:pt idx="450" formatCode="0.00">
                  <c:v>2.8999999999999986</c:v>
                </c:pt>
                <c:pt idx="451" formatCode="0.00">
                  <c:v>2.9399999999999995</c:v>
                </c:pt>
                <c:pt idx="452" formatCode="0.00">
                  <c:v>2.9699999999999989</c:v>
                </c:pt>
                <c:pt idx="453" formatCode="0.00">
                  <c:v>3</c:v>
                </c:pt>
                <c:pt idx="454" formatCode="0.00">
                  <c:v>3.0399999999999991</c:v>
                </c:pt>
                <c:pt idx="455" formatCode="0.00">
                  <c:v>3.0699999999999985</c:v>
                </c:pt>
                <c:pt idx="456" formatCode="0.00">
                  <c:v>3.0999999999999996</c:v>
                </c:pt>
                <c:pt idx="457" formatCode="0.00">
                  <c:v>3.1399999999999988</c:v>
                </c:pt>
                <c:pt idx="458" formatCode="0.00">
                  <c:v>3.17</c:v>
                </c:pt>
                <c:pt idx="459" formatCode="0.00">
                  <c:v>3.1999999999999993</c:v>
                </c:pt>
                <c:pt idx="460" formatCode="0.00">
                  <c:v>3.2399999999999984</c:v>
                </c:pt>
                <c:pt idx="461" formatCode="0.00">
                  <c:v>3.2699999999999996</c:v>
                </c:pt>
                <c:pt idx="462" formatCode="0.00">
                  <c:v>3.2999999999999989</c:v>
                </c:pt>
                <c:pt idx="463" formatCode="0.00">
                  <c:v>3.34</c:v>
                </c:pt>
                <c:pt idx="464" formatCode="0.00">
                  <c:v>3.3699999999999992</c:v>
                </c:pt>
                <c:pt idx="465" formatCode="0.00">
                  <c:v>3.3999999999999986</c:v>
                </c:pt>
                <c:pt idx="466" formatCode="0.00">
                  <c:v>3.4399999999999995</c:v>
                </c:pt>
                <c:pt idx="467" formatCode="0.00">
                  <c:v>3.4699999999999989</c:v>
                </c:pt>
                <c:pt idx="468" formatCode="0.00">
                  <c:v>3.5</c:v>
                </c:pt>
                <c:pt idx="469" formatCode="0.00">
                  <c:v>3.5399999999999991</c:v>
                </c:pt>
                <c:pt idx="470" formatCode="0.00">
                  <c:v>3.5699999999999985</c:v>
                </c:pt>
                <c:pt idx="471" formatCode="0.00">
                  <c:v>3.5999999999999996</c:v>
                </c:pt>
                <c:pt idx="472" formatCode="0.00">
                  <c:v>3.6399999999999988</c:v>
                </c:pt>
                <c:pt idx="473" formatCode="0.00">
                  <c:v>3.67</c:v>
                </c:pt>
                <c:pt idx="474" formatCode="0.00">
                  <c:v>3.6999999999999993</c:v>
                </c:pt>
                <c:pt idx="475" formatCode="0.00">
                  <c:v>3.7399999999999984</c:v>
                </c:pt>
                <c:pt idx="476" formatCode="0.00">
                  <c:v>3.7699999999999996</c:v>
                </c:pt>
                <c:pt idx="477" formatCode="0.00">
                  <c:v>3.7999999999999989</c:v>
                </c:pt>
                <c:pt idx="478" formatCode="0.00">
                  <c:v>3.84</c:v>
                </c:pt>
                <c:pt idx="479" formatCode="0.00">
                  <c:v>3.8699999999999992</c:v>
                </c:pt>
                <c:pt idx="480" formatCode="0.00">
                  <c:v>3.9000000000000004</c:v>
                </c:pt>
                <c:pt idx="481" formatCode="0.00">
                  <c:v>3.9399999999999995</c:v>
                </c:pt>
                <c:pt idx="482" formatCode="0.00">
                  <c:v>3.9700000000000006</c:v>
                </c:pt>
                <c:pt idx="483" formatCode="0.00">
                  <c:v>3.9999999999999982</c:v>
                </c:pt>
                <c:pt idx="484" formatCode="0.00">
                  <c:v>4.0400000000000009</c:v>
                </c:pt>
                <c:pt idx="485" formatCode="0.00">
                  <c:v>4.0699999999999985</c:v>
                </c:pt>
                <c:pt idx="486" formatCode="0.00">
                  <c:v>4.0999999999999996</c:v>
                </c:pt>
                <c:pt idx="487" formatCode="0.00">
                  <c:v>4.1399999999999988</c:v>
                </c:pt>
                <c:pt idx="488" formatCode="0.00">
                  <c:v>4.17</c:v>
                </c:pt>
                <c:pt idx="489" formatCode="0.00">
                  <c:v>4.1999999999999975</c:v>
                </c:pt>
                <c:pt idx="490" formatCode="0.00">
                  <c:v>4.24</c:v>
                </c:pt>
                <c:pt idx="491" formatCode="0.00">
                  <c:v>4.2699999999999978</c:v>
                </c:pt>
                <c:pt idx="492" formatCode="0.00">
                  <c:v>4.2999999999999989</c:v>
                </c:pt>
                <c:pt idx="493" formatCode="0.00">
                  <c:v>4.3399999999999981</c:v>
                </c:pt>
                <c:pt idx="494" formatCode="0.00">
                  <c:v>4.3699999999999992</c:v>
                </c:pt>
                <c:pt idx="495" formatCode="0.00">
                  <c:v>4.4000000000000004</c:v>
                </c:pt>
                <c:pt idx="496" formatCode="0.00">
                  <c:v>4.4399999999999995</c:v>
                </c:pt>
                <c:pt idx="497" formatCode="0.00">
                  <c:v>4.4700000000000006</c:v>
                </c:pt>
                <c:pt idx="498" formatCode="0.00">
                  <c:v>4.4999999999999982</c:v>
                </c:pt>
                <c:pt idx="499" formatCode="0.00">
                  <c:v>4.5400000000000009</c:v>
                </c:pt>
                <c:pt idx="500" formatCode="0.00">
                  <c:v>4.5699999999999985</c:v>
                </c:pt>
                <c:pt idx="501" formatCode="0.00">
                  <c:v>4.5999999999999996</c:v>
                </c:pt>
                <c:pt idx="502" formatCode="0.00">
                  <c:v>4.6399999999999988</c:v>
                </c:pt>
                <c:pt idx="503" formatCode="0.00">
                  <c:v>4.67</c:v>
                </c:pt>
                <c:pt idx="504" formatCode="0.00">
                  <c:v>4.6999999999999975</c:v>
                </c:pt>
                <c:pt idx="505" formatCode="0.00">
                  <c:v>4.74</c:v>
                </c:pt>
                <c:pt idx="506" formatCode="0.00">
                  <c:v>4.7699999999999978</c:v>
                </c:pt>
                <c:pt idx="507" formatCode="0.00">
                  <c:v>4.7999999999999989</c:v>
                </c:pt>
                <c:pt idx="508" formatCode="0.00">
                  <c:v>4.8399999999999981</c:v>
                </c:pt>
                <c:pt idx="509" formatCode="0.00">
                  <c:v>4.8699999999999992</c:v>
                </c:pt>
                <c:pt idx="510" formatCode="0.00">
                  <c:v>4.9000000000000004</c:v>
                </c:pt>
                <c:pt idx="511" formatCode="0.00">
                  <c:v>4.9399999999999995</c:v>
                </c:pt>
                <c:pt idx="512" formatCode="0.00">
                  <c:v>4.9700000000000006</c:v>
                </c:pt>
                <c:pt idx="513" formatCode="0.00">
                  <c:v>4.9999999999999982</c:v>
                </c:pt>
                <c:pt idx="514" formatCode="0.00">
                  <c:v>5.0400000000000009</c:v>
                </c:pt>
                <c:pt idx="515" formatCode="0.00">
                  <c:v>5.0699999999999985</c:v>
                </c:pt>
                <c:pt idx="516" formatCode="0.00">
                  <c:v>5.0999999999999996</c:v>
                </c:pt>
                <c:pt idx="517" formatCode="0.00">
                  <c:v>5.1399999999999988</c:v>
                </c:pt>
                <c:pt idx="518" formatCode="0.00">
                  <c:v>5.17</c:v>
                </c:pt>
                <c:pt idx="519" formatCode="0.00">
                  <c:v>5.1999999999999975</c:v>
                </c:pt>
                <c:pt idx="520" formatCode="0.00">
                  <c:v>5.24</c:v>
                </c:pt>
                <c:pt idx="521" formatCode="0.00">
                  <c:v>5.2699999999999978</c:v>
                </c:pt>
                <c:pt idx="522" formatCode="0.00">
                  <c:v>5.2999999999999989</c:v>
                </c:pt>
                <c:pt idx="523" formatCode="0.00">
                  <c:v>5.3399999999999981</c:v>
                </c:pt>
                <c:pt idx="524" formatCode="0.00">
                  <c:v>5.3699999999999992</c:v>
                </c:pt>
                <c:pt idx="525" formatCode="0.00">
                  <c:v>5.4</c:v>
                </c:pt>
                <c:pt idx="526" formatCode="0.00">
                  <c:v>5.4399999999999995</c:v>
                </c:pt>
                <c:pt idx="527" formatCode="0.00">
                  <c:v>5.4700000000000006</c:v>
                </c:pt>
                <c:pt idx="528" formatCode="0.00">
                  <c:v>5.4999999999999982</c:v>
                </c:pt>
                <c:pt idx="529" formatCode="0.00">
                  <c:v>5.5400000000000009</c:v>
                </c:pt>
                <c:pt idx="530" formatCode="0.00">
                  <c:v>5.5699999999999985</c:v>
                </c:pt>
                <c:pt idx="531" formatCode="0.00">
                  <c:v>5.6</c:v>
                </c:pt>
                <c:pt idx="532" formatCode="0.00">
                  <c:v>5.6399999999999988</c:v>
                </c:pt>
                <c:pt idx="533" formatCode="0.00">
                  <c:v>5.67</c:v>
                </c:pt>
                <c:pt idx="534" formatCode="0.00">
                  <c:v>5.6999999999999975</c:v>
                </c:pt>
                <c:pt idx="535" formatCode="0.00">
                  <c:v>5.74</c:v>
                </c:pt>
                <c:pt idx="536" formatCode="0.00">
                  <c:v>5.7699999999999978</c:v>
                </c:pt>
                <c:pt idx="537" formatCode="0.00">
                  <c:v>5.7999999999999989</c:v>
                </c:pt>
                <c:pt idx="538" formatCode="0.00">
                  <c:v>5.8399999999999981</c:v>
                </c:pt>
                <c:pt idx="539" formatCode="0.00">
                  <c:v>5.8699999999999992</c:v>
                </c:pt>
                <c:pt idx="540" formatCode="0.00">
                  <c:v>5.9</c:v>
                </c:pt>
                <c:pt idx="541" formatCode="0.00">
                  <c:v>5.9399999999999995</c:v>
                </c:pt>
                <c:pt idx="542" formatCode="0.00">
                  <c:v>5.9700000000000006</c:v>
                </c:pt>
                <c:pt idx="543" formatCode="0.00">
                  <c:v>5.9999999999999982</c:v>
                </c:pt>
                <c:pt idx="544" formatCode="0.00">
                  <c:v>6.0400000000000009</c:v>
                </c:pt>
                <c:pt idx="545" formatCode="0.00">
                  <c:v>6.0699999999999985</c:v>
                </c:pt>
                <c:pt idx="546" formatCode="0.00">
                  <c:v>6.1</c:v>
                </c:pt>
                <c:pt idx="547" formatCode="0.00">
                  <c:v>6.1399999999999988</c:v>
                </c:pt>
                <c:pt idx="548" formatCode="0.00">
                  <c:v>6.17</c:v>
                </c:pt>
                <c:pt idx="549" formatCode="0.00">
                  <c:v>6.1999999999999975</c:v>
                </c:pt>
                <c:pt idx="550" formatCode="0.00">
                  <c:v>6.24</c:v>
                </c:pt>
                <c:pt idx="551" formatCode="0.00">
                  <c:v>6.2699999999999978</c:v>
                </c:pt>
                <c:pt idx="552" formatCode="0.00">
                  <c:v>6.2999999999999989</c:v>
                </c:pt>
                <c:pt idx="553" formatCode="0.00">
                  <c:v>6.3399999999999981</c:v>
                </c:pt>
                <c:pt idx="554" formatCode="0.00">
                  <c:v>6.3699999999999992</c:v>
                </c:pt>
                <c:pt idx="555" formatCode="0.00">
                  <c:v>6.4</c:v>
                </c:pt>
                <c:pt idx="556" formatCode="0.00">
                  <c:v>6.4399999999999995</c:v>
                </c:pt>
                <c:pt idx="557" formatCode="0.00">
                  <c:v>6.4700000000000006</c:v>
                </c:pt>
                <c:pt idx="558" formatCode="0.00">
                  <c:v>6.4999999999999982</c:v>
                </c:pt>
                <c:pt idx="559" formatCode="0.00">
                  <c:v>6.5400000000000009</c:v>
                </c:pt>
                <c:pt idx="560" formatCode="0.00">
                  <c:v>6.5699999999999985</c:v>
                </c:pt>
                <c:pt idx="561" formatCode="0.00">
                  <c:v>6.6</c:v>
                </c:pt>
                <c:pt idx="562" formatCode="0.00">
                  <c:v>6.6399999999999988</c:v>
                </c:pt>
                <c:pt idx="563" formatCode="0.00">
                  <c:v>6.67</c:v>
                </c:pt>
                <c:pt idx="564" formatCode="0.00">
                  <c:v>6.6999999999999975</c:v>
                </c:pt>
                <c:pt idx="565" formatCode="0.00">
                  <c:v>6.74</c:v>
                </c:pt>
                <c:pt idx="566" formatCode="0.00">
                  <c:v>6.7699999999999978</c:v>
                </c:pt>
                <c:pt idx="567" formatCode="0.00">
                  <c:v>6.7999999999999989</c:v>
                </c:pt>
                <c:pt idx="568" formatCode="0.00">
                  <c:v>6.8399999999999981</c:v>
                </c:pt>
                <c:pt idx="569" formatCode="0.00">
                  <c:v>6.8699999999999992</c:v>
                </c:pt>
                <c:pt idx="570" formatCode="0.00">
                  <c:v>6.9</c:v>
                </c:pt>
                <c:pt idx="571" formatCode="0.00">
                  <c:v>6.9399999999999995</c:v>
                </c:pt>
                <c:pt idx="572" formatCode="0.00">
                  <c:v>6.9700000000000006</c:v>
                </c:pt>
                <c:pt idx="573" formatCode="0.00">
                  <c:v>6.9999999999999982</c:v>
                </c:pt>
                <c:pt idx="574" formatCode="0.00">
                  <c:v>7.0400000000000009</c:v>
                </c:pt>
                <c:pt idx="575" formatCode="0.00">
                  <c:v>7.0699999999999985</c:v>
                </c:pt>
                <c:pt idx="576" formatCode="0.00">
                  <c:v>7.1</c:v>
                </c:pt>
                <c:pt idx="577" formatCode="0.00">
                  <c:v>7.1399999999999988</c:v>
                </c:pt>
                <c:pt idx="578" formatCode="0.00">
                  <c:v>7.17</c:v>
                </c:pt>
                <c:pt idx="579" formatCode="0.00">
                  <c:v>7.1999999999999975</c:v>
                </c:pt>
                <c:pt idx="580" formatCode="0.00">
                  <c:v>7.24</c:v>
                </c:pt>
                <c:pt idx="581" formatCode="0.00">
                  <c:v>7.2699999999999978</c:v>
                </c:pt>
                <c:pt idx="582" formatCode="0.00">
                  <c:v>7.2999999999999989</c:v>
                </c:pt>
                <c:pt idx="583" formatCode="0.00">
                  <c:v>7.3399999999999981</c:v>
                </c:pt>
                <c:pt idx="584" formatCode="0.00">
                  <c:v>7.3699999999999992</c:v>
                </c:pt>
                <c:pt idx="585" formatCode="0.00">
                  <c:v>7.4</c:v>
                </c:pt>
                <c:pt idx="586" formatCode="0.00">
                  <c:v>7.4399999999999995</c:v>
                </c:pt>
                <c:pt idx="587" formatCode="0.00">
                  <c:v>7.4700000000000006</c:v>
                </c:pt>
                <c:pt idx="588" formatCode="0.00">
                  <c:v>7.4999999999999982</c:v>
                </c:pt>
                <c:pt idx="589" formatCode="0.00">
                  <c:v>7.5400000000000009</c:v>
                </c:pt>
                <c:pt idx="590" formatCode="0.00">
                  <c:v>7.5699999999999985</c:v>
                </c:pt>
                <c:pt idx="591" formatCode="0.00">
                  <c:v>7.6</c:v>
                </c:pt>
                <c:pt idx="592" formatCode="0.00">
                  <c:v>7.6399999999999988</c:v>
                </c:pt>
                <c:pt idx="593" formatCode="0.00">
                  <c:v>7.67</c:v>
                </c:pt>
                <c:pt idx="594" formatCode="0.00">
                  <c:v>7.6999999999999975</c:v>
                </c:pt>
                <c:pt idx="595" formatCode="0.00">
                  <c:v>7.74</c:v>
                </c:pt>
                <c:pt idx="596" formatCode="0.00">
                  <c:v>7.7699999999999978</c:v>
                </c:pt>
                <c:pt idx="597" formatCode="0.00">
                  <c:v>7.7999999999999989</c:v>
                </c:pt>
                <c:pt idx="598" formatCode="0.00">
                  <c:v>7.8399999999999981</c:v>
                </c:pt>
                <c:pt idx="599" formatCode="0.00">
                  <c:v>7.8699999999999992</c:v>
                </c:pt>
                <c:pt idx="600" formatCode="0.00">
                  <c:v>7.9</c:v>
                </c:pt>
                <c:pt idx="601" formatCode="0.00">
                  <c:v>7.9399999999999995</c:v>
                </c:pt>
                <c:pt idx="602" formatCode="0.00">
                  <c:v>7.9700000000000006</c:v>
                </c:pt>
                <c:pt idx="603" formatCode="0.00">
                  <c:v>7.9999999999999982</c:v>
                </c:pt>
                <c:pt idx="604" formatCode="0.00">
                  <c:v>8.0400000000000009</c:v>
                </c:pt>
                <c:pt idx="605" formatCode="0.00">
                  <c:v>8.0699999999999985</c:v>
                </c:pt>
                <c:pt idx="606" formatCode="0.00">
                  <c:v>8.1</c:v>
                </c:pt>
                <c:pt idx="607" formatCode="0.00">
                  <c:v>8.1399999999999988</c:v>
                </c:pt>
                <c:pt idx="608" formatCode="0.00">
                  <c:v>8.17</c:v>
                </c:pt>
                <c:pt idx="609" formatCode="0.00">
                  <c:v>8.1999999999999975</c:v>
                </c:pt>
                <c:pt idx="610" formatCode="0.00">
                  <c:v>8.24</c:v>
                </c:pt>
                <c:pt idx="611" formatCode="0.00">
                  <c:v>8.2699999999999978</c:v>
                </c:pt>
                <c:pt idx="612" formatCode="0.00">
                  <c:v>8.2999999999999989</c:v>
                </c:pt>
                <c:pt idx="613" formatCode="0.00">
                  <c:v>8.3399999999999981</c:v>
                </c:pt>
                <c:pt idx="614" formatCode="0.00">
                  <c:v>8.3699999999999992</c:v>
                </c:pt>
                <c:pt idx="615" formatCode="0.00">
                  <c:v>8.4</c:v>
                </c:pt>
                <c:pt idx="616" formatCode="0.00">
                  <c:v>8.44</c:v>
                </c:pt>
                <c:pt idx="617" formatCode="0.00">
                  <c:v>8.4700000000000006</c:v>
                </c:pt>
                <c:pt idx="618" formatCode="0.00">
                  <c:v>8.4999999999999982</c:v>
                </c:pt>
                <c:pt idx="619" formatCode="0.00">
                  <c:v>8.5400000000000009</c:v>
                </c:pt>
                <c:pt idx="620" formatCode="0.00">
                  <c:v>8.5699999999999985</c:v>
                </c:pt>
                <c:pt idx="621" formatCode="0.00">
                  <c:v>8.6</c:v>
                </c:pt>
                <c:pt idx="622" formatCode="0.00">
                  <c:v>8.6399999999999988</c:v>
                </c:pt>
                <c:pt idx="623" formatCode="0.00">
                  <c:v>8.67</c:v>
                </c:pt>
                <c:pt idx="624" formatCode="0.00">
                  <c:v>8.6999999999999975</c:v>
                </c:pt>
                <c:pt idx="625" formatCode="0.00">
                  <c:v>8.74</c:v>
                </c:pt>
                <c:pt idx="626" formatCode="0.00">
                  <c:v>8.7699999999999978</c:v>
                </c:pt>
                <c:pt idx="627" formatCode="0.00">
                  <c:v>8.7999999999999989</c:v>
                </c:pt>
                <c:pt idx="628" formatCode="0.00">
                  <c:v>8.8399999999999981</c:v>
                </c:pt>
                <c:pt idx="629" formatCode="0.00">
                  <c:v>8.8699999999999992</c:v>
                </c:pt>
                <c:pt idx="630" formatCode="0.00">
                  <c:v>8.9</c:v>
                </c:pt>
                <c:pt idx="631" formatCode="0.00">
                  <c:v>8.94</c:v>
                </c:pt>
                <c:pt idx="632" formatCode="0.00">
                  <c:v>8.9700000000000006</c:v>
                </c:pt>
                <c:pt idx="633" formatCode="0.00">
                  <c:v>8.9999999999999982</c:v>
                </c:pt>
                <c:pt idx="634" formatCode="0.00">
                  <c:v>9.0400000000000009</c:v>
                </c:pt>
                <c:pt idx="635" formatCode="0.00">
                  <c:v>9.0699999999999985</c:v>
                </c:pt>
                <c:pt idx="636" formatCode="0.00">
                  <c:v>9.1</c:v>
                </c:pt>
                <c:pt idx="637" formatCode="0.00">
                  <c:v>9.1399999999999988</c:v>
                </c:pt>
                <c:pt idx="638" formatCode="0.00">
                  <c:v>9.17</c:v>
                </c:pt>
                <c:pt idx="639" formatCode="0.00">
                  <c:v>9.1999999999999975</c:v>
                </c:pt>
                <c:pt idx="640" formatCode="0.00">
                  <c:v>9.24</c:v>
                </c:pt>
                <c:pt idx="641" formatCode="0.00">
                  <c:v>9.2699999999999978</c:v>
                </c:pt>
                <c:pt idx="642" formatCode="0.00">
                  <c:v>9.2999999999999989</c:v>
                </c:pt>
                <c:pt idx="643" formatCode="0.00">
                  <c:v>9.3399999999999981</c:v>
                </c:pt>
                <c:pt idx="644" formatCode="0.00">
                  <c:v>9.3699999999999992</c:v>
                </c:pt>
                <c:pt idx="645" formatCode="0.00">
                  <c:v>9.4</c:v>
                </c:pt>
                <c:pt idx="646" formatCode="0.00">
                  <c:v>9.44</c:v>
                </c:pt>
                <c:pt idx="647" formatCode="0.00">
                  <c:v>9.4700000000000006</c:v>
                </c:pt>
                <c:pt idx="648" formatCode="0.00">
                  <c:v>9.4999999999999982</c:v>
                </c:pt>
                <c:pt idx="649" formatCode="0.00">
                  <c:v>9.5400000000000009</c:v>
                </c:pt>
                <c:pt idx="650" formatCode="0.00">
                  <c:v>9.5699999999999985</c:v>
                </c:pt>
                <c:pt idx="651" formatCode="0.00">
                  <c:v>9.6</c:v>
                </c:pt>
                <c:pt idx="652" formatCode="0.00">
                  <c:v>9.6399999999999988</c:v>
                </c:pt>
                <c:pt idx="653" formatCode="0.00">
                  <c:v>9.67</c:v>
                </c:pt>
                <c:pt idx="654" formatCode="0.00">
                  <c:v>9.6999999999999975</c:v>
                </c:pt>
                <c:pt idx="655" formatCode="0.00">
                  <c:v>9.74</c:v>
                </c:pt>
                <c:pt idx="656" formatCode="0.00">
                  <c:v>9.7699999999999978</c:v>
                </c:pt>
                <c:pt idx="657" formatCode="0.00">
                  <c:v>9.7999999999999989</c:v>
                </c:pt>
                <c:pt idx="658" formatCode="0.00">
                  <c:v>9.8399999999999981</c:v>
                </c:pt>
                <c:pt idx="659" formatCode="0.00">
                  <c:v>9.8699999999999992</c:v>
                </c:pt>
                <c:pt idx="660" formatCode="0.00">
                  <c:v>9.9</c:v>
                </c:pt>
                <c:pt idx="661" formatCode="0.00">
                  <c:v>9.94</c:v>
                </c:pt>
                <c:pt idx="662" formatCode="0.00">
                  <c:v>9.9700000000000006</c:v>
                </c:pt>
                <c:pt idx="663" formatCode="0.00">
                  <c:v>9.9999999999999982</c:v>
                </c:pt>
                <c:pt idx="664" formatCode="0.00">
                  <c:v>10.040000000000001</c:v>
                </c:pt>
                <c:pt idx="665" formatCode="0.00">
                  <c:v>10.069999999999999</c:v>
                </c:pt>
                <c:pt idx="666" formatCode="0.00">
                  <c:v>10.1</c:v>
                </c:pt>
                <c:pt idx="667" formatCode="0.00">
                  <c:v>10.139999999999999</c:v>
                </c:pt>
                <c:pt idx="668" formatCode="0.00">
                  <c:v>10.17</c:v>
                </c:pt>
                <c:pt idx="669" formatCode="0.00">
                  <c:v>10.199999999999998</c:v>
                </c:pt>
                <c:pt idx="670" formatCode="0.00">
                  <c:v>10.24</c:v>
                </c:pt>
                <c:pt idx="671" formatCode="0.00">
                  <c:v>10.269999999999998</c:v>
                </c:pt>
                <c:pt idx="672" formatCode="0.00">
                  <c:v>10.299999999999999</c:v>
                </c:pt>
                <c:pt idx="673" formatCode="0.00">
                  <c:v>10.339999999999998</c:v>
                </c:pt>
                <c:pt idx="674" formatCode="0.00">
                  <c:v>10.37</c:v>
                </c:pt>
                <c:pt idx="675" formatCode="0.00">
                  <c:v>10.4</c:v>
                </c:pt>
                <c:pt idx="676" formatCode="0.00">
                  <c:v>10.44</c:v>
                </c:pt>
                <c:pt idx="677" formatCode="0.00">
                  <c:v>10.47</c:v>
                </c:pt>
                <c:pt idx="678" formatCode="0.00">
                  <c:v>10.499999999999998</c:v>
                </c:pt>
                <c:pt idx="679" formatCode="0.00">
                  <c:v>10.540000000000001</c:v>
                </c:pt>
                <c:pt idx="680" formatCode="0.00">
                  <c:v>10.569999999999999</c:v>
                </c:pt>
                <c:pt idx="681" formatCode="0.00">
                  <c:v>10.6</c:v>
                </c:pt>
                <c:pt idx="682" formatCode="0.00">
                  <c:v>10.639999999999999</c:v>
                </c:pt>
                <c:pt idx="683" formatCode="0.00">
                  <c:v>10.67</c:v>
                </c:pt>
                <c:pt idx="684" formatCode="0.00">
                  <c:v>10.699999999999998</c:v>
                </c:pt>
                <c:pt idx="685" formatCode="0.00">
                  <c:v>10.74</c:v>
                </c:pt>
                <c:pt idx="686" formatCode="0.00">
                  <c:v>10.769999999999998</c:v>
                </c:pt>
                <c:pt idx="687" formatCode="0.00">
                  <c:v>10.799999999999999</c:v>
                </c:pt>
                <c:pt idx="688" formatCode="0.00">
                  <c:v>10.839999999999998</c:v>
                </c:pt>
                <c:pt idx="689" formatCode="0.00">
                  <c:v>10.87</c:v>
                </c:pt>
                <c:pt idx="690" formatCode="0.00">
                  <c:v>10.9</c:v>
                </c:pt>
                <c:pt idx="691" formatCode="0.00">
                  <c:v>10.94</c:v>
                </c:pt>
                <c:pt idx="692" formatCode="0.00">
                  <c:v>10.97</c:v>
                </c:pt>
                <c:pt idx="693" formatCode="0.00">
                  <c:v>10.999999999999998</c:v>
                </c:pt>
                <c:pt idx="694" formatCode="0.00">
                  <c:v>11.040000000000001</c:v>
                </c:pt>
                <c:pt idx="695" formatCode="0.00">
                  <c:v>11.069999999999999</c:v>
                </c:pt>
                <c:pt idx="696" formatCode="0.00">
                  <c:v>11.1</c:v>
                </c:pt>
                <c:pt idx="697" formatCode="0.00">
                  <c:v>11.139999999999999</c:v>
                </c:pt>
                <c:pt idx="698" formatCode="0.00">
                  <c:v>11.17</c:v>
                </c:pt>
                <c:pt idx="699" formatCode="0.00">
                  <c:v>11.199999999999998</c:v>
                </c:pt>
                <c:pt idx="700" formatCode="0.00">
                  <c:v>11.24</c:v>
                </c:pt>
                <c:pt idx="701" formatCode="0.00">
                  <c:v>11.269999999999998</c:v>
                </c:pt>
                <c:pt idx="702" formatCode="0.00">
                  <c:v>11.299999999999999</c:v>
                </c:pt>
                <c:pt idx="703" formatCode="0.00">
                  <c:v>11.339999999999998</c:v>
                </c:pt>
                <c:pt idx="704" formatCode="0.00">
                  <c:v>11.37</c:v>
                </c:pt>
                <c:pt idx="705" formatCode="0.00">
                  <c:v>11.4</c:v>
                </c:pt>
                <c:pt idx="706" formatCode="0.00">
                  <c:v>11.44</c:v>
                </c:pt>
                <c:pt idx="707" formatCode="0.00">
                  <c:v>11.47</c:v>
                </c:pt>
                <c:pt idx="708" formatCode="0.00">
                  <c:v>11.499999999999998</c:v>
                </c:pt>
                <c:pt idx="709" formatCode="0.00">
                  <c:v>11.540000000000001</c:v>
                </c:pt>
                <c:pt idx="710" formatCode="0.00">
                  <c:v>11.569999999999999</c:v>
                </c:pt>
                <c:pt idx="711" formatCode="0.00">
                  <c:v>11.6</c:v>
                </c:pt>
                <c:pt idx="712" formatCode="0.00">
                  <c:v>11.639999999999999</c:v>
                </c:pt>
                <c:pt idx="713" formatCode="0.00">
                  <c:v>11.67</c:v>
                </c:pt>
                <c:pt idx="714" formatCode="0.00">
                  <c:v>11.699999999999998</c:v>
                </c:pt>
                <c:pt idx="715" formatCode="0.00">
                  <c:v>11.74</c:v>
                </c:pt>
                <c:pt idx="716" formatCode="0.00">
                  <c:v>11.769999999999998</c:v>
                </c:pt>
                <c:pt idx="717" formatCode="0.00">
                  <c:v>11.799999999999999</c:v>
                </c:pt>
                <c:pt idx="718" formatCode="0.00">
                  <c:v>11.839999999999998</c:v>
                </c:pt>
                <c:pt idx="719" formatCode="0.00">
                  <c:v>11.87</c:v>
                </c:pt>
                <c:pt idx="720" formatCode="0.00">
                  <c:v>11.9</c:v>
                </c:pt>
                <c:pt idx="721" formatCode="0.00">
                  <c:v>11.94</c:v>
                </c:pt>
                <c:pt idx="722" formatCode="0.00">
                  <c:v>11.97</c:v>
                </c:pt>
                <c:pt idx="723" formatCode="0.00">
                  <c:v>11.999999999999998</c:v>
                </c:pt>
                <c:pt idx="724" formatCode="0.00">
                  <c:v>12.040000000000001</c:v>
                </c:pt>
                <c:pt idx="725" formatCode="0.00">
                  <c:v>12.069999999999999</c:v>
                </c:pt>
                <c:pt idx="726" formatCode="0.00">
                  <c:v>12.1</c:v>
                </c:pt>
                <c:pt idx="727" formatCode="0.00">
                  <c:v>12.139999999999999</c:v>
                </c:pt>
                <c:pt idx="728" formatCode="0.00">
                  <c:v>12.17</c:v>
                </c:pt>
                <c:pt idx="729" formatCode="0.00">
                  <c:v>12.199999999999998</c:v>
                </c:pt>
                <c:pt idx="730" formatCode="0.00">
                  <c:v>12.24</c:v>
                </c:pt>
                <c:pt idx="731" formatCode="0.00">
                  <c:v>12.269999999999998</c:v>
                </c:pt>
                <c:pt idx="732" formatCode="0.00">
                  <c:v>12.299999999999999</c:v>
                </c:pt>
                <c:pt idx="733" formatCode="0.00">
                  <c:v>12.339999999999998</c:v>
                </c:pt>
                <c:pt idx="734" formatCode="0.00">
                  <c:v>12.37</c:v>
                </c:pt>
                <c:pt idx="735" formatCode="0.00">
                  <c:v>12.4</c:v>
                </c:pt>
                <c:pt idx="736" formatCode="0.00">
                  <c:v>12.44</c:v>
                </c:pt>
                <c:pt idx="737" formatCode="0.00">
                  <c:v>12.47</c:v>
                </c:pt>
                <c:pt idx="738" formatCode="0.00">
                  <c:v>12.499999999999998</c:v>
                </c:pt>
                <c:pt idx="739" formatCode="0.00">
                  <c:v>12.540000000000001</c:v>
                </c:pt>
                <c:pt idx="740" formatCode="0.00">
                  <c:v>12.569999999999999</c:v>
                </c:pt>
                <c:pt idx="741" formatCode="0.00">
                  <c:v>12.6</c:v>
                </c:pt>
                <c:pt idx="742" formatCode="0.00">
                  <c:v>12.639999999999999</c:v>
                </c:pt>
                <c:pt idx="743" formatCode="0.00">
                  <c:v>12.67</c:v>
                </c:pt>
                <c:pt idx="744" formatCode="0.00">
                  <c:v>12.699999999999998</c:v>
                </c:pt>
                <c:pt idx="745" formatCode="0.00">
                  <c:v>12.74</c:v>
                </c:pt>
                <c:pt idx="746" formatCode="0.00">
                  <c:v>12.769999999999998</c:v>
                </c:pt>
                <c:pt idx="747" formatCode="0.00">
                  <c:v>12.799999999999999</c:v>
                </c:pt>
                <c:pt idx="748" formatCode="0.00">
                  <c:v>12.839999999999998</c:v>
                </c:pt>
                <c:pt idx="749" formatCode="0.00">
                  <c:v>12.87</c:v>
                </c:pt>
                <c:pt idx="750" formatCode="0.00">
                  <c:v>12.9</c:v>
                </c:pt>
                <c:pt idx="751" formatCode="0.00">
                  <c:v>12.94</c:v>
                </c:pt>
                <c:pt idx="752" formatCode="0.00">
                  <c:v>12.97</c:v>
                </c:pt>
                <c:pt idx="753" formatCode="0.00">
                  <c:v>12.999999999999998</c:v>
                </c:pt>
                <c:pt idx="754" formatCode="0.00">
                  <c:v>13.040000000000001</c:v>
                </c:pt>
                <c:pt idx="755" formatCode="0.00">
                  <c:v>13.069999999999999</c:v>
                </c:pt>
                <c:pt idx="756" formatCode="0.00">
                  <c:v>13.1</c:v>
                </c:pt>
                <c:pt idx="757" formatCode="0.00">
                  <c:v>13.139999999999999</c:v>
                </c:pt>
                <c:pt idx="758" formatCode="0.00">
                  <c:v>13.17</c:v>
                </c:pt>
                <c:pt idx="759" formatCode="0.00">
                  <c:v>13.199999999999998</c:v>
                </c:pt>
                <c:pt idx="760" formatCode="0.00">
                  <c:v>13.24</c:v>
                </c:pt>
                <c:pt idx="761" formatCode="0.00">
                  <c:v>13.269999999999998</c:v>
                </c:pt>
                <c:pt idx="762" formatCode="0.00">
                  <c:v>13.299999999999999</c:v>
                </c:pt>
                <c:pt idx="763" formatCode="0.00">
                  <c:v>13.339999999999998</c:v>
                </c:pt>
                <c:pt idx="764" formatCode="0.00">
                  <c:v>13.37</c:v>
                </c:pt>
                <c:pt idx="765" formatCode="0.00">
                  <c:v>13.4</c:v>
                </c:pt>
                <c:pt idx="766" formatCode="0.00">
                  <c:v>13.44</c:v>
                </c:pt>
                <c:pt idx="767" formatCode="0.00">
                  <c:v>13.47</c:v>
                </c:pt>
                <c:pt idx="768" formatCode="0.00">
                  <c:v>13.499999999999998</c:v>
                </c:pt>
                <c:pt idx="769" formatCode="0.00">
                  <c:v>13.540000000000001</c:v>
                </c:pt>
                <c:pt idx="770" formatCode="0.00">
                  <c:v>13.569999999999999</c:v>
                </c:pt>
                <c:pt idx="771" formatCode="0.00">
                  <c:v>13.6</c:v>
                </c:pt>
                <c:pt idx="772" formatCode="0.00">
                  <c:v>13.639999999999999</c:v>
                </c:pt>
                <c:pt idx="773" formatCode="0.00">
                  <c:v>13.67</c:v>
                </c:pt>
                <c:pt idx="774" formatCode="0.00">
                  <c:v>13.699999999999998</c:v>
                </c:pt>
                <c:pt idx="775" formatCode="0.00">
                  <c:v>13.74</c:v>
                </c:pt>
                <c:pt idx="776" formatCode="0.00">
                  <c:v>13.769999999999998</c:v>
                </c:pt>
                <c:pt idx="777" formatCode="0.00">
                  <c:v>13.799999999999999</c:v>
                </c:pt>
                <c:pt idx="778" formatCode="0.00">
                  <c:v>13.839999999999998</c:v>
                </c:pt>
                <c:pt idx="779" formatCode="0.00">
                  <c:v>13.87</c:v>
                </c:pt>
                <c:pt idx="780" formatCode="0.00">
                  <c:v>13.9</c:v>
                </c:pt>
                <c:pt idx="781" formatCode="0.00">
                  <c:v>13.94</c:v>
                </c:pt>
                <c:pt idx="782" formatCode="0.00">
                  <c:v>13.97</c:v>
                </c:pt>
                <c:pt idx="783" formatCode="0.00">
                  <c:v>13.999999999999998</c:v>
                </c:pt>
                <c:pt idx="784" formatCode="0.00">
                  <c:v>14.040000000000001</c:v>
                </c:pt>
                <c:pt idx="785" formatCode="0.00">
                  <c:v>14.069999999999999</c:v>
                </c:pt>
                <c:pt idx="786" formatCode="0.00">
                  <c:v>14.1</c:v>
                </c:pt>
                <c:pt idx="787" formatCode="0.00">
                  <c:v>14.139999999999999</c:v>
                </c:pt>
                <c:pt idx="788" formatCode="0.00">
                  <c:v>14.17</c:v>
                </c:pt>
                <c:pt idx="789" formatCode="0.00">
                  <c:v>14.199999999999998</c:v>
                </c:pt>
                <c:pt idx="790" formatCode="0.00">
                  <c:v>14.24</c:v>
                </c:pt>
                <c:pt idx="791" formatCode="0.00">
                  <c:v>14.269999999999998</c:v>
                </c:pt>
                <c:pt idx="792" formatCode="0.00">
                  <c:v>14.299999999999999</c:v>
                </c:pt>
                <c:pt idx="793" formatCode="0.00">
                  <c:v>14.339999999999998</c:v>
                </c:pt>
                <c:pt idx="794" formatCode="0.00">
                  <c:v>14.37</c:v>
                </c:pt>
                <c:pt idx="795" formatCode="0.00">
                  <c:v>14.4</c:v>
                </c:pt>
                <c:pt idx="796" formatCode="0.00">
                  <c:v>14.44</c:v>
                </c:pt>
                <c:pt idx="797" formatCode="0.00">
                  <c:v>14.47</c:v>
                </c:pt>
                <c:pt idx="798" formatCode="0.00">
                  <c:v>14.499999999999998</c:v>
                </c:pt>
                <c:pt idx="799" formatCode="0.00">
                  <c:v>14.540000000000001</c:v>
                </c:pt>
                <c:pt idx="800" formatCode="0.00">
                  <c:v>14.569999999999999</c:v>
                </c:pt>
                <c:pt idx="801" formatCode="0.00">
                  <c:v>14.6</c:v>
                </c:pt>
                <c:pt idx="802" formatCode="0.00">
                  <c:v>14.639999999999999</c:v>
                </c:pt>
                <c:pt idx="803" formatCode="0.00">
                  <c:v>14.67</c:v>
                </c:pt>
                <c:pt idx="804" formatCode="0.00">
                  <c:v>14.699999999999998</c:v>
                </c:pt>
                <c:pt idx="805" formatCode="0.00">
                  <c:v>14.74</c:v>
                </c:pt>
                <c:pt idx="806" formatCode="0.00">
                  <c:v>14.769999999999998</c:v>
                </c:pt>
                <c:pt idx="807" formatCode="0.00">
                  <c:v>14.799999999999999</c:v>
                </c:pt>
                <c:pt idx="808" formatCode="0.00">
                  <c:v>14.839999999999998</c:v>
                </c:pt>
                <c:pt idx="809" formatCode="0.00">
                  <c:v>14.87</c:v>
                </c:pt>
                <c:pt idx="810" formatCode="0.00">
                  <c:v>14.9</c:v>
                </c:pt>
                <c:pt idx="811" formatCode="0.00">
                  <c:v>14.94</c:v>
                </c:pt>
                <c:pt idx="812" formatCode="0.00">
                  <c:v>14.97</c:v>
                </c:pt>
                <c:pt idx="813" formatCode="0.00">
                  <c:v>14.999999999999998</c:v>
                </c:pt>
                <c:pt idx="814" formatCode="0.00">
                  <c:v>15.040000000000001</c:v>
                </c:pt>
                <c:pt idx="815" formatCode="0.00">
                  <c:v>15.069999999999999</c:v>
                </c:pt>
                <c:pt idx="816" formatCode="0.00">
                  <c:v>15.1</c:v>
                </c:pt>
                <c:pt idx="817" formatCode="0.00">
                  <c:v>15.139999999999999</c:v>
                </c:pt>
                <c:pt idx="818" formatCode="0.00">
                  <c:v>15.17</c:v>
                </c:pt>
                <c:pt idx="819" formatCode="0.00">
                  <c:v>15.199999999999998</c:v>
                </c:pt>
                <c:pt idx="820" formatCode="0.00">
                  <c:v>15.24</c:v>
                </c:pt>
                <c:pt idx="821" formatCode="0.00">
                  <c:v>15.269999999999998</c:v>
                </c:pt>
                <c:pt idx="822" formatCode="0.00">
                  <c:v>15.299999999999999</c:v>
                </c:pt>
                <c:pt idx="823" formatCode="0.00">
                  <c:v>15.339999999999998</c:v>
                </c:pt>
                <c:pt idx="824" formatCode="0.00">
                  <c:v>15.37</c:v>
                </c:pt>
                <c:pt idx="825" formatCode="0.00">
                  <c:v>15.4</c:v>
                </c:pt>
                <c:pt idx="826" formatCode="0.00">
                  <c:v>15.44</c:v>
                </c:pt>
                <c:pt idx="827" formatCode="0.00">
                  <c:v>15.47</c:v>
                </c:pt>
                <c:pt idx="828" formatCode="0.00">
                  <c:v>15.499999999999998</c:v>
                </c:pt>
                <c:pt idx="829" formatCode="0.00">
                  <c:v>15.540000000000001</c:v>
                </c:pt>
                <c:pt idx="830" formatCode="0.00">
                  <c:v>15.569999999999999</c:v>
                </c:pt>
                <c:pt idx="831" formatCode="0.00">
                  <c:v>15.6</c:v>
                </c:pt>
                <c:pt idx="832" formatCode="0.00">
                  <c:v>15.639999999999999</c:v>
                </c:pt>
                <c:pt idx="833" formatCode="0.00">
                  <c:v>15.67</c:v>
                </c:pt>
                <c:pt idx="834" formatCode="0.00">
                  <c:v>15.699999999999998</c:v>
                </c:pt>
                <c:pt idx="835" formatCode="0.00">
                  <c:v>15.74</c:v>
                </c:pt>
                <c:pt idx="836" formatCode="0.00">
                  <c:v>15.769999999999998</c:v>
                </c:pt>
                <c:pt idx="837" formatCode="0.00">
                  <c:v>15.799999999999999</c:v>
                </c:pt>
                <c:pt idx="838" formatCode="0.00">
                  <c:v>15.839999999999998</c:v>
                </c:pt>
                <c:pt idx="839" formatCode="0.00">
                  <c:v>15.87</c:v>
                </c:pt>
                <c:pt idx="840" formatCode="0.00">
                  <c:v>15.9</c:v>
                </c:pt>
                <c:pt idx="841" formatCode="0.00">
                  <c:v>15.94</c:v>
                </c:pt>
                <c:pt idx="842" formatCode="0.00">
                  <c:v>15.97</c:v>
                </c:pt>
                <c:pt idx="843" formatCode="0.00">
                  <c:v>15.999999999999998</c:v>
                </c:pt>
                <c:pt idx="844" formatCode="0.00">
                  <c:v>16.04</c:v>
                </c:pt>
                <c:pt idx="845" formatCode="0.00">
                  <c:v>16.07</c:v>
                </c:pt>
                <c:pt idx="846" formatCode="0.00">
                  <c:v>16.100000000000001</c:v>
                </c:pt>
                <c:pt idx="847" formatCode="0.00">
                  <c:v>16.14</c:v>
                </c:pt>
                <c:pt idx="848" formatCode="0.00">
                  <c:v>16.170000000000002</c:v>
                </c:pt>
                <c:pt idx="849" formatCode="0.00">
                  <c:v>16.199999999999996</c:v>
                </c:pt>
                <c:pt idx="850" formatCode="0.00">
                  <c:v>16.240000000000002</c:v>
                </c:pt>
                <c:pt idx="851" formatCode="0.00">
                  <c:v>16.269999999999996</c:v>
                </c:pt>
                <c:pt idx="852" formatCode="0.00">
                  <c:v>16.299999999999997</c:v>
                </c:pt>
                <c:pt idx="853" formatCode="0.00">
                  <c:v>16.339999999999996</c:v>
                </c:pt>
                <c:pt idx="854" formatCode="0.00">
                  <c:v>16.369999999999997</c:v>
                </c:pt>
                <c:pt idx="855" formatCode="0.00">
                  <c:v>16.399999999999999</c:v>
                </c:pt>
                <c:pt idx="856" formatCode="0.00">
                  <c:v>16.439999999999998</c:v>
                </c:pt>
                <c:pt idx="857" formatCode="0.00">
                  <c:v>16.47</c:v>
                </c:pt>
                <c:pt idx="858" formatCode="0.00">
                  <c:v>16.5</c:v>
                </c:pt>
                <c:pt idx="859" formatCode="0.00">
                  <c:v>16.54</c:v>
                </c:pt>
                <c:pt idx="860" formatCode="0.00">
                  <c:v>16.57</c:v>
                </c:pt>
                <c:pt idx="861" formatCode="0.00">
                  <c:v>16.600000000000001</c:v>
                </c:pt>
                <c:pt idx="862" formatCode="0.00">
                  <c:v>16.64</c:v>
                </c:pt>
                <c:pt idx="863" formatCode="0.00">
                  <c:v>16.670000000000002</c:v>
                </c:pt>
                <c:pt idx="864" formatCode="0.00">
                  <c:v>16.699999999999996</c:v>
                </c:pt>
                <c:pt idx="865" formatCode="0.00">
                  <c:v>16.740000000000002</c:v>
                </c:pt>
                <c:pt idx="866" formatCode="0.00">
                  <c:v>16.769999999999996</c:v>
                </c:pt>
                <c:pt idx="867" formatCode="0.00">
                  <c:v>16.799999999999997</c:v>
                </c:pt>
                <c:pt idx="868" formatCode="0.00">
                  <c:v>16.839999999999996</c:v>
                </c:pt>
                <c:pt idx="869" formatCode="0.00">
                  <c:v>16.869999999999997</c:v>
                </c:pt>
                <c:pt idx="870" formatCode="0.00">
                  <c:v>16.899999999999999</c:v>
                </c:pt>
                <c:pt idx="871" formatCode="0.00">
                  <c:v>16.939999999999998</c:v>
                </c:pt>
                <c:pt idx="872" formatCode="0.00">
                  <c:v>16.97</c:v>
                </c:pt>
                <c:pt idx="873" formatCode="0.00">
                  <c:v>17</c:v>
                </c:pt>
                <c:pt idx="874" formatCode="0.00">
                  <c:v>17.04</c:v>
                </c:pt>
                <c:pt idx="875" formatCode="0.00">
                  <c:v>17.07</c:v>
                </c:pt>
                <c:pt idx="876" formatCode="0.00">
                  <c:v>17.100000000000001</c:v>
                </c:pt>
                <c:pt idx="877" formatCode="0.00">
                  <c:v>17.14</c:v>
                </c:pt>
                <c:pt idx="878" formatCode="0.00">
                  <c:v>17.170000000000002</c:v>
                </c:pt>
                <c:pt idx="879" formatCode="0.00">
                  <c:v>17.199999999999996</c:v>
                </c:pt>
                <c:pt idx="880" formatCode="0.00">
                  <c:v>17.240000000000002</c:v>
                </c:pt>
                <c:pt idx="881" formatCode="0.00">
                  <c:v>17.269999999999996</c:v>
                </c:pt>
                <c:pt idx="882" formatCode="0.00">
                  <c:v>17.299999999999997</c:v>
                </c:pt>
                <c:pt idx="883" formatCode="0.00">
                  <c:v>17.339999999999996</c:v>
                </c:pt>
                <c:pt idx="884" formatCode="0.00">
                  <c:v>17.369999999999997</c:v>
                </c:pt>
                <c:pt idx="885" formatCode="0.00">
                  <c:v>17.399999999999999</c:v>
                </c:pt>
                <c:pt idx="886" formatCode="0.00">
                  <c:v>17.439999999999998</c:v>
                </c:pt>
                <c:pt idx="887" formatCode="0.00">
                  <c:v>17.47</c:v>
                </c:pt>
                <c:pt idx="888" formatCode="0.00">
                  <c:v>17.5</c:v>
                </c:pt>
                <c:pt idx="889" formatCode="0.00">
                  <c:v>17.54</c:v>
                </c:pt>
                <c:pt idx="890" formatCode="0.00">
                  <c:v>17.57</c:v>
                </c:pt>
                <c:pt idx="891" formatCode="0.00">
                  <c:v>17.600000000000001</c:v>
                </c:pt>
                <c:pt idx="892" formatCode="0.00">
                  <c:v>17.64</c:v>
                </c:pt>
                <c:pt idx="893" formatCode="0.00">
                  <c:v>17.670000000000002</c:v>
                </c:pt>
                <c:pt idx="894" formatCode="0.00">
                  <c:v>17.699999999999996</c:v>
                </c:pt>
                <c:pt idx="895" formatCode="0.00">
                  <c:v>17.740000000000002</c:v>
                </c:pt>
                <c:pt idx="896" formatCode="0.00">
                  <c:v>17.769999999999996</c:v>
                </c:pt>
                <c:pt idx="897" formatCode="0.00">
                  <c:v>17.799999999999997</c:v>
                </c:pt>
                <c:pt idx="898" formatCode="0.00">
                  <c:v>17.839999999999996</c:v>
                </c:pt>
                <c:pt idx="899" formatCode="0.00">
                  <c:v>17.869999999999997</c:v>
                </c:pt>
                <c:pt idx="900" formatCode="0.00">
                  <c:v>17.899999999999999</c:v>
                </c:pt>
                <c:pt idx="901" formatCode="0.00">
                  <c:v>17.939999999999998</c:v>
                </c:pt>
                <c:pt idx="902" formatCode="0.00">
                  <c:v>17.97</c:v>
                </c:pt>
                <c:pt idx="903" formatCode="0.00">
                  <c:v>18</c:v>
                </c:pt>
                <c:pt idx="904" formatCode="0.00">
                  <c:v>18.04</c:v>
                </c:pt>
                <c:pt idx="905" formatCode="0.00">
                  <c:v>18.07</c:v>
                </c:pt>
                <c:pt idx="906" formatCode="0.00">
                  <c:v>18.100000000000001</c:v>
                </c:pt>
                <c:pt idx="907" formatCode="0.00">
                  <c:v>18.14</c:v>
                </c:pt>
                <c:pt idx="908" formatCode="0.00">
                  <c:v>18.170000000000002</c:v>
                </c:pt>
                <c:pt idx="909" formatCode="0.00">
                  <c:v>18.199999999999996</c:v>
                </c:pt>
                <c:pt idx="910" formatCode="0.00">
                  <c:v>18.240000000000002</c:v>
                </c:pt>
                <c:pt idx="911" formatCode="0.00">
                  <c:v>18.269999999999996</c:v>
                </c:pt>
                <c:pt idx="912" formatCode="0.00">
                  <c:v>18.299999999999997</c:v>
                </c:pt>
                <c:pt idx="913" formatCode="0.00">
                  <c:v>18.339999999999996</c:v>
                </c:pt>
                <c:pt idx="914" formatCode="0.00">
                  <c:v>18.369999999999997</c:v>
                </c:pt>
                <c:pt idx="915" formatCode="0.00">
                  <c:v>18.399999999999999</c:v>
                </c:pt>
                <c:pt idx="916" formatCode="0.00">
                  <c:v>18.439999999999998</c:v>
                </c:pt>
                <c:pt idx="917" formatCode="0.00">
                  <c:v>18.47</c:v>
                </c:pt>
                <c:pt idx="918" formatCode="0.00">
                  <c:v>18.5</c:v>
                </c:pt>
                <c:pt idx="919" formatCode="0.00">
                  <c:v>18.54</c:v>
                </c:pt>
                <c:pt idx="920" formatCode="0.00">
                  <c:v>18.57</c:v>
                </c:pt>
                <c:pt idx="921" formatCode="0.00">
                  <c:v>18.600000000000001</c:v>
                </c:pt>
                <c:pt idx="922" formatCode="0.00">
                  <c:v>18.64</c:v>
                </c:pt>
                <c:pt idx="923" formatCode="0.00">
                  <c:v>18.670000000000002</c:v>
                </c:pt>
                <c:pt idx="924" formatCode="0.00">
                  <c:v>18.699999999999996</c:v>
                </c:pt>
                <c:pt idx="925" formatCode="0.00">
                  <c:v>18.740000000000002</c:v>
                </c:pt>
                <c:pt idx="926" formatCode="0.00">
                  <c:v>18.769999999999996</c:v>
                </c:pt>
                <c:pt idx="927" formatCode="0.00">
                  <c:v>18.799999999999997</c:v>
                </c:pt>
                <c:pt idx="928" formatCode="0.00">
                  <c:v>18.839999999999996</c:v>
                </c:pt>
                <c:pt idx="929" formatCode="0.00">
                  <c:v>18.869999999999997</c:v>
                </c:pt>
                <c:pt idx="930" formatCode="0.00">
                  <c:v>18.899999999999999</c:v>
                </c:pt>
                <c:pt idx="931" formatCode="0.00">
                  <c:v>18.939999999999998</c:v>
                </c:pt>
                <c:pt idx="932" formatCode="0.00">
                  <c:v>18.97</c:v>
                </c:pt>
                <c:pt idx="933" formatCode="0.00">
                  <c:v>19</c:v>
                </c:pt>
                <c:pt idx="934" formatCode="0.00">
                  <c:v>19.04</c:v>
                </c:pt>
                <c:pt idx="935" formatCode="0.00">
                  <c:v>19.07</c:v>
                </c:pt>
                <c:pt idx="936" formatCode="0.00">
                  <c:v>19.100000000000001</c:v>
                </c:pt>
                <c:pt idx="937" formatCode="0.00">
                  <c:v>19.14</c:v>
                </c:pt>
                <c:pt idx="938" formatCode="0.00">
                  <c:v>19.170000000000002</c:v>
                </c:pt>
                <c:pt idx="939" formatCode="0.00">
                  <c:v>19.199999999999996</c:v>
                </c:pt>
                <c:pt idx="940" formatCode="0.00">
                  <c:v>19.240000000000002</c:v>
                </c:pt>
                <c:pt idx="941" formatCode="0.00">
                  <c:v>19.269999999999996</c:v>
                </c:pt>
                <c:pt idx="942" formatCode="0.00">
                  <c:v>19.299999999999997</c:v>
                </c:pt>
                <c:pt idx="943" formatCode="0.00">
                  <c:v>19.339999999999996</c:v>
                </c:pt>
                <c:pt idx="944" formatCode="0.00">
                  <c:v>19.369999999999997</c:v>
                </c:pt>
                <c:pt idx="945" formatCode="0.00">
                  <c:v>19.399999999999999</c:v>
                </c:pt>
                <c:pt idx="946" formatCode="0.00">
                  <c:v>19.439999999999998</c:v>
                </c:pt>
                <c:pt idx="947" formatCode="0.00">
                  <c:v>19.47</c:v>
                </c:pt>
                <c:pt idx="948" formatCode="0.00">
                  <c:v>19.5</c:v>
                </c:pt>
                <c:pt idx="949" formatCode="0.00">
                  <c:v>19.54</c:v>
                </c:pt>
                <c:pt idx="950" formatCode="0.00">
                  <c:v>19.57</c:v>
                </c:pt>
                <c:pt idx="951" formatCode="0.00">
                  <c:v>19.600000000000001</c:v>
                </c:pt>
                <c:pt idx="952" formatCode="0.00">
                  <c:v>19.64</c:v>
                </c:pt>
                <c:pt idx="953" formatCode="0.00">
                  <c:v>19.670000000000002</c:v>
                </c:pt>
                <c:pt idx="954" formatCode="0.00">
                  <c:v>19.699999999999996</c:v>
                </c:pt>
                <c:pt idx="955" formatCode="0.00">
                  <c:v>19.740000000000002</c:v>
                </c:pt>
                <c:pt idx="956" formatCode="0.00">
                  <c:v>19.769999999999996</c:v>
                </c:pt>
                <c:pt idx="957" formatCode="0.00">
                  <c:v>19.799999999999997</c:v>
                </c:pt>
                <c:pt idx="958" formatCode="0.00">
                  <c:v>19.839999999999996</c:v>
                </c:pt>
                <c:pt idx="959" formatCode="0.00">
                  <c:v>19.869999999999997</c:v>
                </c:pt>
                <c:pt idx="960" formatCode="0.00">
                  <c:v>19.899999999999999</c:v>
                </c:pt>
                <c:pt idx="961" formatCode="0.00">
                  <c:v>19.939999999999998</c:v>
                </c:pt>
                <c:pt idx="962" formatCode="0.00">
                  <c:v>19.97</c:v>
                </c:pt>
                <c:pt idx="963" formatCode="0.00">
                  <c:v>20</c:v>
                </c:pt>
                <c:pt idx="964" formatCode="0.00">
                  <c:v>20.04</c:v>
                </c:pt>
                <c:pt idx="965" formatCode="0.00">
                  <c:v>20.07</c:v>
                </c:pt>
                <c:pt idx="966" formatCode="0.00">
                  <c:v>20.099999999999994</c:v>
                </c:pt>
                <c:pt idx="967" formatCode="0.00">
                  <c:v>20.14</c:v>
                </c:pt>
                <c:pt idx="968" formatCode="0.00">
                  <c:v>20.169999999999995</c:v>
                </c:pt>
                <c:pt idx="969" formatCode="0.00">
                  <c:v>20.199999999999996</c:v>
                </c:pt>
                <c:pt idx="970" formatCode="0.00">
                  <c:v>20.239999999999995</c:v>
                </c:pt>
                <c:pt idx="971" formatCode="0.00">
                  <c:v>20.269999999999996</c:v>
                </c:pt>
                <c:pt idx="972" formatCode="0.00">
                  <c:v>20.299999999999997</c:v>
                </c:pt>
                <c:pt idx="973" formatCode="0.00">
                  <c:v>20.339999999999996</c:v>
                </c:pt>
                <c:pt idx="974" formatCode="0.00">
                  <c:v>20.369999999999997</c:v>
                </c:pt>
                <c:pt idx="975" formatCode="0.00">
                  <c:v>20.399999999999999</c:v>
                </c:pt>
                <c:pt idx="976" formatCode="0.00">
                  <c:v>20.439999999999998</c:v>
                </c:pt>
                <c:pt idx="977" formatCode="0.00">
                  <c:v>20.47</c:v>
                </c:pt>
                <c:pt idx="978" formatCode="0.00">
                  <c:v>20.5</c:v>
                </c:pt>
                <c:pt idx="979" formatCode="0.00">
                  <c:v>20.54</c:v>
                </c:pt>
                <c:pt idx="980" formatCode="0.00">
                  <c:v>20.57</c:v>
                </c:pt>
                <c:pt idx="981" formatCode="0.00">
                  <c:v>20.599999999999994</c:v>
                </c:pt>
                <c:pt idx="982" formatCode="0.00">
                  <c:v>20.64</c:v>
                </c:pt>
                <c:pt idx="983" formatCode="0.00">
                  <c:v>20.669999999999995</c:v>
                </c:pt>
                <c:pt idx="984" formatCode="0.00">
                  <c:v>20.699999999999996</c:v>
                </c:pt>
                <c:pt idx="985" formatCode="0.00">
                  <c:v>20.739999999999995</c:v>
                </c:pt>
                <c:pt idx="986" formatCode="0.00">
                  <c:v>20.769999999999996</c:v>
                </c:pt>
                <c:pt idx="987" formatCode="0.00">
                  <c:v>20.799999999999997</c:v>
                </c:pt>
                <c:pt idx="988" formatCode="0.00">
                  <c:v>20.839999999999996</c:v>
                </c:pt>
                <c:pt idx="989" formatCode="0.00">
                  <c:v>20.869999999999997</c:v>
                </c:pt>
                <c:pt idx="990" formatCode="0.00">
                  <c:v>20.9</c:v>
                </c:pt>
                <c:pt idx="991" formatCode="0.00">
                  <c:v>20.939999999999998</c:v>
                </c:pt>
                <c:pt idx="992" formatCode="0.00">
                  <c:v>20.97</c:v>
                </c:pt>
                <c:pt idx="993" formatCode="0.00">
                  <c:v>21</c:v>
                </c:pt>
                <c:pt idx="994" formatCode="0.00">
                  <c:v>21.04</c:v>
                </c:pt>
                <c:pt idx="995" formatCode="0.00">
                  <c:v>21.07</c:v>
                </c:pt>
                <c:pt idx="996" formatCode="0.00">
                  <c:v>21.099999999999994</c:v>
                </c:pt>
                <c:pt idx="997" formatCode="0.00">
                  <c:v>21.14</c:v>
                </c:pt>
                <c:pt idx="998" formatCode="0.00">
                  <c:v>21.169999999999995</c:v>
                </c:pt>
                <c:pt idx="999" formatCode="0.00">
                  <c:v>21.199999999999996</c:v>
                </c:pt>
                <c:pt idx="1000" formatCode="0.00">
                  <c:v>21.239999999999995</c:v>
                </c:pt>
                <c:pt idx="1001" formatCode="0.00">
                  <c:v>21.269999999999996</c:v>
                </c:pt>
                <c:pt idx="1002" formatCode="0.00">
                  <c:v>21.299999999999997</c:v>
                </c:pt>
                <c:pt idx="1003" formatCode="0.00">
                  <c:v>21.339999999999996</c:v>
                </c:pt>
                <c:pt idx="1004" formatCode="0.00">
                  <c:v>21.369999999999997</c:v>
                </c:pt>
                <c:pt idx="1005" formatCode="0.00">
                  <c:v>21.4</c:v>
                </c:pt>
                <c:pt idx="1006" formatCode="0.00">
                  <c:v>21.439999999999998</c:v>
                </c:pt>
                <c:pt idx="1007" formatCode="0.00">
                  <c:v>21.47</c:v>
                </c:pt>
                <c:pt idx="1008" formatCode="0.00">
                  <c:v>21.5</c:v>
                </c:pt>
                <c:pt idx="1009" formatCode="0.00">
                  <c:v>21.54</c:v>
                </c:pt>
                <c:pt idx="1010" formatCode="0.00">
                  <c:v>21.57</c:v>
                </c:pt>
                <c:pt idx="1011" formatCode="0.00">
                  <c:v>21.599999999999994</c:v>
                </c:pt>
                <c:pt idx="1012" formatCode="0.00">
                  <c:v>21.64</c:v>
                </c:pt>
                <c:pt idx="1013" formatCode="0.00">
                  <c:v>21.669999999999995</c:v>
                </c:pt>
                <c:pt idx="1014" formatCode="0.00">
                  <c:v>21.699999999999996</c:v>
                </c:pt>
                <c:pt idx="1015" formatCode="0.00">
                  <c:v>21.739999999999995</c:v>
                </c:pt>
                <c:pt idx="1016" formatCode="0.00">
                  <c:v>21.769999999999996</c:v>
                </c:pt>
                <c:pt idx="1017" formatCode="0.00">
                  <c:v>21.799999999999997</c:v>
                </c:pt>
                <c:pt idx="1018" formatCode="0.00">
                  <c:v>21.839999999999996</c:v>
                </c:pt>
                <c:pt idx="1019" formatCode="0.00">
                  <c:v>21.869999999999997</c:v>
                </c:pt>
                <c:pt idx="1020" formatCode="0.00">
                  <c:v>21.9</c:v>
                </c:pt>
                <c:pt idx="1021" formatCode="0.00">
                  <c:v>21.939999999999998</c:v>
                </c:pt>
                <c:pt idx="1022" formatCode="0.00">
                  <c:v>21.97</c:v>
                </c:pt>
                <c:pt idx="1023" formatCode="0.00">
                  <c:v>22</c:v>
                </c:pt>
                <c:pt idx="1024" formatCode="0.00">
                  <c:v>22.04</c:v>
                </c:pt>
                <c:pt idx="1025" formatCode="0.00">
                  <c:v>22.07</c:v>
                </c:pt>
                <c:pt idx="1026" formatCode="0.00">
                  <c:v>22.099999999999994</c:v>
                </c:pt>
                <c:pt idx="1027" formatCode="0.00">
                  <c:v>22.14</c:v>
                </c:pt>
                <c:pt idx="1028" formatCode="0.00">
                  <c:v>22.169999999999995</c:v>
                </c:pt>
                <c:pt idx="1029" formatCode="0.00">
                  <c:v>22.199999999999996</c:v>
                </c:pt>
                <c:pt idx="1030" formatCode="0.00">
                  <c:v>22.239999999999995</c:v>
                </c:pt>
                <c:pt idx="1031" formatCode="0.00">
                  <c:v>22.269999999999996</c:v>
                </c:pt>
                <c:pt idx="1032" formatCode="0.00">
                  <c:v>22.299999999999997</c:v>
                </c:pt>
                <c:pt idx="1033" formatCode="0.00">
                  <c:v>22.339999999999996</c:v>
                </c:pt>
                <c:pt idx="1034" formatCode="0.00">
                  <c:v>22.369999999999997</c:v>
                </c:pt>
                <c:pt idx="1035" formatCode="0.00">
                  <c:v>22.4</c:v>
                </c:pt>
                <c:pt idx="1036" formatCode="0.00">
                  <c:v>22.439999999999998</c:v>
                </c:pt>
                <c:pt idx="1037" formatCode="0.00">
                  <c:v>22.47</c:v>
                </c:pt>
                <c:pt idx="1038" formatCode="0.00">
                  <c:v>22.5</c:v>
                </c:pt>
                <c:pt idx="1039" formatCode="0.00">
                  <c:v>22.54</c:v>
                </c:pt>
                <c:pt idx="1040" formatCode="0.00">
                  <c:v>22.57</c:v>
                </c:pt>
                <c:pt idx="1041" formatCode="0.00">
                  <c:v>22.599999999999994</c:v>
                </c:pt>
                <c:pt idx="1042" formatCode="0.00">
                  <c:v>22.64</c:v>
                </c:pt>
                <c:pt idx="1043" formatCode="0.00">
                  <c:v>22.669999999999995</c:v>
                </c:pt>
                <c:pt idx="1044" formatCode="0.00">
                  <c:v>22.699999999999996</c:v>
                </c:pt>
                <c:pt idx="1045" formatCode="0.00">
                  <c:v>22.739999999999995</c:v>
                </c:pt>
                <c:pt idx="1046" formatCode="0.00">
                  <c:v>22.769999999999996</c:v>
                </c:pt>
                <c:pt idx="1047" formatCode="0.00">
                  <c:v>22.799999999999997</c:v>
                </c:pt>
                <c:pt idx="1048" formatCode="0.00">
                  <c:v>22.839999999999996</c:v>
                </c:pt>
                <c:pt idx="1049" formatCode="0.00">
                  <c:v>22.869999999999997</c:v>
                </c:pt>
                <c:pt idx="1050" formatCode="0.00">
                  <c:v>22.9</c:v>
                </c:pt>
                <c:pt idx="1051" formatCode="0.00">
                  <c:v>22.939999999999998</c:v>
                </c:pt>
                <c:pt idx="1052" formatCode="0.00">
                  <c:v>22.97</c:v>
                </c:pt>
                <c:pt idx="1053" formatCode="0.00">
                  <c:v>23</c:v>
                </c:pt>
                <c:pt idx="1054" formatCode="0.00">
                  <c:v>23.04</c:v>
                </c:pt>
                <c:pt idx="1055" formatCode="0.00">
                  <c:v>23.07</c:v>
                </c:pt>
                <c:pt idx="1056" formatCode="0.00">
                  <c:v>23.099999999999994</c:v>
                </c:pt>
                <c:pt idx="1057" formatCode="0.00">
                  <c:v>23.14</c:v>
                </c:pt>
                <c:pt idx="1058" formatCode="0.00">
                  <c:v>23.169999999999995</c:v>
                </c:pt>
                <c:pt idx="1059" formatCode="0.00">
                  <c:v>23.199999999999996</c:v>
                </c:pt>
                <c:pt idx="1060" formatCode="0.00">
                  <c:v>23.239999999999995</c:v>
                </c:pt>
                <c:pt idx="1061" formatCode="0.00">
                  <c:v>23.269999999999996</c:v>
                </c:pt>
                <c:pt idx="1062" formatCode="0.00">
                  <c:v>23.299999999999997</c:v>
                </c:pt>
                <c:pt idx="1063" formatCode="0.00">
                  <c:v>23.339999999999996</c:v>
                </c:pt>
                <c:pt idx="1064" formatCode="0.00">
                  <c:v>23.369999999999997</c:v>
                </c:pt>
                <c:pt idx="1065" formatCode="0.00">
                  <c:v>23.4</c:v>
                </c:pt>
                <c:pt idx="1066" formatCode="0.00">
                  <c:v>23.439999999999998</c:v>
                </c:pt>
                <c:pt idx="1067" formatCode="0.00">
                  <c:v>23.47</c:v>
                </c:pt>
                <c:pt idx="1068" formatCode="0.00">
                  <c:v>23.5</c:v>
                </c:pt>
                <c:pt idx="1069" formatCode="0.00">
                  <c:v>23.54</c:v>
                </c:pt>
                <c:pt idx="1070" formatCode="0.00">
                  <c:v>23.57</c:v>
                </c:pt>
                <c:pt idx="1071" formatCode="0.00">
                  <c:v>23.599999999999994</c:v>
                </c:pt>
                <c:pt idx="1072" formatCode="0.00">
                  <c:v>23.64</c:v>
                </c:pt>
                <c:pt idx="1073" formatCode="0.00">
                  <c:v>23.669999999999995</c:v>
                </c:pt>
                <c:pt idx="1074" formatCode="0.00">
                  <c:v>23.699999999999996</c:v>
                </c:pt>
                <c:pt idx="1075" formatCode="0.00">
                  <c:v>23.739999999999995</c:v>
                </c:pt>
                <c:pt idx="1076" formatCode="0.00">
                  <c:v>23.769999999999996</c:v>
                </c:pt>
                <c:pt idx="1077" formatCode="0.00">
                  <c:v>23.799999999999997</c:v>
                </c:pt>
                <c:pt idx="1078" formatCode="0.00">
                  <c:v>23.839999999999996</c:v>
                </c:pt>
                <c:pt idx="1079" formatCode="0.00">
                  <c:v>23.869999999999997</c:v>
                </c:pt>
                <c:pt idx="1080" formatCode="0.00">
                  <c:v>23.9</c:v>
                </c:pt>
                <c:pt idx="1081" formatCode="0.00">
                  <c:v>23.939999999999998</c:v>
                </c:pt>
                <c:pt idx="1082" formatCode="0.00">
                  <c:v>23.97</c:v>
                </c:pt>
                <c:pt idx="1083" formatCode="0.00">
                  <c:v>24</c:v>
                </c:pt>
                <c:pt idx="1084" formatCode="0.00">
                  <c:v>24.04</c:v>
                </c:pt>
                <c:pt idx="1085" formatCode="0.00">
                  <c:v>24.07</c:v>
                </c:pt>
                <c:pt idx="1086" formatCode="0.00">
                  <c:v>24.099999999999994</c:v>
                </c:pt>
                <c:pt idx="1087" formatCode="0.00">
                  <c:v>24.14</c:v>
                </c:pt>
                <c:pt idx="1088" formatCode="0.00">
                  <c:v>24.169999999999995</c:v>
                </c:pt>
                <c:pt idx="1089" formatCode="0.00">
                  <c:v>24.199999999999996</c:v>
                </c:pt>
                <c:pt idx="1090" formatCode="0.00">
                  <c:v>24.239999999999995</c:v>
                </c:pt>
                <c:pt idx="1091" formatCode="0.00">
                  <c:v>24.269999999999996</c:v>
                </c:pt>
                <c:pt idx="1092" formatCode="0.00">
                  <c:v>24.299999999999997</c:v>
                </c:pt>
                <c:pt idx="1093" formatCode="0.00">
                  <c:v>24.339999999999996</c:v>
                </c:pt>
                <c:pt idx="1094" formatCode="0.00">
                  <c:v>24.369999999999997</c:v>
                </c:pt>
                <c:pt idx="1095" formatCode="0.00">
                  <c:v>24.4</c:v>
                </c:pt>
                <c:pt idx="1096" formatCode="0.00">
                  <c:v>24.439999999999998</c:v>
                </c:pt>
                <c:pt idx="1097" formatCode="0.00">
                  <c:v>24.47</c:v>
                </c:pt>
                <c:pt idx="1098" formatCode="0.00">
                  <c:v>24.5</c:v>
                </c:pt>
                <c:pt idx="1099" formatCode="0.00">
                  <c:v>24.54</c:v>
                </c:pt>
                <c:pt idx="1100" formatCode="0.00">
                  <c:v>24.57</c:v>
                </c:pt>
                <c:pt idx="1101" formatCode="0.00">
                  <c:v>24.599999999999994</c:v>
                </c:pt>
                <c:pt idx="1102" formatCode="0.00">
                  <c:v>24.64</c:v>
                </c:pt>
                <c:pt idx="1103" formatCode="0.00">
                  <c:v>24.669999999999995</c:v>
                </c:pt>
                <c:pt idx="1104" formatCode="0.00">
                  <c:v>24.699999999999996</c:v>
                </c:pt>
                <c:pt idx="1105" formatCode="0.00">
                  <c:v>24.739999999999995</c:v>
                </c:pt>
                <c:pt idx="1106" formatCode="0.00">
                  <c:v>24.769999999999996</c:v>
                </c:pt>
                <c:pt idx="1107" formatCode="0.00">
                  <c:v>24.799999999999997</c:v>
                </c:pt>
                <c:pt idx="1108" formatCode="0.00">
                  <c:v>24.839999999999996</c:v>
                </c:pt>
                <c:pt idx="1109" formatCode="0.00">
                  <c:v>24.869999999999997</c:v>
                </c:pt>
                <c:pt idx="1110" formatCode="0.00">
                  <c:v>24.9</c:v>
                </c:pt>
                <c:pt idx="1111" formatCode="0.00">
                  <c:v>24.939999999999998</c:v>
                </c:pt>
                <c:pt idx="1112" formatCode="0.00">
                  <c:v>24.97</c:v>
                </c:pt>
                <c:pt idx="1113" formatCode="0.00">
                  <c:v>25</c:v>
                </c:pt>
                <c:pt idx="1114" formatCode="0.00">
                  <c:v>25.04</c:v>
                </c:pt>
                <c:pt idx="1115" formatCode="0.00">
                  <c:v>25.07</c:v>
                </c:pt>
                <c:pt idx="1116" formatCode="0.00">
                  <c:v>25.099999999999994</c:v>
                </c:pt>
                <c:pt idx="1117" formatCode="0.00">
                  <c:v>25.14</c:v>
                </c:pt>
                <c:pt idx="1118" formatCode="0.00">
                  <c:v>25.169999999999995</c:v>
                </c:pt>
                <c:pt idx="1119" formatCode="0.00">
                  <c:v>25.199999999999996</c:v>
                </c:pt>
                <c:pt idx="1120" formatCode="0.00">
                  <c:v>25.239999999999995</c:v>
                </c:pt>
                <c:pt idx="1121" formatCode="0.00">
                  <c:v>25.269999999999996</c:v>
                </c:pt>
                <c:pt idx="1122" formatCode="0.00">
                  <c:v>25.299999999999997</c:v>
                </c:pt>
                <c:pt idx="1123" formatCode="0.00">
                  <c:v>25.339999999999996</c:v>
                </c:pt>
                <c:pt idx="1124" formatCode="0.00">
                  <c:v>25.369999999999997</c:v>
                </c:pt>
                <c:pt idx="1125" formatCode="0.00">
                  <c:v>25.4</c:v>
                </c:pt>
                <c:pt idx="1126" formatCode="0.00">
                  <c:v>25.439999999999998</c:v>
                </c:pt>
                <c:pt idx="1127" formatCode="0.00">
                  <c:v>25.47</c:v>
                </c:pt>
                <c:pt idx="1128" formatCode="0.00">
                  <c:v>25.5</c:v>
                </c:pt>
                <c:pt idx="1129" formatCode="0.00">
                  <c:v>25.54</c:v>
                </c:pt>
                <c:pt idx="1130" formatCode="0.00">
                  <c:v>25.57</c:v>
                </c:pt>
                <c:pt idx="1131" formatCode="0.00">
                  <c:v>25.599999999999994</c:v>
                </c:pt>
                <c:pt idx="1132" formatCode="0.00">
                  <c:v>25.64</c:v>
                </c:pt>
                <c:pt idx="1133" formatCode="0.00">
                  <c:v>25.669999999999995</c:v>
                </c:pt>
                <c:pt idx="1134" formatCode="0.00">
                  <c:v>25.699999999999996</c:v>
                </c:pt>
                <c:pt idx="1135" formatCode="0.00">
                  <c:v>25.739999999999995</c:v>
                </c:pt>
                <c:pt idx="1136" formatCode="0.00">
                  <c:v>25.769999999999996</c:v>
                </c:pt>
                <c:pt idx="1137" formatCode="0.00">
                  <c:v>25.799999999999997</c:v>
                </c:pt>
                <c:pt idx="1138" formatCode="0.00">
                  <c:v>25.839999999999996</c:v>
                </c:pt>
                <c:pt idx="1139" formatCode="0.00">
                  <c:v>25.869999999999997</c:v>
                </c:pt>
                <c:pt idx="1140" formatCode="0.00">
                  <c:v>25.9</c:v>
                </c:pt>
                <c:pt idx="1141" formatCode="0.00">
                  <c:v>25.939999999999998</c:v>
                </c:pt>
                <c:pt idx="1142" formatCode="0.00">
                  <c:v>25.97</c:v>
                </c:pt>
                <c:pt idx="1143" formatCode="0.00">
                  <c:v>26</c:v>
                </c:pt>
                <c:pt idx="1144" formatCode="0.00">
                  <c:v>26.04</c:v>
                </c:pt>
                <c:pt idx="1145" formatCode="0.00">
                  <c:v>26.07</c:v>
                </c:pt>
                <c:pt idx="1146" formatCode="0.00">
                  <c:v>26.099999999999994</c:v>
                </c:pt>
                <c:pt idx="1147" formatCode="0.00">
                  <c:v>26.14</c:v>
                </c:pt>
                <c:pt idx="1148" formatCode="0.00">
                  <c:v>26.169999999999995</c:v>
                </c:pt>
                <c:pt idx="1149" formatCode="0.00">
                  <c:v>26.199999999999996</c:v>
                </c:pt>
                <c:pt idx="1150" formatCode="0.00">
                  <c:v>26.239999999999995</c:v>
                </c:pt>
                <c:pt idx="1151" formatCode="0.00">
                  <c:v>26.269999999999996</c:v>
                </c:pt>
                <c:pt idx="1152" formatCode="0.00">
                  <c:v>26.299999999999997</c:v>
                </c:pt>
                <c:pt idx="1153" formatCode="0.00">
                  <c:v>26.339999999999996</c:v>
                </c:pt>
                <c:pt idx="1154" formatCode="0.00">
                  <c:v>26.369999999999997</c:v>
                </c:pt>
                <c:pt idx="1155" formatCode="0.00">
                  <c:v>26.4</c:v>
                </c:pt>
                <c:pt idx="1156" formatCode="0.00">
                  <c:v>26.439999999999998</c:v>
                </c:pt>
                <c:pt idx="1157" formatCode="0.00">
                  <c:v>26.47</c:v>
                </c:pt>
                <c:pt idx="1158" formatCode="0.00">
                  <c:v>26.5</c:v>
                </c:pt>
                <c:pt idx="1159" formatCode="0.00">
                  <c:v>26.54</c:v>
                </c:pt>
                <c:pt idx="1160" formatCode="0.00">
                  <c:v>26.57</c:v>
                </c:pt>
                <c:pt idx="1161" formatCode="0.00">
                  <c:v>26.599999999999994</c:v>
                </c:pt>
                <c:pt idx="1162" formatCode="0.00">
                  <c:v>26.64</c:v>
                </c:pt>
                <c:pt idx="1163" formatCode="0.00">
                  <c:v>26.669999999999995</c:v>
                </c:pt>
                <c:pt idx="1164" formatCode="0.00">
                  <c:v>26.699999999999996</c:v>
                </c:pt>
                <c:pt idx="1165" formatCode="0.00">
                  <c:v>26.739999999999995</c:v>
                </c:pt>
                <c:pt idx="1166" formatCode="0.00">
                  <c:v>26.769999999999996</c:v>
                </c:pt>
                <c:pt idx="1167" formatCode="0.00">
                  <c:v>26.799999999999997</c:v>
                </c:pt>
                <c:pt idx="1168" formatCode="0.00">
                  <c:v>26.839999999999996</c:v>
                </c:pt>
                <c:pt idx="1169" formatCode="0.00">
                  <c:v>26.869999999999997</c:v>
                </c:pt>
                <c:pt idx="1170" formatCode="0.00">
                  <c:v>26.9</c:v>
                </c:pt>
                <c:pt idx="1171" formatCode="0.00">
                  <c:v>26.939999999999998</c:v>
                </c:pt>
                <c:pt idx="1172" formatCode="0.00">
                  <c:v>26.97</c:v>
                </c:pt>
                <c:pt idx="1173" formatCode="0.00">
                  <c:v>27</c:v>
                </c:pt>
                <c:pt idx="1174" formatCode="0.00">
                  <c:v>27.04</c:v>
                </c:pt>
                <c:pt idx="1175" formatCode="0.00">
                  <c:v>27.07</c:v>
                </c:pt>
                <c:pt idx="1176" formatCode="0.00">
                  <c:v>27.099999999999994</c:v>
                </c:pt>
                <c:pt idx="1177" formatCode="0.00">
                  <c:v>27.14</c:v>
                </c:pt>
                <c:pt idx="1178" formatCode="0.00">
                  <c:v>27.169999999999995</c:v>
                </c:pt>
                <c:pt idx="1179" formatCode="0.00">
                  <c:v>27.199999999999996</c:v>
                </c:pt>
                <c:pt idx="1180" formatCode="0.00">
                  <c:v>27.239999999999995</c:v>
                </c:pt>
                <c:pt idx="1181" formatCode="0.00">
                  <c:v>27.269999999999996</c:v>
                </c:pt>
                <c:pt idx="1182" formatCode="0.00">
                  <c:v>27.299999999999997</c:v>
                </c:pt>
                <c:pt idx="1183" formatCode="0.00">
                  <c:v>27.339999999999996</c:v>
                </c:pt>
                <c:pt idx="1184" formatCode="0.00">
                  <c:v>27.369999999999997</c:v>
                </c:pt>
                <c:pt idx="1185" formatCode="0.00">
                  <c:v>27.4</c:v>
                </c:pt>
                <c:pt idx="1186" formatCode="0.00">
                  <c:v>27.439999999999998</c:v>
                </c:pt>
                <c:pt idx="1187" formatCode="0.00">
                  <c:v>27.47</c:v>
                </c:pt>
                <c:pt idx="1188" formatCode="0.00">
                  <c:v>27.5</c:v>
                </c:pt>
                <c:pt idx="1189" formatCode="0.00">
                  <c:v>27.54</c:v>
                </c:pt>
                <c:pt idx="1190" formatCode="0.00">
                  <c:v>27.57</c:v>
                </c:pt>
                <c:pt idx="1191" formatCode="0.00">
                  <c:v>27.599999999999994</c:v>
                </c:pt>
                <c:pt idx="1192" formatCode="0.00">
                  <c:v>27.64</c:v>
                </c:pt>
                <c:pt idx="1193" formatCode="0.00">
                  <c:v>27.669999999999995</c:v>
                </c:pt>
                <c:pt idx="1194" formatCode="0.00">
                  <c:v>27.699999999999996</c:v>
                </c:pt>
                <c:pt idx="1195" formatCode="0.00">
                  <c:v>27.739999999999995</c:v>
                </c:pt>
                <c:pt idx="1196" formatCode="0.00">
                  <c:v>27.769999999999996</c:v>
                </c:pt>
                <c:pt idx="1197" formatCode="0.00">
                  <c:v>27.799999999999997</c:v>
                </c:pt>
                <c:pt idx="1198" formatCode="0.00">
                  <c:v>27.839999999999996</c:v>
                </c:pt>
                <c:pt idx="1199" formatCode="0.00">
                  <c:v>27.869999999999997</c:v>
                </c:pt>
                <c:pt idx="1200" formatCode="0.00">
                  <c:v>27.9</c:v>
                </c:pt>
                <c:pt idx="1201" formatCode="0.00">
                  <c:v>27.939999999999998</c:v>
                </c:pt>
                <c:pt idx="1202" formatCode="0.00">
                  <c:v>27.97</c:v>
                </c:pt>
                <c:pt idx="1203" formatCode="0.00">
                  <c:v>28</c:v>
                </c:pt>
                <c:pt idx="1204" formatCode="0.00">
                  <c:v>28.04</c:v>
                </c:pt>
                <c:pt idx="1205" formatCode="0.00">
                  <c:v>28.07</c:v>
                </c:pt>
                <c:pt idx="1206" formatCode="0.00">
                  <c:v>28.099999999999994</c:v>
                </c:pt>
                <c:pt idx="1207" formatCode="0.00">
                  <c:v>28.14</c:v>
                </c:pt>
                <c:pt idx="1208" formatCode="0.00">
                  <c:v>28.169999999999995</c:v>
                </c:pt>
                <c:pt idx="1209" formatCode="0.00">
                  <c:v>28.199999999999996</c:v>
                </c:pt>
                <c:pt idx="1210" formatCode="0.00">
                  <c:v>28.239999999999995</c:v>
                </c:pt>
                <c:pt idx="1211" formatCode="0.00">
                  <c:v>28.269999999999996</c:v>
                </c:pt>
                <c:pt idx="1212" formatCode="0.00">
                  <c:v>28.299999999999997</c:v>
                </c:pt>
                <c:pt idx="1213" formatCode="0.00">
                  <c:v>28.339999999999996</c:v>
                </c:pt>
                <c:pt idx="1214" formatCode="0.00">
                  <c:v>28.369999999999997</c:v>
                </c:pt>
                <c:pt idx="1215" formatCode="0.00">
                  <c:v>28.4</c:v>
                </c:pt>
                <c:pt idx="1216" formatCode="0.00">
                  <c:v>28.439999999999998</c:v>
                </c:pt>
                <c:pt idx="1217" formatCode="0.00">
                  <c:v>28.47</c:v>
                </c:pt>
                <c:pt idx="1218" formatCode="0.00">
                  <c:v>28.5</c:v>
                </c:pt>
                <c:pt idx="1219" formatCode="0.00">
                  <c:v>28.54</c:v>
                </c:pt>
                <c:pt idx="1220" formatCode="0.00">
                  <c:v>28.57</c:v>
                </c:pt>
                <c:pt idx="1221" formatCode="0.00">
                  <c:v>28.599999999999994</c:v>
                </c:pt>
                <c:pt idx="1222" formatCode="0.00">
                  <c:v>28.64</c:v>
                </c:pt>
                <c:pt idx="1223" formatCode="0.00">
                  <c:v>28.669999999999995</c:v>
                </c:pt>
                <c:pt idx="1224" formatCode="0.00">
                  <c:v>28.699999999999996</c:v>
                </c:pt>
                <c:pt idx="1225" formatCode="0.00">
                  <c:v>28.739999999999995</c:v>
                </c:pt>
                <c:pt idx="1226" formatCode="0.00">
                  <c:v>28.769999999999996</c:v>
                </c:pt>
                <c:pt idx="1227" formatCode="0.00">
                  <c:v>28.799999999999997</c:v>
                </c:pt>
                <c:pt idx="1228" formatCode="0.00">
                  <c:v>28.839999999999996</c:v>
                </c:pt>
                <c:pt idx="1229" formatCode="0.00">
                  <c:v>28.869999999999997</c:v>
                </c:pt>
                <c:pt idx="1230" formatCode="0.00">
                  <c:v>28.9</c:v>
                </c:pt>
                <c:pt idx="1231" formatCode="0.00">
                  <c:v>28.939999999999998</c:v>
                </c:pt>
                <c:pt idx="1232" formatCode="0.00">
                  <c:v>28.97</c:v>
                </c:pt>
                <c:pt idx="1233" formatCode="0.00">
                  <c:v>29</c:v>
                </c:pt>
                <c:pt idx="1234" formatCode="0.00">
                  <c:v>29.04</c:v>
                </c:pt>
                <c:pt idx="1235" formatCode="0.00">
                  <c:v>29.07</c:v>
                </c:pt>
                <c:pt idx="1236" formatCode="0.00">
                  <c:v>29.099999999999994</c:v>
                </c:pt>
                <c:pt idx="1237" formatCode="0.00">
                  <c:v>29.14</c:v>
                </c:pt>
                <c:pt idx="1238" formatCode="0.00">
                  <c:v>29.169999999999995</c:v>
                </c:pt>
                <c:pt idx="1239" formatCode="0.00">
                  <c:v>29.199999999999996</c:v>
                </c:pt>
                <c:pt idx="1240" formatCode="0.00">
                  <c:v>29.239999999999995</c:v>
                </c:pt>
                <c:pt idx="1241" formatCode="0.00">
                  <c:v>29.269999999999996</c:v>
                </c:pt>
                <c:pt idx="1242" formatCode="0.00">
                  <c:v>29.299999999999997</c:v>
                </c:pt>
                <c:pt idx="1243" formatCode="0.00">
                  <c:v>29.339999999999996</c:v>
                </c:pt>
                <c:pt idx="1244" formatCode="0.00">
                  <c:v>29.369999999999997</c:v>
                </c:pt>
                <c:pt idx="1245" formatCode="0.00">
                  <c:v>29.4</c:v>
                </c:pt>
                <c:pt idx="1246" formatCode="0.00">
                  <c:v>29.439999999999998</c:v>
                </c:pt>
                <c:pt idx="1247" formatCode="0.00">
                  <c:v>29.47</c:v>
                </c:pt>
                <c:pt idx="1248" formatCode="0.00">
                  <c:v>29.5</c:v>
                </c:pt>
                <c:pt idx="1249" formatCode="0.00">
                  <c:v>29.54</c:v>
                </c:pt>
                <c:pt idx="1250" formatCode="0.00">
                  <c:v>29.57</c:v>
                </c:pt>
                <c:pt idx="1251" formatCode="0.00">
                  <c:v>29.599999999999994</c:v>
                </c:pt>
                <c:pt idx="1252" formatCode="0.00">
                  <c:v>29.64</c:v>
                </c:pt>
                <c:pt idx="1253" formatCode="0.00">
                  <c:v>29.669999999999995</c:v>
                </c:pt>
                <c:pt idx="1254" formatCode="0.00">
                  <c:v>29.699999999999996</c:v>
                </c:pt>
                <c:pt idx="1255" formatCode="0.00">
                  <c:v>29.739999999999995</c:v>
                </c:pt>
                <c:pt idx="1256" formatCode="0.00">
                  <c:v>29.769999999999996</c:v>
                </c:pt>
                <c:pt idx="1257" formatCode="0.00">
                  <c:v>29.799999999999997</c:v>
                </c:pt>
                <c:pt idx="1258" formatCode="0.00">
                  <c:v>29.839999999999996</c:v>
                </c:pt>
                <c:pt idx="1259" formatCode="0.00">
                  <c:v>29.869999999999997</c:v>
                </c:pt>
                <c:pt idx="1260" formatCode="0.00">
                  <c:v>29.9</c:v>
                </c:pt>
                <c:pt idx="1261" formatCode="0.00">
                  <c:v>29.939999999999998</c:v>
                </c:pt>
                <c:pt idx="1262" formatCode="0.00">
                  <c:v>29.97</c:v>
                </c:pt>
                <c:pt idx="1263" formatCode="0.00">
                  <c:v>30</c:v>
                </c:pt>
                <c:pt idx="1264" formatCode="0.00">
                  <c:v>30.04</c:v>
                </c:pt>
                <c:pt idx="1265" formatCode="0.00">
                  <c:v>30.07</c:v>
                </c:pt>
                <c:pt idx="1266" formatCode="0.00">
                  <c:v>30.099999999999994</c:v>
                </c:pt>
                <c:pt idx="1267" formatCode="0.00">
                  <c:v>30.14</c:v>
                </c:pt>
                <c:pt idx="1268" formatCode="0.00">
                  <c:v>30.169999999999995</c:v>
                </c:pt>
                <c:pt idx="1269" formatCode="0.00">
                  <c:v>30.199999999999996</c:v>
                </c:pt>
                <c:pt idx="1270" formatCode="0.00">
                  <c:v>30.239999999999995</c:v>
                </c:pt>
                <c:pt idx="1271" formatCode="0.00">
                  <c:v>30.269999999999996</c:v>
                </c:pt>
                <c:pt idx="1272" formatCode="0.00">
                  <c:v>30.299999999999997</c:v>
                </c:pt>
                <c:pt idx="1273" formatCode="0.00">
                  <c:v>30.339999999999996</c:v>
                </c:pt>
                <c:pt idx="1274" formatCode="0.00">
                  <c:v>30.369999999999997</c:v>
                </c:pt>
                <c:pt idx="1275" formatCode="0.00">
                  <c:v>30.4</c:v>
                </c:pt>
                <c:pt idx="1276" formatCode="0.00">
                  <c:v>30.439999999999998</c:v>
                </c:pt>
                <c:pt idx="1277" formatCode="0.00">
                  <c:v>30.47</c:v>
                </c:pt>
                <c:pt idx="1278" formatCode="0.00">
                  <c:v>30.5</c:v>
                </c:pt>
                <c:pt idx="1279" formatCode="0.00">
                  <c:v>30.54</c:v>
                </c:pt>
                <c:pt idx="1280" formatCode="0.00">
                  <c:v>30.57</c:v>
                </c:pt>
                <c:pt idx="1281" formatCode="0.00">
                  <c:v>30.599999999999994</c:v>
                </c:pt>
                <c:pt idx="1282" formatCode="0.00">
                  <c:v>30.64</c:v>
                </c:pt>
                <c:pt idx="1283" formatCode="0.00">
                  <c:v>30.669999999999995</c:v>
                </c:pt>
                <c:pt idx="1284" formatCode="0.00">
                  <c:v>30.699999999999996</c:v>
                </c:pt>
                <c:pt idx="1285" formatCode="0.00">
                  <c:v>30.739999999999995</c:v>
                </c:pt>
                <c:pt idx="1286" formatCode="0.00">
                  <c:v>30.769999999999996</c:v>
                </c:pt>
                <c:pt idx="1287" formatCode="0.00">
                  <c:v>30.799999999999997</c:v>
                </c:pt>
                <c:pt idx="1288" formatCode="0.00">
                  <c:v>30.839999999999996</c:v>
                </c:pt>
                <c:pt idx="1289" formatCode="0.00">
                  <c:v>30.869999999999997</c:v>
                </c:pt>
                <c:pt idx="1290" formatCode="0.00">
                  <c:v>30.9</c:v>
                </c:pt>
                <c:pt idx="1291" formatCode="0.00">
                  <c:v>30.939999999999998</c:v>
                </c:pt>
                <c:pt idx="1292" formatCode="0.00">
                  <c:v>30.97</c:v>
                </c:pt>
                <c:pt idx="1293" formatCode="0.00">
                  <c:v>31</c:v>
                </c:pt>
                <c:pt idx="1294" formatCode="0.00">
                  <c:v>31.04</c:v>
                </c:pt>
                <c:pt idx="1295" formatCode="0.00">
                  <c:v>31.07</c:v>
                </c:pt>
                <c:pt idx="1296" formatCode="0.00">
                  <c:v>31.099999999999994</c:v>
                </c:pt>
                <c:pt idx="1297" formatCode="0.00">
                  <c:v>31.14</c:v>
                </c:pt>
                <c:pt idx="1298" formatCode="0.00">
                  <c:v>31.169999999999995</c:v>
                </c:pt>
                <c:pt idx="1299" formatCode="0.00">
                  <c:v>31.199999999999996</c:v>
                </c:pt>
                <c:pt idx="1300" formatCode="0.00">
                  <c:v>31.239999999999995</c:v>
                </c:pt>
                <c:pt idx="1301" formatCode="0.00">
                  <c:v>31.269999999999996</c:v>
                </c:pt>
                <c:pt idx="1302" formatCode="0.00">
                  <c:v>31.299999999999997</c:v>
                </c:pt>
                <c:pt idx="1303" formatCode="0.00">
                  <c:v>31.339999999999996</c:v>
                </c:pt>
                <c:pt idx="1304" formatCode="0.00">
                  <c:v>31.369999999999997</c:v>
                </c:pt>
                <c:pt idx="1305" formatCode="0.00">
                  <c:v>31.4</c:v>
                </c:pt>
                <c:pt idx="1306" formatCode="0.00">
                  <c:v>31.439999999999998</c:v>
                </c:pt>
                <c:pt idx="1307" formatCode="0.00">
                  <c:v>31.47</c:v>
                </c:pt>
                <c:pt idx="1308" formatCode="0.00">
                  <c:v>31.5</c:v>
                </c:pt>
                <c:pt idx="1309" formatCode="0.00">
                  <c:v>31.54</c:v>
                </c:pt>
                <c:pt idx="1310" formatCode="0.00">
                  <c:v>31.57</c:v>
                </c:pt>
                <c:pt idx="1311" formatCode="0.00">
                  <c:v>31.599999999999994</c:v>
                </c:pt>
                <c:pt idx="1312" formatCode="0.00">
                  <c:v>31.64</c:v>
                </c:pt>
                <c:pt idx="1313" formatCode="0.00">
                  <c:v>31.669999999999995</c:v>
                </c:pt>
                <c:pt idx="1314" formatCode="0.00">
                  <c:v>31.699999999999996</c:v>
                </c:pt>
                <c:pt idx="1315" formatCode="0.00">
                  <c:v>31.739999999999995</c:v>
                </c:pt>
                <c:pt idx="1316" formatCode="0.00">
                  <c:v>31.769999999999996</c:v>
                </c:pt>
                <c:pt idx="1317" formatCode="0.00">
                  <c:v>31.799999999999997</c:v>
                </c:pt>
                <c:pt idx="1318" formatCode="0.00">
                  <c:v>31.839999999999996</c:v>
                </c:pt>
                <c:pt idx="1319" formatCode="0.00">
                  <c:v>31.869999999999997</c:v>
                </c:pt>
                <c:pt idx="1320" formatCode="0.00">
                  <c:v>31.9</c:v>
                </c:pt>
                <c:pt idx="1321" formatCode="0.00">
                  <c:v>31.939999999999998</c:v>
                </c:pt>
                <c:pt idx="1322" formatCode="0.00">
                  <c:v>31.97</c:v>
                </c:pt>
                <c:pt idx="1323" formatCode="0.00">
                  <c:v>32</c:v>
                </c:pt>
                <c:pt idx="1324" formatCode="0.00">
                  <c:v>32.04</c:v>
                </c:pt>
                <c:pt idx="1325" formatCode="0.00">
                  <c:v>32.07</c:v>
                </c:pt>
                <c:pt idx="1326" formatCode="0.00">
                  <c:v>32.099999999999994</c:v>
                </c:pt>
                <c:pt idx="1327" formatCode="0.00">
                  <c:v>32.14</c:v>
                </c:pt>
                <c:pt idx="1328" formatCode="0.00">
                  <c:v>32.169999999999995</c:v>
                </c:pt>
                <c:pt idx="1329" formatCode="0.00">
                  <c:v>32.199999999999996</c:v>
                </c:pt>
                <c:pt idx="1330" formatCode="0.00">
                  <c:v>32.239999999999995</c:v>
                </c:pt>
                <c:pt idx="1331" formatCode="0.00">
                  <c:v>32.269999999999996</c:v>
                </c:pt>
                <c:pt idx="1332" formatCode="0.00">
                  <c:v>32.299999999999997</c:v>
                </c:pt>
                <c:pt idx="1333" formatCode="0.00">
                  <c:v>32.339999999999996</c:v>
                </c:pt>
                <c:pt idx="1334" formatCode="0.00">
                  <c:v>32.369999999999997</c:v>
                </c:pt>
                <c:pt idx="1335" formatCode="0.00">
                  <c:v>32.4</c:v>
                </c:pt>
                <c:pt idx="1336" formatCode="0.00">
                  <c:v>32.44</c:v>
                </c:pt>
                <c:pt idx="1337" formatCode="0.00">
                  <c:v>32.47</c:v>
                </c:pt>
                <c:pt idx="1338" formatCode="0.00">
                  <c:v>32.5</c:v>
                </c:pt>
                <c:pt idx="1339" formatCode="0.00">
                  <c:v>32.54</c:v>
                </c:pt>
                <c:pt idx="1340" formatCode="0.00">
                  <c:v>32.57</c:v>
                </c:pt>
                <c:pt idx="1341" formatCode="0.00">
                  <c:v>32.599999999999994</c:v>
                </c:pt>
                <c:pt idx="1342" formatCode="0.00">
                  <c:v>32.64</c:v>
                </c:pt>
                <c:pt idx="1343" formatCode="0.00">
                  <c:v>32.669999999999995</c:v>
                </c:pt>
                <c:pt idx="1344" formatCode="0.00">
                  <c:v>32.699999999999996</c:v>
                </c:pt>
                <c:pt idx="1345" formatCode="0.00">
                  <c:v>32.739999999999995</c:v>
                </c:pt>
                <c:pt idx="1346" formatCode="0.00">
                  <c:v>32.769999999999996</c:v>
                </c:pt>
                <c:pt idx="1347" formatCode="0.00">
                  <c:v>32.799999999999997</c:v>
                </c:pt>
                <c:pt idx="1348" formatCode="0.00">
                  <c:v>32.839999999999996</c:v>
                </c:pt>
                <c:pt idx="1349" formatCode="0.00">
                  <c:v>32.869999999999997</c:v>
                </c:pt>
                <c:pt idx="1350" formatCode="0.00">
                  <c:v>32.9</c:v>
                </c:pt>
                <c:pt idx="1351" formatCode="0.00">
                  <c:v>32.94</c:v>
                </c:pt>
                <c:pt idx="1352" formatCode="0.00">
                  <c:v>32.97</c:v>
                </c:pt>
                <c:pt idx="1353" formatCode="0.00">
                  <c:v>33</c:v>
                </c:pt>
                <c:pt idx="1354" formatCode="0.00">
                  <c:v>33.04</c:v>
                </c:pt>
                <c:pt idx="1355" formatCode="0.00">
                  <c:v>33.07</c:v>
                </c:pt>
                <c:pt idx="1356" formatCode="0.00">
                  <c:v>33.099999999999994</c:v>
                </c:pt>
                <c:pt idx="1357" formatCode="0.00">
                  <c:v>33.14</c:v>
                </c:pt>
                <c:pt idx="1358" formatCode="0.00">
                  <c:v>33.169999999999995</c:v>
                </c:pt>
                <c:pt idx="1359" formatCode="0.00">
                  <c:v>33.199999999999996</c:v>
                </c:pt>
                <c:pt idx="1360" formatCode="0.00">
                  <c:v>33.239999999999995</c:v>
                </c:pt>
                <c:pt idx="1361" formatCode="0.00">
                  <c:v>33.269999999999996</c:v>
                </c:pt>
                <c:pt idx="1362" formatCode="0.00">
                  <c:v>33.299999999999997</c:v>
                </c:pt>
                <c:pt idx="1363" formatCode="0.00">
                  <c:v>33.339999999999996</c:v>
                </c:pt>
                <c:pt idx="1364" formatCode="0.00">
                  <c:v>33.369999999999997</c:v>
                </c:pt>
                <c:pt idx="1365" formatCode="0.00">
                  <c:v>33.4</c:v>
                </c:pt>
                <c:pt idx="1366" formatCode="0.00">
                  <c:v>33.44</c:v>
                </c:pt>
                <c:pt idx="1367" formatCode="0.00">
                  <c:v>33.47</c:v>
                </c:pt>
                <c:pt idx="1368" formatCode="0.00">
                  <c:v>33.5</c:v>
                </c:pt>
                <c:pt idx="1369" formatCode="0.00">
                  <c:v>33.54</c:v>
                </c:pt>
                <c:pt idx="1370" formatCode="0.00">
                  <c:v>33.57</c:v>
                </c:pt>
                <c:pt idx="1371" formatCode="0.00">
                  <c:v>33.599999999999994</c:v>
                </c:pt>
                <c:pt idx="1372" formatCode="0.00">
                  <c:v>33.64</c:v>
                </c:pt>
                <c:pt idx="1373" formatCode="0.00">
                  <c:v>33.669999999999995</c:v>
                </c:pt>
                <c:pt idx="1374" formatCode="0.00">
                  <c:v>33.699999999999996</c:v>
                </c:pt>
                <c:pt idx="1375" formatCode="0.00">
                  <c:v>33.739999999999995</c:v>
                </c:pt>
                <c:pt idx="1376" formatCode="0.00">
                  <c:v>33.769999999999996</c:v>
                </c:pt>
                <c:pt idx="1377" formatCode="0.00">
                  <c:v>33.799999999999997</c:v>
                </c:pt>
                <c:pt idx="1378" formatCode="0.00">
                  <c:v>33.839999999999996</c:v>
                </c:pt>
                <c:pt idx="1379" formatCode="0.00">
                  <c:v>33.869999999999997</c:v>
                </c:pt>
                <c:pt idx="1380" formatCode="0.00">
                  <c:v>33.9</c:v>
                </c:pt>
                <c:pt idx="1381" formatCode="0.00">
                  <c:v>33.94</c:v>
                </c:pt>
                <c:pt idx="1382" formatCode="0.00">
                  <c:v>33.97</c:v>
                </c:pt>
                <c:pt idx="1383" formatCode="0.00">
                  <c:v>34</c:v>
                </c:pt>
                <c:pt idx="1384" formatCode="0.00">
                  <c:v>34.04</c:v>
                </c:pt>
                <c:pt idx="1385" formatCode="0.00">
                  <c:v>34.07</c:v>
                </c:pt>
                <c:pt idx="1386" formatCode="0.00">
                  <c:v>34.099999999999994</c:v>
                </c:pt>
                <c:pt idx="1387" formatCode="0.00">
                  <c:v>34.14</c:v>
                </c:pt>
                <c:pt idx="1388" formatCode="0.00">
                  <c:v>34.169999999999995</c:v>
                </c:pt>
                <c:pt idx="1389" formatCode="0.00">
                  <c:v>34.199999999999996</c:v>
                </c:pt>
                <c:pt idx="1390" formatCode="0.00">
                  <c:v>34.239999999999995</c:v>
                </c:pt>
                <c:pt idx="1391" formatCode="0.00">
                  <c:v>34.269999999999996</c:v>
                </c:pt>
                <c:pt idx="1392" formatCode="0.00">
                  <c:v>34.299999999999997</c:v>
                </c:pt>
                <c:pt idx="1393" formatCode="0.00">
                  <c:v>34.339999999999996</c:v>
                </c:pt>
                <c:pt idx="1394" formatCode="0.00">
                  <c:v>34.369999999999997</c:v>
                </c:pt>
                <c:pt idx="1395" formatCode="0.00">
                  <c:v>34.4</c:v>
                </c:pt>
                <c:pt idx="1396" formatCode="0.00">
                  <c:v>34.44</c:v>
                </c:pt>
                <c:pt idx="1397" formatCode="0.00">
                  <c:v>34.47</c:v>
                </c:pt>
                <c:pt idx="1398" formatCode="0.00">
                  <c:v>34.5</c:v>
                </c:pt>
                <c:pt idx="1399" formatCode="0.00">
                  <c:v>34.54</c:v>
                </c:pt>
                <c:pt idx="1400" formatCode="0.00">
                  <c:v>34.57</c:v>
                </c:pt>
                <c:pt idx="1401" formatCode="0.00">
                  <c:v>34.599999999999994</c:v>
                </c:pt>
                <c:pt idx="1402" formatCode="0.00">
                  <c:v>34.64</c:v>
                </c:pt>
                <c:pt idx="1403" formatCode="0.00">
                  <c:v>34.669999999999995</c:v>
                </c:pt>
                <c:pt idx="1404" formatCode="0.00">
                  <c:v>34.699999999999996</c:v>
                </c:pt>
                <c:pt idx="1405" formatCode="0.00">
                  <c:v>34.739999999999995</c:v>
                </c:pt>
                <c:pt idx="1406" formatCode="0.00">
                  <c:v>34.769999999999996</c:v>
                </c:pt>
                <c:pt idx="1407" formatCode="0.00">
                  <c:v>34.799999999999997</c:v>
                </c:pt>
                <c:pt idx="1408" formatCode="0.00">
                  <c:v>34.839999999999996</c:v>
                </c:pt>
                <c:pt idx="1409" formatCode="0.00">
                  <c:v>34.869999999999997</c:v>
                </c:pt>
                <c:pt idx="1410" formatCode="0.00">
                  <c:v>34.9</c:v>
                </c:pt>
                <c:pt idx="1411" formatCode="0.00">
                  <c:v>34.94</c:v>
                </c:pt>
                <c:pt idx="1412" formatCode="0.00">
                  <c:v>34.97</c:v>
                </c:pt>
                <c:pt idx="1413" formatCode="0.00">
                  <c:v>35</c:v>
                </c:pt>
                <c:pt idx="1414" formatCode="0.00">
                  <c:v>35.04</c:v>
                </c:pt>
                <c:pt idx="1415" formatCode="0.00">
                  <c:v>35.07</c:v>
                </c:pt>
                <c:pt idx="1416" formatCode="0.00">
                  <c:v>35.099999999999994</c:v>
                </c:pt>
                <c:pt idx="1417" formatCode="0.00">
                  <c:v>35.14</c:v>
                </c:pt>
                <c:pt idx="1418" formatCode="0.00">
                  <c:v>35.169999999999995</c:v>
                </c:pt>
                <c:pt idx="1419" formatCode="0.00">
                  <c:v>35.199999999999996</c:v>
                </c:pt>
                <c:pt idx="1420" formatCode="0.00">
                  <c:v>35.239999999999995</c:v>
                </c:pt>
                <c:pt idx="1421" formatCode="0.00">
                  <c:v>35.269999999999996</c:v>
                </c:pt>
                <c:pt idx="1422" formatCode="0.00">
                  <c:v>35.299999999999997</c:v>
                </c:pt>
                <c:pt idx="1423" formatCode="0.00">
                  <c:v>35.339999999999996</c:v>
                </c:pt>
                <c:pt idx="1424" formatCode="0.00">
                  <c:v>35.369999999999997</c:v>
                </c:pt>
                <c:pt idx="1425" formatCode="0.00">
                  <c:v>35.4</c:v>
                </c:pt>
                <c:pt idx="1426" formatCode="0.00">
                  <c:v>35.44</c:v>
                </c:pt>
                <c:pt idx="1427" formatCode="0.00">
                  <c:v>35.47</c:v>
                </c:pt>
                <c:pt idx="1428" formatCode="0.00">
                  <c:v>35.5</c:v>
                </c:pt>
                <c:pt idx="1429" formatCode="0.00">
                  <c:v>35.54</c:v>
                </c:pt>
                <c:pt idx="1430" formatCode="0.00">
                  <c:v>35.57</c:v>
                </c:pt>
                <c:pt idx="1431" formatCode="0.00">
                  <c:v>35.599999999999994</c:v>
                </c:pt>
                <c:pt idx="1432" formatCode="0.00">
                  <c:v>35.64</c:v>
                </c:pt>
                <c:pt idx="1433" formatCode="0.00">
                  <c:v>35.669999999999995</c:v>
                </c:pt>
                <c:pt idx="1434" formatCode="0.00">
                  <c:v>35.699999999999996</c:v>
                </c:pt>
                <c:pt idx="1435" formatCode="0.00">
                  <c:v>35.739999999999995</c:v>
                </c:pt>
                <c:pt idx="1436" formatCode="0.00">
                  <c:v>35.769999999999996</c:v>
                </c:pt>
                <c:pt idx="1437" formatCode="0.00">
                  <c:v>35.799999999999997</c:v>
                </c:pt>
                <c:pt idx="1438" formatCode="0.00">
                  <c:v>35.839999999999996</c:v>
                </c:pt>
                <c:pt idx="1439" formatCode="0.00">
                  <c:v>35.869999999999997</c:v>
                </c:pt>
                <c:pt idx="1440" formatCode="0.00">
                  <c:v>35.9</c:v>
                </c:pt>
                <c:pt idx="1441" formatCode="0.00">
                  <c:v>35.94</c:v>
                </c:pt>
                <c:pt idx="1442" formatCode="0.00">
                  <c:v>35.97</c:v>
                </c:pt>
                <c:pt idx="1443" formatCode="0.00">
                  <c:v>36</c:v>
                </c:pt>
                <c:pt idx="1444" formatCode="0.00">
                  <c:v>36.04</c:v>
                </c:pt>
                <c:pt idx="1445" formatCode="0.00">
                  <c:v>36.07</c:v>
                </c:pt>
                <c:pt idx="1446" formatCode="0.00">
                  <c:v>36.099999999999994</c:v>
                </c:pt>
                <c:pt idx="1447" formatCode="0.00">
                  <c:v>36.14</c:v>
                </c:pt>
                <c:pt idx="1448" formatCode="0.00">
                  <c:v>36.169999999999995</c:v>
                </c:pt>
                <c:pt idx="1449" formatCode="0.00">
                  <c:v>36.199999999999996</c:v>
                </c:pt>
                <c:pt idx="1450" formatCode="0.00">
                  <c:v>36.239999999999995</c:v>
                </c:pt>
                <c:pt idx="1451" formatCode="0.00">
                  <c:v>36.269999999999996</c:v>
                </c:pt>
                <c:pt idx="1452" formatCode="0.00">
                  <c:v>36.299999999999997</c:v>
                </c:pt>
                <c:pt idx="1453" formatCode="0.00">
                  <c:v>36.339999999999996</c:v>
                </c:pt>
                <c:pt idx="1454" formatCode="0.00">
                  <c:v>36.369999999999997</c:v>
                </c:pt>
                <c:pt idx="1455" formatCode="0.00">
                  <c:v>36.4</c:v>
                </c:pt>
                <c:pt idx="1456" formatCode="0.00">
                  <c:v>36.44</c:v>
                </c:pt>
                <c:pt idx="1457" formatCode="0.00">
                  <c:v>36.47</c:v>
                </c:pt>
                <c:pt idx="1458" formatCode="0.00">
                  <c:v>36.5</c:v>
                </c:pt>
                <c:pt idx="1459" formatCode="0.00">
                  <c:v>36.54</c:v>
                </c:pt>
                <c:pt idx="1460" formatCode="0.00">
                  <c:v>36.57</c:v>
                </c:pt>
                <c:pt idx="1461" formatCode="0.00">
                  <c:v>36.599999999999994</c:v>
                </c:pt>
                <c:pt idx="1462" formatCode="0.00">
                  <c:v>36.64</c:v>
                </c:pt>
                <c:pt idx="1463" formatCode="0.00">
                  <c:v>36.669999999999995</c:v>
                </c:pt>
                <c:pt idx="1464" formatCode="0.00">
                  <c:v>36.699999999999996</c:v>
                </c:pt>
                <c:pt idx="1465" formatCode="0.00">
                  <c:v>36.739999999999995</c:v>
                </c:pt>
                <c:pt idx="1466" formatCode="0.00">
                  <c:v>36.769999999999996</c:v>
                </c:pt>
                <c:pt idx="1467" formatCode="0.00">
                  <c:v>36.799999999999997</c:v>
                </c:pt>
                <c:pt idx="1468" formatCode="0.00">
                  <c:v>36.839999999999996</c:v>
                </c:pt>
                <c:pt idx="1469" formatCode="0.00">
                  <c:v>36.869999999999997</c:v>
                </c:pt>
                <c:pt idx="1470" formatCode="0.00">
                  <c:v>36.9</c:v>
                </c:pt>
                <c:pt idx="1471" formatCode="0.00">
                  <c:v>36.94</c:v>
                </c:pt>
                <c:pt idx="1472" formatCode="0.00">
                  <c:v>36.97</c:v>
                </c:pt>
                <c:pt idx="1473" formatCode="0.00">
                  <c:v>37</c:v>
                </c:pt>
                <c:pt idx="1474" formatCode="0.00">
                  <c:v>37.04</c:v>
                </c:pt>
                <c:pt idx="1475" formatCode="0.00">
                  <c:v>37.07</c:v>
                </c:pt>
                <c:pt idx="1476" formatCode="0.00">
                  <c:v>37.099999999999994</c:v>
                </c:pt>
                <c:pt idx="1477" formatCode="0.00">
                  <c:v>37.14</c:v>
                </c:pt>
                <c:pt idx="1478" formatCode="0.00">
                  <c:v>37.169999999999995</c:v>
                </c:pt>
                <c:pt idx="1479" formatCode="0.00">
                  <c:v>37.199999999999996</c:v>
                </c:pt>
                <c:pt idx="1480" formatCode="0.00">
                  <c:v>37.239999999999995</c:v>
                </c:pt>
                <c:pt idx="1481" formatCode="0.00">
                  <c:v>37.269999999999996</c:v>
                </c:pt>
                <c:pt idx="1482" formatCode="0.00">
                  <c:v>37.299999999999997</c:v>
                </c:pt>
                <c:pt idx="1483" formatCode="0.00">
                  <c:v>37.339999999999996</c:v>
                </c:pt>
                <c:pt idx="1484" formatCode="0.00">
                  <c:v>37.369999999999997</c:v>
                </c:pt>
                <c:pt idx="1485" formatCode="0.00">
                  <c:v>37.4</c:v>
                </c:pt>
                <c:pt idx="1486" formatCode="0.00">
                  <c:v>37.44</c:v>
                </c:pt>
                <c:pt idx="1487" formatCode="0.00">
                  <c:v>37.47</c:v>
                </c:pt>
                <c:pt idx="1488" formatCode="0.00">
                  <c:v>37.5</c:v>
                </c:pt>
                <c:pt idx="1489" formatCode="0.00">
                  <c:v>37.54</c:v>
                </c:pt>
                <c:pt idx="1490" formatCode="0.00">
                  <c:v>37.57</c:v>
                </c:pt>
                <c:pt idx="1491" formatCode="0.00">
                  <c:v>37.599999999999994</c:v>
                </c:pt>
                <c:pt idx="1492" formatCode="0.00">
                  <c:v>37.64</c:v>
                </c:pt>
                <c:pt idx="1493" formatCode="0.00">
                  <c:v>37.669999999999995</c:v>
                </c:pt>
                <c:pt idx="1494" formatCode="0.00">
                  <c:v>37.699999999999996</c:v>
                </c:pt>
                <c:pt idx="1495" formatCode="0.00">
                  <c:v>37.739999999999995</c:v>
                </c:pt>
                <c:pt idx="1496" formatCode="0.00">
                  <c:v>37.769999999999996</c:v>
                </c:pt>
                <c:pt idx="1497" formatCode="0.00">
                  <c:v>37.799999999999997</c:v>
                </c:pt>
                <c:pt idx="1498" formatCode="0.00">
                  <c:v>37.839999999999996</c:v>
                </c:pt>
                <c:pt idx="1499" formatCode="0.00">
                  <c:v>37.869999999999997</c:v>
                </c:pt>
                <c:pt idx="1500" formatCode="0.00">
                  <c:v>37.9</c:v>
                </c:pt>
                <c:pt idx="1501" formatCode="0.00">
                  <c:v>37.94</c:v>
                </c:pt>
                <c:pt idx="1502" formatCode="0.00">
                  <c:v>37.97</c:v>
                </c:pt>
                <c:pt idx="1503" formatCode="0.00">
                  <c:v>38</c:v>
                </c:pt>
                <c:pt idx="1504" formatCode="0.00">
                  <c:v>38.04</c:v>
                </c:pt>
                <c:pt idx="1505" formatCode="0.00">
                  <c:v>38.07</c:v>
                </c:pt>
                <c:pt idx="1506" formatCode="0.00">
                  <c:v>38.099999999999994</c:v>
                </c:pt>
                <c:pt idx="1507" formatCode="0.00">
                  <c:v>38.14</c:v>
                </c:pt>
                <c:pt idx="1508" formatCode="0.00">
                  <c:v>38.169999999999995</c:v>
                </c:pt>
                <c:pt idx="1509" formatCode="0.00">
                  <c:v>38.199999999999996</c:v>
                </c:pt>
                <c:pt idx="1510" formatCode="0.00">
                  <c:v>38.239999999999995</c:v>
                </c:pt>
                <c:pt idx="1511" formatCode="0.00">
                  <c:v>38.269999999999996</c:v>
                </c:pt>
                <c:pt idx="1512" formatCode="0.00">
                  <c:v>38.299999999999997</c:v>
                </c:pt>
                <c:pt idx="1513" formatCode="0.00">
                  <c:v>38.339999999999996</c:v>
                </c:pt>
                <c:pt idx="1514" formatCode="0.00">
                  <c:v>38.369999999999997</c:v>
                </c:pt>
                <c:pt idx="1515" formatCode="0.00">
                  <c:v>38.4</c:v>
                </c:pt>
                <c:pt idx="1516" formatCode="0.00">
                  <c:v>38.44</c:v>
                </c:pt>
                <c:pt idx="1517" formatCode="0.00">
                  <c:v>38.47</c:v>
                </c:pt>
                <c:pt idx="1518" formatCode="0.00">
                  <c:v>38.5</c:v>
                </c:pt>
                <c:pt idx="1519" formatCode="0.00">
                  <c:v>38.54</c:v>
                </c:pt>
                <c:pt idx="1520" formatCode="0.00">
                  <c:v>38.57</c:v>
                </c:pt>
                <c:pt idx="1521" formatCode="0.00">
                  <c:v>38.599999999999994</c:v>
                </c:pt>
                <c:pt idx="1522" formatCode="0.00">
                  <c:v>38.64</c:v>
                </c:pt>
                <c:pt idx="1523" formatCode="0.00">
                  <c:v>38.669999999999995</c:v>
                </c:pt>
                <c:pt idx="1524" formatCode="0.00">
                  <c:v>38.699999999999996</c:v>
                </c:pt>
                <c:pt idx="1525" formatCode="0.00">
                  <c:v>38.739999999999995</c:v>
                </c:pt>
                <c:pt idx="1526" formatCode="0.00">
                  <c:v>38.769999999999996</c:v>
                </c:pt>
                <c:pt idx="1527" formatCode="0.00">
                  <c:v>38.799999999999997</c:v>
                </c:pt>
                <c:pt idx="1528" formatCode="0.00">
                  <c:v>38.839999999999996</c:v>
                </c:pt>
                <c:pt idx="1529" formatCode="0.00">
                  <c:v>38.869999999999997</c:v>
                </c:pt>
                <c:pt idx="1530" formatCode="0.00">
                  <c:v>38.9</c:v>
                </c:pt>
                <c:pt idx="1531" formatCode="0.00">
                  <c:v>38.94</c:v>
                </c:pt>
                <c:pt idx="1532" formatCode="0.00">
                  <c:v>38.97</c:v>
                </c:pt>
                <c:pt idx="1533" formatCode="0.00">
                  <c:v>39</c:v>
                </c:pt>
                <c:pt idx="1534" formatCode="0.00">
                  <c:v>39.04</c:v>
                </c:pt>
                <c:pt idx="1535" formatCode="0.00">
                  <c:v>39.07</c:v>
                </c:pt>
                <c:pt idx="1536" formatCode="0.00">
                  <c:v>39.099999999999994</c:v>
                </c:pt>
                <c:pt idx="1537" formatCode="0.00">
                  <c:v>39.14</c:v>
                </c:pt>
                <c:pt idx="1538" formatCode="0.00">
                  <c:v>39.169999999999995</c:v>
                </c:pt>
                <c:pt idx="1539" formatCode="0.00">
                  <c:v>39.199999999999996</c:v>
                </c:pt>
                <c:pt idx="1540" formatCode="0.00">
                  <c:v>39.239999999999995</c:v>
                </c:pt>
                <c:pt idx="1541" formatCode="0.00">
                  <c:v>39.269999999999996</c:v>
                </c:pt>
                <c:pt idx="1542" formatCode="0.00">
                  <c:v>39.299999999999997</c:v>
                </c:pt>
                <c:pt idx="1543" formatCode="0.00">
                  <c:v>39.339999999999996</c:v>
                </c:pt>
                <c:pt idx="1544" formatCode="0.00">
                  <c:v>39.369999999999997</c:v>
                </c:pt>
                <c:pt idx="1545" formatCode="0.00">
                  <c:v>39.4</c:v>
                </c:pt>
                <c:pt idx="1546" formatCode="0.00">
                  <c:v>39.44</c:v>
                </c:pt>
                <c:pt idx="1547" formatCode="0.00">
                  <c:v>39.47</c:v>
                </c:pt>
                <c:pt idx="1548" formatCode="0.00">
                  <c:v>39.5</c:v>
                </c:pt>
                <c:pt idx="1549" formatCode="0.00">
                  <c:v>39.54</c:v>
                </c:pt>
                <c:pt idx="1550" formatCode="0.00">
                  <c:v>39.57</c:v>
                </c:pt>
                <c:pt idx="1551" formatCode="0.00">
                  <c:v>39.599999999999994</c:v>
                </c:pt>
                <c:pt idx="1552" formatCode="0.00">
                  <c:v>39.64</c:v>
                </c:pt>
                <c:pt idx="1553" formatCode="0.00">
                  <c:v>39.669999999999995</c:v>
                </c:pt>
                <c:pt idx="1554" formatCode="0.00">
                  <c:v>39.699999999999996</c:v>
                </c:pt>
                <c:pt idx="1555" formatCode="0.00">
                  <c:v>39.739999999999995</c:v>
                </c:pt>
                <c:pt idx="1556" formatCode="0.00">
                  <c:v>39.769999999999996</c:v>
                </c:pt>
                <c:pt idx="1557" formatCode="0.00">
                  <c:v>39.799999999999997</c:v>
                </c:pt>
                <c:pt idx="1558" formatCode="0.00">
                  <c:v>39.839999999999996</c:v>
                </c:pt>
                <c:pt idx="1559" formatCode="0.00">
                  <c:v>39.869999999999997</c:v>
                </c:pt>
                <c:pt idx="1560" formatCode="0.00">
                  <c:v>39.9</c:v>
                </c:pt>
                <c:pt idx="1561" formatCode="0.00">
                  <c:v>39.94</c:v>
                </c:pt>
                <c:pt idx="1562" formatCode="0.00">
                  <c:v>39.97</c:v>
                </c:pt>
                <c:pt idx="1563" formatCode="0.00">
                  <c:v>40</c:v>
                </c:pt>
                <c:pt idx="1564" formatCode="0.00">
                  <c:v>40.04</c:v>
                </c:pt>
                <c:pt idx="1565" formatCode="0.00">
                  <c:v>40.07</c:v>
                </c:pt>
                <c:pt idx="1566" formatCode="0.00">
                  <c:v>40.099999999999994</c:v>
                </c:pt>
                <c:pt idx="1567" formatCode="0.00">
                  <c:v>40.14</c:v>
                </c:pt>
                <c:pt idx="1568" formatCode="0.00">
                  <c:v>40.169999999999995</c:v>
                </c:pt>
                <c:pt idx="1569" formatCode="0.00">
                  <c:v>40.199999999999996</c:v>
                </c:pt>
                <c:pt idx="1570" formatCode="0.00">
                  <c:v>40.239999999999995</c:v>
                </c:pt>
                <c:pt idx="1571" formatCode="0.00">
                  <c:v>40.269999999999996</c:v>
                </c:pt>
                <c:pt idx="1572" formatCode="0.00">
                  <c:v>40.299999999999997</c:v>
                </c:pt>
                <c:pt idx="1573" formatCode="0.00">
                  <c:v>40.339999999999996</c:v>
                </c:pt>
                <c:pt idx="1574" formatCode="0.00">
                  <c:v>40.369999999999997</c:v>
                </c:pt>
                <c:pt idx="1575" formatCode="0.00">
                  <c:v>40.4</c:v>
                </c:pt>
                <c:pt idx="1576" formatCode="0.00">
                  <c:v>40.44</c:v>
                </c:pt>
                <c:pt idx="1577" formatCode="0.00">
                  <c:v>40.47</c:v>
                </c:pt>
                <c:pt idx="1578" formatCode="0.00">
                  <c:v>40.5</c:v>
                </c:pt>
                <c:pt idx="1579" formatCode="0.00">
                  <c:v>40.54</c:v>
                </c:pt>
                <c:pt idx="1580" formatCode="0.00">
                  <c:v>40.57</c:v>
                </c:pt>
                <c:pt idx="1581" formatCode="0.00">
                  <c:v>40.599999999999994</c:v>
                </c:pt>
                <c:pt idx="1582" formatCode="0.00">
                  <c:v>40.64</c:v>
                </c:pt>
                <c:pt idx="1583" formatCode="0.00">
                  <c:v>40.669999999999995</c:v>
                </c:pt>
                <c:pt idx="1584" formatCode="0.00">
                  <c:v>40.699999999999996</c:v>
                </c:pt>
                <c:pt idx="1585" formatCode="0.00">
                  <c:v>40.739999999999995</c:v>
                </c:pt>
                <c:pt idx="1586" formatCode="0.00">
                  <c:v>40.769999999999996</c:v>
                </c:pt>
                <c:pt idx="1587" formatCode="0.00">
                  <c:v>40.799999999999997</c:v>
                </c:pt>
                <c:pt idx="1588" formatCode="0.00">
                  <c:v>40.839999999999996</c:v>
                </c:pt>
                <c:pt idx="1589" formatCode="0.00">
                  <c:v>40.869999999999997</c:v>
                </c:pt>
                <c:pt idx="1590" formatCode="0.00">
                  <c:v>40.9</c:v>
                </c:pt>
                <c:pt idx="1591" formatCode="0.00">
                  <c:v>40.94</c:v>
                </c:pt>
                <c:pt idx="1592" formatCode="0.00">
                  <c:v>40.97</c:v>
                </c:pt>
                <c:pt idx="1593" formatCode="0.00">
                  <c:v>41</c:v>
                </c:pt>
                <c:pt idx="1594" formatCode="0.00">
                  <c:v>41.04</c:v>
                </c:pt>
                <c:pt idx="1595" formatCode="0.00">
                  <c:v>41.07</c:v>
                </c:pt>
                <c:pt idx="1596" formatCode="0.00">
                  <c:v>41.099999999999994</c:v>
                </c:pt>
                <c:pt idx="1597" formatCode="0.00">
                  <c:v>41.14</c:v>
                </c:pt>
                <c:pt idx="1598" formatCode="0.00">
                  <c:v>41.169999999999995</c:v>
                </c:pt>
                <c:pt idx="1599" formatCode="0.00">
                  <c:v>41.199999999999996</c:v>
                </c:pt>
                <c:pt idx="1600" formatCode="0.00">
                  <c:v>41.239999999999995</c:v>
                </c:pt>
                <c:pt idx="1601" formatCode="0.00">
                  <c:v>41.269999999999996</c:v>
                </c:pt>
                <c:pt idx="1602" formatCode="0.00">
                  <c:v>41.3</c:v>
                </c:pt>
                <c:pt idx="1603" formatCode="0.00">
                  <c:v>41.339999999999996</c:v>
                </c:pt>
                <c:pt idx="1604" formatCode="0.00">
                  <c:v>41.37</c:v>
                </c:pt>
                <c:pt idx="1605" formatCode="0.00">
                  <c:v>41.4</c:v>
                </c:pt>
                <c:pt idx="1606" formatCode="0.00">
                  <c:v>41.44</c:v>
                </c:pt>
                <c:pt idx="1607" formatCode="0.00">
                  <c:v>41.47</c:v>
                </c:pt>
                <c:pt idx="1608" formatCode="0.00">
                  <c:v>41.5</c:v>
                </c:pt>
                <c:pt idx="1609" formatCode="0.00">
                  <c:v>41.54</c:v>
                </c:pt>
                <c:pt idx="1610" formatCode="0.00">
                  <c:v>41.57</c:v>
                </c:pt>
                <c:pt idx="1611" formatCode="0.00">
                  <c:v>41.599999999999994</c:v>
                </c:pt>
                <c:pt idx="1612" formatCode="0.00">
                  <c:v>41.64</c:v>
                </c:pt>
                <c:pt idx="1613" formatCode="0.00">
                  <c:v>41.669999999999995</c:v>
                </c:pt>
                <c:pt idx="1614" formatCode="0.00">
                  <c:v>41.699999999999996</c:v>
                </c:pt>
                <c:pt idx="1615" formatCode="0.00">
                  <c:v>41.739999999999995</c:v>
                </c:pt>
                <c:pt idx="1616" formatCode="0.00">
                  <c:v>41.769999999999996</c:v>
                </c:pt>
                <c:pt idx="1617" formatCode="0.00">
                  <c:v>41.8</c:v>
                </c:pt>
                <c:pt idx="1618" formatCode="0.00">
                  <c:v>41.839999999999996</c:v>
                </c:pt>
                <c:pt idx="1619" formatCode="0.00">
                  <c:v>41.87</c:v>
                </c:pt>
                <c:pt idx="1620" formatCode="0.00">
                  <c:v>41.9</c:v>
                </c:pt>
                <c:pt idx="1621" formatCode="0.00">
                  <c:v>41.94</c:v>
                </c:pt>
                <c:pt idx="1622" formatCode="0.00">
                  <c:v>41.97</c:v>
                </c:pt>
                <c:pt idx="1623" formatCode="0.00">
                  <c:v>42</c:v>
                </c:pt>
                <c:pt idx="1624" formatCode="0.00">
                  <c:v>42.04</c:v>
                </c:pt>
                <c:pt idx="1625" formatCode="0.00">
                  <c:v>42.07</c:v>
                </c:pt>
                <c:pt idx="1626" formatCode="0.00">
                  <c:v>42.099999999999994</c:v>
                </c:pt>
                <c:pt idx="1627" formatCode="0.00">
                  <c:v>42.14</c:v>
                </c:pt>
                <c:pt idx="1628" formatCode="0.00">
                  <c:v>42.169999999999995</c:v>
                </c:pt>
                <c:pt idx="1629" formatCode="0.00">
                  <c:v>42.199999999999996</c:v>
                </c:pt>
                <c:pt idx="1630" formatCode="0.00">
                  <c:v>42.239999999999995</c:v>
                </c:pt>
                <c:pt idx="1631" formatCode="0.00">
                  <c:v>42.269999999999996</c:v>
                </c:pt>
                <c:pt idx="1632" formatCode="0.00">
                  <c:v>42.3</c:v>
                </c:pt>
                <c:pt idx="1633" formatCode="0.00">
                  <c:v>42.339999999999996</c:v>
                </c:pt>
                <c:pt idx="1634" formatCode="0.00">
                  <c:v>42.37</c:v>
                </c:pt>
                <c:pt idx="1635" formatCode="0.00">
                  <c:v>42.4</c:v>
                </c:pt>
                <c:pt idx="1636" formatCode="0.00">
                  <c:v>42.44</c:v>
                </c:pt>
                <c:pt idx="1637" formatCode="0.00">
                  <c:v>42.47</c:v>
                </c:pt>
                <c:pt idx="1638" formatCode="0.00">
                  <c:v>42.5</c:v>
                </c:pt>
                <c:pt idx="1639" formatCode="0.00">
                  <c:v>42.54</c:v>
                </c:pt>
                <c:pt idx="1640" formatCode="0.00">
                  <c:v>42.57</c:v>
                </c:pt>
                <c:pt idx="1641" formatCode="0.00">
                  <c:v>42.599999999999994</c:v>
                </c:pt>
                <c:pt idx="1642" formatCode="0.00">
                  <c:v>42.64</c:v>
                </c:pt>
                <c:pt idx="1643" formatCode="0.00">
                  <c:v>42.669999999999995</c:v>
                </c:pt>
                <c:pt idx="1644" formatCode="0.00">
                  <c:v>42.699999999999996</c:v>
                </c:pt>
                <c:pt idx="1645" formatCode="0.00">
                  <c:v>42.739999999999995</c:v>
                </c:pt>
                <c:pt idx="1646" formatCode="0.00">
                  <c:v>42.769999999999996</c:v>
                </c:pt>
                <c:pt idx="1647" formatCode="0.00">
                  <c:v>42.8</c:v>
                </c:pt>
                <c:pt idx="1648" formatCode="0.00">
                  <c:v>42.839999999999996</c:v>
                </c:pt>
                <c:pt idx="1649" formatCode="0.00">
                  <c:v>42.87</c:v>
                </c:pt>
                <c:pt idx="1650" formatCode="0.00">
                  <c:v>42.9</c:v>
                </c:pt>
                <c:pt idx="1651" formatCode="0.00">
                  <c:v>42.94</c:v>
                </c:pt>
                <c:pt idx="1652" formatCode="0.00">
                  <c:v>42.97</c:v>
                </c:pt>
                <c:pt idx="1653" formatCode="0.00">
                  <c:v>43</c:v>
                </c:pt>
                <c:pt idx="1654" formatCode="0.00">
                  <c:v>43.04</c:v>
                </c:pt>
                <c:pt idx="1655" formatCode="0.00">
                  <c:v>43.07</c:v>
                </c:pt>
                <c:pt idx="1656" formatCode="0.00">
                  <c:v>43.099999999999994</c:v>
                </c:pt>
                <c:pt idx="1657" formatCode="0.00">
                  <c:v>43.14</c:v>
                </c:pt>
                <c:pt idx="1658" formatCode="0.00">
                  <c:v>43.169999999999995</c:v>
                </c:pt>
                <c:pt idx="1659" formatCode="0.00">
                  <c:v>43.199999999999996</c:v>
                </c:pt>
                <c:pt idx="1660" formatCode="0.00">
                  <c:v>43.239999999999995</c:v>
                </c:pt>
                <c:pt idx="1661" formatCode="0.00">
                  <c:v>43.269999999999996</c:v>
                </c:pt>
                <c:pt idx="1662" formatCode="0.00">
                  <c:v>43.3</c:v>
                </c:pt>
                <c:pt idx="1663" formatCode="0.00">
                  <c:v>43.339999999999996</c:v>
                </c:pt>
                <c:pt idx="1664" formatCode="0.00">
                  <c:v>43.37</c:v>
                </c:pt>
                <c:pt idx="1665" formatCode="0.00">
                  <c:v>43.4</c:v>
                </c:pt>
                <c:pt idx="1666" formatCode="0.00">
                  <c:v>43.44</c:v>
                </c:pt>
                <c:pt idx="1667" formatCode="0.00">
                  <c:v>43.47</c:v>
                </c:pt>
                <c:pt idx="1668" formatCode="0.00">
                  <c:v>43.5</c:v>
                </c:pt>
                <c:pt idx="1669" formatCode="0.00">
                  <c:v>43.54</c:v>
                </c:pt>
                <c:pt idx="1670" formatCode="0.00">
                  <c:v>43.57</c:v>
                </c:pt>
                <c:pt idx="1671" formatCode="0.00">
                  <c:v>43.599999999999994</c:v>
                </c:pt>
                <c:pt idx="1672" formatCode="0.00">
                  <c:v>43.64</c:v>
                </c:pt>
                <c:pt idx="1673" formatCode="0.00">
                  <c:v>43.669999999999995</c:v>
                </c:pt>
                <c:pt idx="1674" formatCode="0.00">
                  <c:v>43.699999999999996</c:v>
                </c:pt>
                <c:pt idx="1675" formatCode="0.00">
                  <c:v>43.739999999999995</c:v>
                </c:pt>
                <c:pt idx="1676" formatCode="0.00">
                  <c:v>43.769999999999996</c:v>
                </c:pt>
                <c:pt idx="1677" formatCode="0.00">
                  <c:v>43.8</c:v>
                </c:pt>
                <c:pt idx="1678" formatCode="0.00">
                  <c:v>43.839999999999996</c:v>
                </c:pt>
                <c:pt idx="1679" formatCode="0.00">
                  <c:v>43.87</c:v>
                </c:pt>
                <c:pt idx="1680" formatCode="0.00">
                  <c:v>43.9</c:v>
                </c:pt>
                <c:pt idx="1681" formatCode="0.00">
                  <c:v>43.94</c:v>
                </c:pt>
                <c:pt idx="1682" formatCode="0.00">
                  <c:v>43.97</c:v>
                </c:pt>
                <c:pt idx="1683" formatCode="0.00">
                  <c:v>44</c:v>
                </c:pt>
                <c:pt idx="1684" formatCode="0.00">
                  <c:v>44.04</c:v>
                </c:pt>
                <c:pt idx="1685" formatCode="0.00">
                  <c:v>44.07</c:v>
                </c:pt>
                <c:pt idx="1686" formatCode="0.00">
                  <c:v>44.099999999999994</c:v>
                </c:pt>
                <c:pt idx="1687" formatCode="0.00">
                  <c:v>44.14</c:v>
                </c:pt>
                <c:pt idx="1688" formatCode="0.00">
                  <c:v>44.169999999999995</c:v>
                </c:pt>
                <c:pt idx="1689" formatCode="0.00">
                  <c:v>44.199999999999996</c:v>
                </c:pt>
                <c:pt idx="1690" formatCode="0.00">
                  <c:v>44.239999999999995</c:v>
                </c:pt>
                <c:pt idx="1691" formatCode="0.00">
                  <c:v>44.269999999999996</c:v>
                </c:pt>
                <c:pt idx="1692" formatCode="0.00">
                  <c:v>44.3</c:v>
                </c:pt>
                <c:pt idx="1693" formatCode="0.00">
                  <c:v>44.339999999999996</c:v>
                </c:pt>
                <c:pt idx="1694" formatCode="0.00">
                  <c:v>44.37</c:v>
                </c:pt>
                <c:pt idx="1695" formatCode="0.00">
                  <c:v>44.4</c:v>
                </c:pt>
                <c:pt idx="1696" formatCode="0.00">
                  <c:v>44.44</c:v>
                </c:pt>
                <c:pt idx="1697" formatCode="0.00">
                  <c:v>44.47</c:v>
                </c:pt>
                <c:pt idx="1698" formatCode="0.00">
                  <c:v>44.5</c:v>
                </c:pt>
                <c:pt idx="1699" formatCode="0.00">
                  <c:v>44.54</c:v>
                </c:pt>
                <c:pt idx="1700" formatCode="0.00">
                  <c:v>44.57</c:v>
                </c:pt>
                <c:pt idx="1701" formatCode="0.00">
                  <c:v>44.599999999999994</c:v>
                </c:pt>
                <c:pt idx="1702" formatCode="0.00">
                  <c:v>44.64</c:v>
                </c:pt>
                <c:pt idx="1703" formatCode="0.00">
                  <c:v>44.669999999999995</c:v>
                </c:pt>
                <c:pt idx="1704" formatCode="0.00">
                  <c:v>44.699999999999996</c:v>
                </c:pt>
                <c:pt idx="1705" formatCode="0.00">
                  <c:v>44.739999999999995</c:v>
                </c:pt>
                <c:pt idx="1706" formatCode="0.00">
                  <c:v>44.769999999999996</c:v>
                </c:pt>
                <c:pt idx="1707" formatCode="0.00">
                  <c:v>44.8</c:v>
                </c:pt>
                <c:pt idx="1708" formatCode="0.00">
                  <c:v>44.839999999999996</c:v>
                </c:pt>
                <c:pt idx="1709" formatCode="0.00">
                  <c:v>44.87</c:v>
                </c:pt>
                <c:pt idx="1710" formatCode="0.00">
                  <c:v>44.9</c:v>
                </c:pt>
                <c:pt idx="1711" formatCode="0.00">
                  <c:v>44.94</c:v>
                </c:pt>
                <c:pt idx="1712" formatCode="0.00">
                  <c:v>44.97</c:v>
                </c:pt>
                <c:pt idx="1713" formatCode="0.00">
                  <c:v>45</c:v>
                </c:pt>
                <c:pt idx="1714" formatCode="0.00">
                  <c:v>45.04</c:v>
                </c:pt>
                <c:pt idx="1715" formatCode="0.00">
                  <c:v>45.07</c:v>
                </c:pt>
                <c:pt idx="1716" formatCode="0.00">
                  <c:v>45.099999999999994</c:v>
                </c:pt>
                <c:pt idx="1717" formatCode="0.00">
                  <c:v>45.14</c:v>
                </c:pt>
                <c:pt idx="1718" formatCode="0.00">
                  <c:v>45.169999999999995</c:v>
                </c:pt>
                <c:pt idx="1719" formatCode="0.00">
                  <c:v>45.199999999999996</c:v>
                </c:pt>
                <c:pt idx="1720" formatCode="0.00">
                  <c:v>45.239999999999995</c:v>
                </c:pt>
                <c:pt idx="1721" formatCode="0.00">
                  <c:v>45.269999999999996</c:v>
                </c:pt>
                <c:pt idx="1722" formatCode="0.00">
                  <c:v>45.3</c:v>
                </c:pt>
                <c:pt idx="1723" formatCode="0.00">
                  <c:v>45.339999999999996</c:v>
                </c:pt>
                <c:pt idx="1724" formatCode="0.00">
                  <c:v>45.37</c:v>
                </c:pt>
                <c:pt idx="1725" formatCode="0.00">
                  <c:v>45.4</c:v>
                </c:pt>
                <c:pt idx="1726" formatCode="0.00">
                  <c:v>45.44</c:v>
                </c:pt>
                <c:pt idx="1727" formatCode="0.00">
                  <c:v>45.47</c:v>
                </c:pt>
                <c:pt idx="1728" formatCode="0.00">
                  <c:v>45.5</c:v>
                </c:pt>
                <c:pt idx="1729" formatCode="0.00">
                  <c:v>45.54</c:v>
                </c:pt>
                <c:pt idx="1730" formatCode="0.00">
                  <c:v>45.57</c:v>
                </c:pt>
                <c:pt idx="1731" formatCode="0.00">
                  <c:v>45.599999999999994</c:v>
                </c:pt>
                <c:pt idx="1732" formatCode="0.00">
                  <c:v>45.64</c:v>
                </c:pt>
                <c:pt idx="1733" formatCode="0.00">
                  <c:v>45.669999999999995</c:v>
                </c:pt>
                <c:pt idx="1734" formatCode="0.00">
                  <c:v>45.699999999999996</c:v>
                </c:pt>
                <c:pt idx="1735" formatCode="0.00">
                  <c:v>45.739999999999995</c:v>
                </c:pt>
                <c:pt idx="1736" formatCode="0.00">
                  <c:v>45.769999999999996</c:v>
                </c:pt>
                <c:pt idx="1737" formatCode="0.00">
                  <c:v>45.8</c:v>
                </c:pt>
                <c:pt idx="1738" formatCode="0.00">
                  <c:v>45.839999999999996</c:v>
                </c:pt>
                <c:pt idx="1739" formatCode="0.00">
                  <c:v>45.87</c:v>
                </c:pt>
                <c:pt idx="1740" formatCode="0.00">
                  <c:v>45.9</c:v>
                </c:pt>
                <c:pt idx="1741" formatCode="0.00">
                  <c:v>45.94</c:v>
                </c:pt>
                <c:pt idx="1742" formatCode="0.00">
                  <c:v>45.97</c:v>
                </c:pt>
                <c:pt idx="1743" formatCode="0.00">
                  <c:v>46</c:v>
                </c:pt>
                <c:pt idx="1744" formatCode="0.00">
                  <c:v>46.04</c:v>
                </c:pt>
                <c:pt idx="1745" formatCode="0.00">
                  <c:v>46.07</c:v>
                </c:pt>
                <c:pt idx="1746" formatCode="0.00">
                  <c:v>46.099999999999994</c:v>
                </c:pt>
                <c:pt idx="1747" formatCode="0.00">
                  <c:v>46.14</c:v>
                </c:pt>
                <c:pt idx="1748" formatCode="0.00">
                  <c:v>46.169999999999995</c:v>
                </c:pt>
                <c:pt idx="1749" formatCode="0.00">
                  <c:v>46.199999999999996</c:v>
                </c:pt>
                <c:pt idx="1750" formatCode="0.00">
                  <c:v>46.239999999999995</c:v>
                </c:pt>
                <c:pt idx="1751" formatCode="0.00">
                  <c:v>46.269999999999996</c:v>
                </c:pt>
                <c:pt idx="1752" formatCode="0.00">
                  <c:v>46.3</c:v>
                </c:pt>
                <c:pt idx="1753" formatCode="0.00">
                  <c:v>46.339999999999996</c:v>
                </c:pt>
                <c:pt idx="1754" formatCode="0.00">
                  <c:v>46.37</c:v>
                </c:pt>
                <c:pt idx="1755" formatCode="0.00">
                  <c:v>46.4</c:v>
                </c:pt>
                <c:pt idx="1756" formatCode="0.00">
                  <c:v>46.44</c:v>
                </c:pt>
                <c:pt idx="1757" formatCode="0.00">
                  <c:v>46.47</c:v>
                </c:pt>
                <c:pt idx="1758" formatCode="0.00">
                  <c:v>46.5</c:v>
                </c:pt>
                <c:pt idx="1759" formatCode="0.00">
                  <c:v>46.54</c:v>
                </c:pt>
                <c:pt idx="1760" formatCode="0.00">
                  <c:v>46.57</c:v>
                </c:pt>
                <c:pt idx="1761" formatCode="0.00">
                  <c:v>46.599999999999994</c:v>
                </c:pt>
                <c:pt idx="1762" formatCode="0.00">
                  <c:v>46.64</c:v>
                </c:pt>
                <c:pt idx="1763" formatCode="0.00">
                  <c:v>46.669999999999995</c:v>
                </c:pt>
                <c:pt idx="1764" formatCode="0.00">
                  <c:v>46.699999999999996</c:v>
                </c:pt>
                <c:pt idx="1765" formatCode="0.00">
                  <c:v>46.739999999999995</c:v>
                </c:pt>
                <c:pt idx="1766" formatCode="0.00">
                  <c:v>46.769999999999996</c:v>
                </c:pt>
                <c:pt idx="1767" formatCode="0.00">
                  <c:v>46.8</c:v>
                </c:pt>
                <c:pt idx="1768" formatCode="0.00">
                  <c:v>46.839999999999996</c:v>
                </c:pt>
                <c:pt idx="1769" formatCode="0.00">
                  <c:v>46.87</c:v>
                </c:pt>
                <c:pt idx="1770" formatCode="0.00">
                  <c:v>46.9</c:v>
                </c:pt>
                <c:pt idx="1771" formatCode="0.00">
                  <c:v>46.94</c:v>
                </c:pt>
                <c:pt idx="1772" formatCode="0.00">
                  <c:v>46.97</c:v>
                </c:pt>
                <c:pt idx="1773" formatCode="0.00">
                  <c:v>47</c:v>
                </c:pt>
                <c:pt idx="1774" formatCode="0.00">
                  <c:v>47.04</c:v>
                </c:pt>
                <c:pt idx="1775" formatCode="0.00">
                  <c:v>47.07</c:v>
                </c:pt>
                <c:pt idx="1776" formatCode="0.00">
                  <c:v>47.099999999999994</c:v>
                </c:pt>
                <c:pt idx="1777" formatCode="0.00">
                  <c:v>47.14</c:v>
                </c:pt>
                <c:pt idx="1778" formatCode="0.00">
                  <c:v>47.169999999999995</c:v>
                </c:pt>
                <c:pt idx="1779" formatCode="0.00">
                  <c:v>47.199999999999996</c:v>
                </c:pt>
                <c:pt idx="1780" formatCode="0.00">
                  <c:v>47.239999999999995</c:v>
                </c:pt>
                <c:pt idx="1781" formatCode="0.00">
                  <c:v>47.269999999999996</c:v>
                </c:pt>
                <c:pt idx="1782" formatCode="0.00">
                  <c:v>47.3</c:v>
                </c:pt>
                <c:pt idx="1783" formatCode="0.00">
                  <c:v>47.339999999999996</c:v>
                </c:pt>
                <c:pt idx="1784" formatCode="0.00">
                  <c:v>47.37</c:v>
                </c:pt>
                <c:pt idx="1785" formatCode="0.00">
                  <c:v>47.4</c:v>
                </c:pt>
                <c:pt idx="1786" formatCode="0.00">
                  <c:v>47.44</c:v>
                </c:pt>
                <c:pt idx="1787" formatCode="0.00">
                  <c:v>47.47</c:v>
                </c:pt>
                <c:pt idx="1788" formatCode="0.00">
                  <c:v>47.5</c:v>
                </c:pt>
                <c:pt idx="1789" formatCode="0.00">
                  <c:v>47.54</c:v>
                </c:pt>
                <c:pt idx="1790" formatCode="0.00">
                  <c:v>47.57</c:v>
                </c:pt>
                <c:pt idx="1791" formatCode="0.00">
                  <c:v>47.599999999999994</c:v>
                </c:pt>
                <c:pt idx="1792" formatCode="0.00">
                  <c:v>47.64</c:v>
                </c:pt>
                <c:pt idx="1793" formatCode="0.00">
                  <c:v>47.669999999999995</c:v>
                </c:pt>
                <c:pt idx="1794" formatCode="0.00">
                  <c:v>47.699999999999996</c:v>
                </c:pt>
                <c:pt idx="1795" formatCode="0.00">
                  <c:v>47.739999999999995</c:v>
                </c:pt>
                <c:pt idx="1796" formatCode="0.00">
                  <c:v>47.769999999999996</c:v>
                </c:pt>
                <c:pt idx="1797" formatCode="0.00">
                  <c:v>47.8</c:v>
                </c:pt>
                <c:pt idx="1798" formatCode="0.00">
                  <c:v>47.839999999999996</c:v>
                </c:pt>
                <c:pt idx="1799" formatCode="0.00">
                  <c:v>47.87</c:v>
                </c:pt>
                <c:pt idx="1800" formatCode="0.00">
                  <c:v>47.9</c:v>
                </c:pt>
                <c:pt idx="1801" formatCode="0.00">
                  <c:v>47.94</c:v>
                </c:pt>
                <c:pt idx="1802" formatCode="0.00">
                  <c:v>47.97</c:v>
                </c:pt>
                <c:pt idx="1803" formatCode="0.00">
                  <c:v>48</c:v>
                </c:pt>
                <c:pt idx="1804" formatCode="0.00">
                  <c:v>48.04</c:v>
                </c:pt>
                <c:pt idx="1805" formatCode="0.00">
                  <c:v>48.07</c:v>
                </c:pt>
                <c:pt idx="1806" formatCode="0.00">
                  <c:v>48.099999999999994</c:v>
                </c:pt>
                <c:pt idx="1807" formatCode="0.00">
                  <c:v>48.14</c:v>
                </c:pt>
                <c:pt idx="1808" formatCode="0.00">
                  <c:v>48.169999999999995</c:v>
                </c:pt>
                <c:pt idx="1809" formatCode="0.00">
                  <c:v>48.199999999999996</c:v>
                </c:pt>
                <c:pt idx="1810" formatCode="0.00">
                  <c:v>48.239999999999995</c:v>
                </c:pt>
                <c:pt idx="1811" formatCode="0.00">
                  <c:v>48.269999999999996</c:v>
                </c:pt>
                <c:pt idx="1812" formatCode="0.00">
                  <c:v>48.3</c:v>
                </c:pt>
                <c:pt idx="1813" formatCode="0.00">
                  <c:v>48.339999999999996</c:v>
                </c:pt>
                <c:pt idx="1814" formatCode="0.00">
                  <c:v>48.37</c:v>
                </c:pt>
                <c:pt idx="1815" formatCode="0.00">
                  <c:v>48.4</c:v>
                </c:pt>
                <c:pt idx="1816" formatCode="0.00">
                  <c:v>48.44</c:v>
                </c:pt>
                <c:pt idx="1817" formatCode="0.00">
                  <c:v>48.47</c:v>
                </c:pt>
                <c:pt idx="1818" formatCode="0.00">
                  <c:v>48.5</c:v>
                </c:pt>
                <c:pt idx="1819" formatCode="0.00">
                  <c:v>48.54</c:v>
                </c:pt>
                <c:pt idx="1820" formatCode="0.00">
                  <c:v>48.57</c:v>
                </c:pt>
                <c:pt idx="1821" formatCode="0.00">
                  <c:v>48.599999999999994</c:v>
                </c:pt>
                <c:pt idx="1822" formatCode="0.00">
                  <c:v>48.64</c:v>
                </c:pt>
                <c:pt idx="1823" formatCode="0.00">
                  <c:v>48.669999999999995</c:v>
                </c:pt>
                <c:pt idx="1824" formatCode="0.00">
                  <c:v>48.699999999999996</c:v>
                </c:pt>
                <c:pt idx="1825" formatCode="0.00">
                  <c:v>48.739999999999995</c:v>
                </c:pt>
                <c:pt idx="1826" formatCode="0.00">
                  <c:v>48.769999999999996</c:v>
                </c:pt>
                <c:pt idx="1827" formatCode="0.00">
                  <c:v>48.8</c:v>
                </c:pt>
                <c:pt idx="1828" formatCode="0.00">
                  <c:v>48.839999999999996</c:v>
                </c:pt>
                <c:pt idx="1829" formatCode="0.00">
                  <c:v>48.87</c:v>
                </c:pt>
                <c:pt idx="1830" formatCode="0.00">
                  <c:v>48.9</c:v>
                </c:pt>
                <c:pt idx="1831" formatCode="0.00">
                  <c:v>48.94</c:v>
                </c:pt>
                <c:pt idx="1832" formatCode="0.00">
                  <c:v>48.97</c:v>
                </c:pt>
                <c:pt idx="1833" formatCode="0.00">
                  <c:v>49</c:v>
                </c:pt>
                <c:pt idx="1834" formatCode="0.00">
                  <c:v>49.04</c:v>
                </c:pt>
                <c:pt idx="1835" formatCode="0.00">
                  <c:v>49.07</c:v>
                </c:pt>
                <c:pt idx="1836" formatCode="0.00">
                  <c:v>49.099999999999994</c:v>
                </c:pt>
                <c:pt idx="1837" formatCode="0.00">
                  <c:v>49.14</c:v>
                </c:pt>
                <c:pt idx="1838" formatCode="0.00">
                  <c:v>49.169999999999995</c:v>
                </c:pt>
                <c:pt idx="1839" formatCode="0.00">
                  <c:v>49.199999999999996</c:v>
                </c:pt>
                <c:pt idx="1840" formatCode="0.00">
                  <c:v>49.239999999999995</c:v>
                </c:pt>
                <c:pt idx="1841" formatCode="0.00">
                  <c:v>49.269999999999996</c:v>
                </c:pt>
                <c:pt idx="1842" formatCode="0.00">
                  <c:v>49.3</c:v>
                </c:pt>
                <c:pt idx="1843" formatCode="0.00">
                  <c:v>49.339999999999996</c:v>
                </c:pt>
                <c:pt idx="1844" formatCode="0.00">
                  <c:v>49.37</c:v>
                </c:pt>
                <c:pt idx="1845" formatCode="0.00">
                  <c:v>49.4</c:v>
                </c:pt>
                <c:pt idx="1846" formatCode="0.00">
                  <c:v>49.44</c:v>
                </c:pt>
                <c:pt idx="1847" formatCode="0.00">
                  <c:v>49.47</c:v>
                </c:pt>
                <c:pt idx="1848" formatCode="0.00">
                  <c:v>49.5</c:v>
                </c:pt>
                <c:pt idx="1849" formatCode="0.00">
                  <c:v>49.54</c:v>
                </c:pt>
                <c:pt idx="1850" formatCode="0.00">
                  <c:v>49.57</c:v>
                </c:pt>
                <c:pt idx="1851" formatCode="0.00">
                  <c:v>49.599999999999994</c:v>
                </c:pt>
                <c:pt idx="1852" formatCode="0.00">
                  <c:v>49.64</c:v>
                </c:pt>
                <c:pt idx="1853" formatCode="0.00">
                  <c:v>49.669999999999995</c:v>
                </c:pt>
                <c:pt idx="1854" formatCode="0.00">
                  <c:v>49.699999999999996</c:v>
                </c:pt>
                <c:pt idx="1855" formatCode="0.00">
                  <c:v>49.739999999999995</c:v>
                </c:pt>
                <c:pt idx="1856" formatCode="0.00">
                  <c:v>49.769999999999996</c:v>
                </c:pt>
                <c:pt idx="1857" formatCode="0.00">
                  <c:v>49.8</c:v>
                </c:pt>
                <c:pt idx="1858" formatCode="0.00">
                  <c:v>49.839999999999996</c:v>
                </c:pt>
                <c:pt idx="1859" formatCode="0.00">
                  <c:v>49.87</c:v>
                </c:pt>
                <c:pt idx="1860" formatCode="0.00">
                  <c:v>49.9</c:v>
                </c:pt>
                <c:pt idx="1861" formatCode="0.00">
                  <c:v>49.94</c:v>
                </c:pt>
                <c:pt idx="1862" formatCode="0.00">
                  <c:v>49.97</c:v>
                </c:pt>
                <c:pt idx="1863" formatCode="0.00">
                  <c:v>50</c:v>
                </c:pt>
                <c:pt idx="1864" formatCode="0.00">
                  <c:v>50.04</c:v>
                </c:pt>
                <c:pt idx="1865" formatCode="0.00">
                  <c:v>50.07</c:v>
                </c:pt>
                <c:pt idx="1866" formatCode="0.00">
                  <c:v>50.099999999999994</c:v>
                </c:pt>
                <c:pt idx="1867" formatCode="0.00">
                  <c:v>50.14</c:v>
                </c:pt>
                <c:pt idx="1868" formatCode="0.00">
                  <c:v>50.169999999999995</c:v>
                </c:pt>
                <c:pt idx="1869" formatCode="0.00">
                  <c:v>50.199999999999996</c:v>
                </c:pt>
                <c:pt idx="1870" formatCode="0.00">
                  <c:v>50.239999999999995</c:v>
                </c:pt>
                <c:pt idx="1871" formatCode="0.00">
                  <c:v>50.269999999999996</c:v>
                </c:pt>
                <c:pt idx="1872" formatCode="0.00">
                  <c:v>50.3</c:v>
                </c:pt>
                <c:pt idx="1873" formatCode="0.00">
                  <c:v>50.339999999999996</c:v>
                </c:pt>
                <c:pt idx="1874" formatCode="0.00">
                  <c:v>50.37</c:v>
                </c:pt>
                <c:pt idx="1875" formatCode="0.00">
                  <c:v>50.4</c:v>
                </c:pt>
                <c:pt idx="1876" formatCode="0.00">
                  <c:v>50.44</c:v>
                </c:pt>
                <c:pt idx="1877" formatCode="0.00">
                  <c:v>50.47</c:v>
                </c:pt>
                <c:pt idx="1878" formatCode="0.00">
                  <c:v>50.5</c:v>
                </c:pt>
                <c:pt idx="1879" formatCode="0.00">
                  <c:v>50.54</c:v>
                </c:pt>
                <c:pt idx="1880" formatCode="0.00">
                  <c:v>50.57</c:v>
                </c:pt>
                <c:pt idx="1881" formatCode="0.00">
                  <c:v>50.599999999999994</c:v>
                </c:pt>
                <c:pt idx="1882" formatCode="0.00">
                  <c:v>50.64</c:v>
                </c:pt>
                <c:pt idx="1883" formatCode="0.00">
                  <c:v>50.669999999999995</c:v>
                </c:pt>
                <c:pt idx="1884" formatCode="0.00">
                  <c:v>50.699999999999996</c:v>
                </c:pt>
                <c:pt idx="1885" formatCode="0.00">
                  <c:v>50.739999999999995</c:v>
                </c:pt>
                <c:pt idx="1886" formatCode="0.00">
                  <c:v>50.769999999999996</c:v>
                </c:pt>
                <c:pt idx="1887" formatCode="0.00">
                  <c:v>50.8</c:v>
                </c:pt>
                <c:pt idx="1888" formatCode="0.00">
                  <c:v>50.839999999999996</c:v>
                </c:pt>
                <c:pt idx="1889" formatCode="0.00">
                  <c:v>50.87</c:v>
                </c:pt>
                <c:pt idx="1890" formatCode="0.00">
                  <c:v>50.9</c:v>
                </c:pt>
                <c:pt idx="1891" formatCode="0.00">
                  <c:v>50.94</c:v>
                </c:pt>
                <c:pt idx="1892" formatCode="0.00">
                  <c:v>50.97</c:v>
                </c:pt>
                <c:pt idx="1893" formatCode="0.00">
                  <c:v>51</c:v>
                </c:pt>
                <c:pt idx="1894" formatCode="0.00">
                  <c:v>51.04</c:v>
                </c:pt>
                <c:pt idx="1895" formatCode="0.00">
                  <c:v>51.07</c:v>
                </c:pt>
                <c:pt idx="1896" formatCode="0.00">
                  <c:v>51.099999999999994</c:v>
                </c:pt>
                <c:pt idx="1897" formatCode="0.00">
                  <c:v>51.14</c:v>
                </c:pt>
                <c:pt idx="1898" formatCode="0.00">
                  <c:v>51.169999999999995</c:v>
                </c:pt>
                <c:pt idx="1899" formatCode="0.00">
                  <c:v>51.199999999999996</c:v>
                </c:pt>
                <c:pt idx="1900" formatCode="0.00">
                  <c:v>51.239999999999995</c:v>
                </c:pt>
                <c:pt idx="1901" formatCode="0.00">
                  <c:v>51.269999999999996</c:v>
                </c:pt>
                <c:pt idx="1902" formatCode="0.00">
                  <c:v>51.3</c:v>
                </c:pt>
                <c:pt idx="1903" formatCode="0.00">
                  <c:v>51.339999999999996</c:v>
                </c:pt>
                <c:pt idx="1904" formatCode="0.00">
                  <c:v>51.37</c:v>
                </c:pt>
                <c:pt idx="1905" formatCode="0.00">
                  <c:v>51.4</c:v>
                </c:pt>
                <c:pt idx="1906" formatCode="0.00">
                  <c:v>51.44</c:v>
                </c:pt>
                <c:pt idx="1907" formatCode="0.00">
                  <c:v>51.47</c:v>
                </c:pt>
                <c:pt idx="1908" formatCode="0.00">
                  <c:v>51.5</c:v>
                </c:pt>
                <c:pt idx="1909" formatCode="0.00">
                  <c:v>51.54</c:v>
                </c:pt>
                <c:pt idx="1910" formatCode="0.00">
                  <c:v>51.57</c:v>
                </c:pt>
                <c:pt idx="1911" formatCode="0.00">
                  <c:v>51.599999999999994</c:v>
                </c:pt>
                <c:pt idx="1912" formatCode="0.00">
                  <c:v>51.64</c:v>
                </c:pt>
                <c:pt idx="1913" formatCode="0.00">
                  <c:v>51.669999999999995</c:v>
                </c:pt>
                <c:pt idx="1914" formatCode="0.00">
                  <c:v>51.699999999999996</c:v>
                </c:pt>
                <c:pt idx="1915" formatCode="0.00">
                  <c:v>51.739999999999995</c:v>
                </c:pt>
                <c:pt idx="1916" formatCode="0.00">
                  <c:v>51.769999999999996</c:v>
                </c:pt>
                <c:pt idx="1917" formatCode="0.00">
                  <c:v>51.8</c:v>
                </c:pt>
                <c:pt idx="1918" formatCode="0.00">
                  <c:v>51.839999999999996</c:v>
                </c:pt>
                <c:pt idx="1919" formatCode="0.00">
                  <c:v>51.87</c:v>
                </c:pt>
                <c:pt idx="1920" formatCode="0.00">
                  <c:v>51.9</c:v>
                </c:pt>
                <c:pt idx="1921" formatCode="0.00">
                  <c:v>51.939999999999991</c:v>
                </c:pt>
                <c:pt idx="1922" formatCode="0.00">
                  <c:v>51.969999999999992</c:v>
                </c:pt>
                <c:pt idx="1923" formatCode="0.00">
                  <c:v>51.999999999999993</c:v>
                </c:pt>
                <c:pt idx="1924" formatCode="0.00">
                  <c:v>52.04</c:v>
                </c:pt>
                <c:pt idx="1925" formatCode="0.00">
                  <c:v>52.07</c:v>
                </c:pt>
                <c:pt idx="1926" formatCode="0.00">
                  <c:v>52.1</c:v>
                </c:pt>
                <c:pt idx="1927" formatCode="0.00">
                  <c:v>52.139999999999993</c:v>
                </c:pt>
                <c:pt idx="1928" formatCode="0.00">
                  <c:v>52.169999999999995</c:v>
                </c:pt>
                <c:pt idx="1929" formatCode="0.00">
                  <c:v>52.199999999999996</c:v>
                </c:pt>
                <c:pt idx="1930" formatCode="0.00">
                  <c:v>52.24</c:v>
                </c:pt>
                <c:pt idx="1931" formatCode="0.00">
                  <c:v>52.27</c:v>
                </c:pt>
                <c:pt idx="1932" formatCode="0.00">
                  <c:v>52.300000000000004</c:v>
                </c:pt>
                <c:pt idx="1933" formatCode="0.00">
                  <c:v>52.339999999999996</c:v>
                </c:pt>
                <c:pt idx="1934" formatCode="0.00">
                  <c:v>52.37</c:v>
                </c:pt>
                <c:pt idx="1935" formatCode="0.00">
                  <c:v>52.4</c:v>
                </c:pt>
                <c:pt idx="1936" formatCode="0.00">
                  <c:v>52.439999999999991</c:v>
                </c:pt>
                <c:pt idx="1937" formatCode="0.00">
                  <c:v>52.469999999999992</c:v>
                </c:pt>
                <c:pt idx="1938" formatCode="0.00">
                  <c:v>52.499999999999993</c:v>
                </c:pt>
                <c:pt idx="1939" formatCode="0.00">
                  <c:v>52.54</c:v>
                </c:pt>
                <c:pt idx="1940" formatCode="0.00">
                  <c:v>52.57</c:v>
                </c:pt>
                <c:pt idx="1941" formatCode="0.00">
                  <c:v>52.6</c:v>
                </c:pt>
                <c:pt idx="1942" formatCode="0.00">
                  <c:v>52.639999999999993</c:v>
                </c:pt>
                <c:pt idx="1943" formatCode="0.00">
                  <c:v>52.669999999999995</c:v>
                </c:pt>
                <c:pt idx="1944" formatCode="0.00">
                  <c:v>52.699999999999996</c:v>
                </c:pt>
                <c:pt idx="1945" formatCode="0.00">
                  <c:v>52.74</c:v>
                </c:pt>
                <c:pt idx="1946" formatCode="0.00">
                  <c:v>52.77</c:v>
                </c:pt>
                <c:pt idx="1947" formatCode="0.00">
                  <c:v>52.800000000000004</c:v>
                </c:pt>
                <c:pt idx="1948" formatCode="0.00">
                  <c:v>52.839999999999996</c:v>
                </c:pt>
                <c:pt idx="1949" formatCode="0.00">
                  <c:v>52.87</c:v>
                </c:pt>
                <c:pt idx="1950" formatCode="0.00">
                  <c:v>52.9</c:v>
                </c:pt>
                <c:pt idx="1951" formatCode="0.00">
                  <c:v>52.939999999999991</c:v>
                </c:pt>
                <c:pt idx="1952" formatCode="0.00">
                  <c:v>52.969999999999992</c:v>
                </c:pt>
                <c:pt idx="1953" formatCode="0.00">
                  <c:v>52.999999999999993</c:v>
                </c:pt>
                <c:pt idx="1954" formatCode="0.00">
                  <c:v>53.04</c:v>
                </c:pt>
                <c:pt idx="1955" formatCode="0.00">
                  <c:v>53.07</c:v>
                </c:pt>
                <c:pt idx="1956" formatCode="0.00">
                  <c:v>53.1</c:v>
                </c:pt>
                <c:pt idx="1957" formatCode="0.00">
                  <c:v>53.139999999999993</c:v>
                </c:pt>
                <c:pt idx="1958" formatCode="0.00">
                  <c:v>53.169999999999995</c:v>
                </c:pt>
                <c:pt idx="1959" formatCode="0.00">
                  <c:v>53.199999999999996</c:v>
                </c:pt>
                <c:pt idx="1960" formatCode="0.00">
                  <c:v>53.24</c:v>
                </c:pt>
                <c:pt idx="1961" formatCode="0.00">
                  <c:v>53.27</c:v>
                </c:pt>
                <c:pt idx="1962" formatCode="0.00">
                  <c:v>53.300000000000004</c:v>
                </c:pt>
                <c:pt idx="1963" formatCode="0.00">
                  <c:v>53.339999999999996</c:v>
                </c:pt>
                <c:pt idx="1964" formatCode="0.00">
                  <c:v>53.37</c:v>
                </c:pt>
                <c:pt idx="1965" formatCode="0.00">
                  <c:v>53.4</c:v>
                </c:pt>
                <c:pt idx="1966" formatCode="0.00">
                  <c:v>53.439999999999991</c:v>
                </c:pt>
                <c:pt idx="1967" formatCode="0.00">
                  <c:v>53.469999999999992</c:v>
                </c:pt>
                <c:pt idx="1968" formatCode="0.00">
                  <c:v>53.499999999999993</c:v>
                </c:pt>
                <c:pt idx="1969" formatCode="0.00">
                  <c:v>53.54</c:v>
                </c:pt>
                <c:pt idx="1970" formatCode="0.00">
                  <c:v>53.57</c:v>
                </c:pt>
                <c:pt idx="1971" formatCode="0.00">
                  <c:v>53.6</c:v>
                </c:pt>
                <c:pt idx="1972" formatCode="0.00">
                  <c:v>53.639999999999993</c:v>
                </c:pt>
                <c:pt idx="1973" formatCode="0.00">
                  <c:v>53.669999999999995</c:v>
                </c:pt>
                <c:pt idx="1974" formatCode="0.00">
                  <c:v>53.699999999999996</c:v>
                </c:pt>
                <c:pt idx="1975" formatCode="0.00">
                  <c:v>53.74</c:v>
                </c:pt>
                <c:pt idx="1976" formatCode="0.00">
                  <c:v>53.77</c:v>
                </c:pt>
                <c:pt idx="1977" formatCode="0.00">
                  <c:v>53.800000000000004</c:v>
                </c:pt>
                <c:pt idx="1978" formatCode="0.00">
                  <c:v>53.839999999999996</c:v>
                </c:pt>
                <c:pt idx="1979" formatCode="0.00">
                  <c:v>53.87</c:v>
                </c:pt>
                <c:pt idx="1980" formatCode="0.00">
                  <c:v>53.9</c:v>
                </c:pt>
                <c:pt idx="1981" formatCode="0.00">
                  <c:v>53.939999999999991</c:v>
                </c:pt>
                <c:pt idx="1982" formatCode="0.00">
                  <c:v>53.969999999999992</c:v>
                </c:pt>
                <c:pt idx="1983" formatCode="0.00">
                  <c:v>53.999999999999993</c:v>
                </c:pt>
                <c:pt idx="1984" formatCode="0.00">
                  <c:v>54.04</c:v>
                </c:pt>
                <c:pt idx="1985" formatCode="0.00">
                  <c:v>54.07</c:v>
                </c:pt>
                <c:pt idx="1986" formatCode="0.00">
                  <c:v>54.1</c:v>
                </c:pt>
                <c:pt idx="1987" formatCode="0.00">
                  <c:v>54.139999999999993</c:v>
                </c:pt>
                <c:pt idx="1988" formatCode="0.00">
                  <c:v>54.169999999999995</c:v>
                </c:pt>
                <c:pt idx="1989" formatCode="0.00">
                  <c:v>54.199999999999996</c:v>
                </c:pt>
                <c:pt idx="1990" formatCode="0.00">
                  <c:v>54.24</c:v>
                </c:pt>
                <c:pt idx="1991" formatCode="0.00">
                  <c:v>54.27</c:v>
                </c:pt>
                <c:pt idx="1992" formatCode="0.00">
                  <c:v>54.300000000000004</c:v>
                </c:pt>
                <c:pt idx="1993" formatCode="0.00">
                  <c:v>54.339999999999996</c:v>
                </c:pt>
                <c:pt idx="1994" formatCode="0.00">
                  <c:v>54.37</c:v>
                </c:pt>
                <c:pt idx="1995" formatCode="0.00">
                  <c:v>54.4</c:v>
                </c:pt>
                <c:pt idx="1996" formatCode="0.00">
                  <c:v>54.439999999999991</c:v>
                </c:pt>
                <c:pt idx="1997" formatCode="0.00">
                  <c:v>54.469999999999992</c:v>
                </c:pt>
                <c:pt idx="1998" formatCode="0.00">
                  <c:v>54.499999999999993</c:v>
                </c:pt>
                <c:pt idx="1999" formatCode="0.00">
                  <c:v>54.54</c:v>
                </c:pt>
                <c:pt idx="2000" formatCode="0.00">
                  <c:v>54.57</c:v>
                </c:pt>
                <c:pt idx="2001" formatCode="0.00">
                  <c:v>54.6</c:v>
                </c:pt>
                <c:pt idx="2002" formatCode="0.00">
                  <c:v>54.639999999999993</c:v>
                </c:pt>
                <c:pt idx="2003" formatCode="0.00">
                  <c:v>54.669999999999995</c:v>
                </c:pt>
                <c:pt idx="2004" formatCode="0.00">
                  <c:v>54.699999999999996</c:v>
                </c:pt>
              </c:numCache>
            </c:numRef>
          </c:xVal>
          <c:yVal>
            <c:numRef>
              <c:f>IgG!$F$20:$F$2024</c:f>
              <c:numCache>
                <c:formatCode>General</c:formatCode>
                <c:ptCount val="2005"/>
                <c:pt idx="0">
                  <c:v>25.4</c:v>
                </c:pt>
                <c:pt idx="1">
                  <c:v>26</c:v>
                </c:pt>
                <c:pt idx="2">
                  <c:v>20</c:v>
                </c:pt>
                <c:pt idx="3">
                  <c:v>16.2</c:v>
                </c:pt>
                <c:pt idx="4">
                  <c:v>14.6</c:v>
                </c:pt>
                <c:pt idx="5">
                  <c:v>14.9</c:v>
                </c:pt>
                <c:pt idx="6">
                  <c:v>12.3</c:v>
                </c:pt>
                <c:pt idx="7">
                  <c:v>10.1</c:v>
                </c:pt>
                <c:pt idx="8">
                  <c:v>8.4</c:v>
                </c:pt>
                <c:pt idx="9">
                  <c:v>8</c:v>
                </c:pt>
                <c:pt idx="10">
                  <c:v>8.4</c:v>
                </c:pt>
                <c:pt idx="11">
                  <c:v>6.3</c:v>
                </c:pt>
                <c:pt idx="12">
                  <c:v>2.8</c:v>
                </c:pt>
                <c:pt idx="13">
                  <c:v>0.9</c:v>
                </c:pt>
                <c:pt idx="14">
                  <c:v>-0.5</c:v>
                </c:pt>
                <c:pt idx="15">
                  <c:v>-0.6</c:v>
                </c:pt>
                <c:pt idx="16">
                  <c:v>-1.5</c:v>
                </c:pt>
                <c:pt idx="17">
                  <c:v>-4.5999999999999996</c:v>
                </c:pt>
                <c:pt idx="18">
                  <c:v>-6.3</c:v>
                </c:pt>
                <c:pt idx="19">
                  <c:v>-7.6</c:v>
                </c:pt>
                <c:pt idx="20">
                  <c:v>-8</c:v>
                </c:pt>
                <c:pt idx="21">
                  <c:v>-9.1999999999999993</c:v>
                </c:pt>
                <c:pt idx="22">
                  <c:v>-11.9</c:v>
                </c:pt>
                <c:pt idx="23">
                  <c:v>-13.7</c:v>
                </c:pt>
                <c:pt idx="24">
                  <c:v>-14.6</c:v>
                </c:pt>
                <c:pt idx="25">
                  <c:v>-14.8</c:v>
                </c:pt>
                <c:pt idx="26">
                  <c:v>-18.399999999999999</c:v>
                </c:pt>
                <c:pt idx="27">
                  <c:v>-20.3</c:v>
                </c:pt>
                <c:pt idx="28">
                  <c:v>-22.3</c:v>
                </c:pt>
                <c:pt idx="29">
                  <c:v>-24</c:v>
                </c:pt>
                <c:pt idx="30">
                  <c:v>-25.2</c:v>
                </c:pt>
                <c:pt idx="31">
                  <c:v>-26.9</c:v>
                </c:pt>
                <c:pt idx="32">
                  <c:v>-27.9</c:v>
                </c:pt>
                <c:pt idx="33">
                  <c:v>-29.5</c:v>
                </c:pt>
                <c:pt idx="34">
                  <c:v>-30.6</c:v>
                </c:pt>
                <c:pt idx="35">
                  <c:v>-32</c:v>
                </c:pt>
                <c:pt idx="36">
                  <c:v>-33.6</c:v>
                </c:pt>
                <c:pt idx="37">
                  <c:v>-34.5</c:v>
                </c:pt>
                <c:pt idx="38">
                  <c:v>-35.9</c:v>
                </c:pt>
                <c:pt idx="39">
                  <c:v>-36.4</c:v>
                </c:pt>
                <c:pt idx="40">
                  <c:v>-37.200000000000003</c:v>
                </c:pt>
                <c:pt idx="41">
                  <c:v>-38.299999999999997</c:v>
                </c:pt>
                <c:pt idx="42">
                  <c:v>-39.6</c:v>
                </c:pt>
                <c:pt idx="43">
                  <c:v>-41.1</c:v>
                </c:pt>
                <c:pt idx="44">
                  <c:v>-42</c:v>
                </c:pt>
                <c:pt idx="45">
                  <c:v>-43</c:v>
                </c:pt>
                <c:pt idx="46">
                  <c:v>-43.9</c:v>
                </c:pt>
                <c:pt idx="47">
                  <c:v>-44.8</c:v>
                </c:pt>
                <c:pt idx="48">
                  <c:v>-45.6</c:v>
                </c:pt>
                <c:pt idx="49">
                  <c:v>-46.7</c:v>
                </c:pt>
                <c:pt idx="50">
                  <c:v>-47.2</c:v>
                </c:pt>
                <c:pt idx="51">
                  <c:v>-48</c:v>
                </c:pt>
                <c:pt idx="52">
                  <c:v>-48.7</c:v>
                </c:pt>
                <c:pt idx="53">
                  <c:v>-49.4</c:v>
                </c:pt>
                <c:pt idx="54">
                  <c:v>-50</c:v>
                </c:pt>
                <c:pt idx="55">
                  <c:v>-50.8</c:v>
                </c:pt>
                <c:pt idx="56">
                  <c:v>-51.3</c:v>
                </c:pt>
                <c:pt idx="57">
                  <c:v>-51.7</c:v>
                </c:pt>
                <c:pt idx="58">
                  <c:v>-52.3</c:v>
                </c:pt>
                <c:pt idx="59">
                  <c:v>-52.7</c:v>
                </c:pt>
                <c:pt idx="60">
                  <c:v>-52.5</c:v>
                </c:pt>
                <c:pt idx="61">
                  <c:v>-52.4</c:v>
                </c:pt>
                <c:pt idx="62">
                  <c:v>-52.2</c:v>
                </c:pt>
                <c:pt idx="63">
                  <c:v>-52.1</c:v>
                </c:pt>
                <c:pt idx="64">
                  <c:v>-52.1</c:v>
                </c:pt>
                <c:pt idx="65">
                  <c:v>-52</c:v>
                </c:pt>
                <c:pt idx="66">
                  <c:v>-52</c:v>
                </c:pt>
                <c:pt idx="67">
                  <c:v>-52.2</c:v>
                </c:pt>
                <c:pt idx="68">
                  <c:v>-52</c:v>
                </c:pt>
                <c:pt idx="69">
                  <c:v>-51.5</c:v>
                </c:pt>
                <c:pt idx="70">
                  <c:v>-51.5</c:v>
                </c:pt>
                <c:pt idx="71">
                  <c:v>-51</c:v>
                </c:pt>
                <c:pt idx="72">
                  <c:v>-50.5</c:v>
                </c:pt>
                <c:pt idx="73">
                  <c:v>-50.5</c:v>
                </c:pt>
                <c:pt idx="74">
                  <c:v>-50.1</c:v>
                </c:pt>
                <c:pt idx="75">
                  <c:v>-50.1</c:v>
                </c:pt>
                <c:pt idx="76">
                  <c:v>-50</c:v>
                </c:pt>
                <c:pt idx="77">
                  <c:v>-49.9</c:v>
                </c:pt>
                <c:pt idx="78">
                  <c:v>-49.7</c:v>
                </c:pt>
                <c:pt idx="79">
                  <c:v>-49.8</c:v>
                </c:pt>
                <c:pt idx="80">
                  <c:v>-49.9</c:v>
                </c:pt>
                <c:pt idx="81">
                  <c:v>-49.4</c:v>
                </c:pt>
                <c:pt idx="82">
                  <c:v>-48.5</c:v>
                </c:pt>
                <c:pt idx="83">
                  <c:v>-48</c:v>
                </c:pt>
                <c:pt idx="84">
                  <c:v>-47.5</c:v>
                </c:pt>
                <c:pt idx="85">
                  <c:v>-46.3</c:v>
                </c:pt>
                <c:pt idx="86">
                  <c:v>-45.1</c:v>
                </c:pt>
                <c:pt idx="87">
                  <c:v>-44.2</c:v>
                </c:pt>
                <c:pt idx="88">
                  <c:v>-43.1</c:v>
                </c:pt>
                <c:pt idx="89">
                  <c:v>-41.8</c:v>
                </c:pt>
                <c:pt idx="90">
                  <c:v>-40.799999999999997</c:v>
                </c:pt>
                <c:pt idx="91">
                  <c:v>-39.700000000000003</c:v>
                </c:pt>
                <c:pt idx="92">
                  <c:v>-38.799999999999997</c:v>
                </c:pt>
                <c:pt idx="93">
                  <c:v>-37.799999999999997</c:v>
                </c:pt>
                <c:pt idx="94">
                  <c:v>-36.799999999999997</c:v>
                </c:pt>
                <c:pt idx="95">
                  <c:v>-35.799999999999997</c:v>
                </c:pt>
                <c:pt idx="96">
                  <c:v>-34.799999999999997</c:v>
                </c:pt>
                <c:pt idx="97">
                  <c:v>-33.799999999999997</c:v>
                </c:pt>
                <c:pt idx="98">
                  <c:v>-32.5</c:v>
                </c:pt>
                <c:pt idx="99">
                  <c:v>-31.8</c:v>
                </c:pt>
                <c:pt idx="100">
                  <c:v>-30.7</c:v>
                </c:pt>
                <c:pt idx="101">
                  <c:v>-29.9</c:v>
                </c:pt>
                <c:pt idx="102">
                  <c:v>-29</c:v>
                </c:pt>
                <c:pt idx="103">
                  <c:v>-27.8</c:v>
                </c:pt>
                <c:pt idx="104">
                  <c:v>-26.9</c:v>
                </c:pt>
                <c:pt idx="105">
                  <c:v>-25.8</c:v>
                </c:pt>
                <c:pt idx="106">
                  <c:v>-24.7</c:v>
                </c:pt>
                <c:pt idx="107">
                  <c:v>-23.8</c:v>
                </c:pt>
                <c:pt idx="108">
                  <c:v>-22.7</c:v>
                </c:pt>
                <c:pt idx="109">
                  <c:v>-21.6</c:v>
                </c:pt>
                <c:pt idx="110">
                  <c:v>-20.7</c:v>
                </c:pt>
                <c:pt idx="111">
                  <c:v>-19.7</c:v>
                </c:pt>
                <c:pt idx="112">
                  <c:v>-18.7</c:v>
                </c:pt>
                <c:pt idx="113">
                  <c:v>-18</c:v>
                </c:pt>
                <c:pt idx="114">
                  <c:v>-16.7</c:v>
                </c:pt>
                <c:pt idx="115">
                  <c:v>-16.3</c:v>
                </c:pt>
                <c:pt idx="116">
                  <c:v>-16.3</c:v>
                </c:pt>
                <c:pt idx="117">
                  <c:v>-16.600000000000001</c:v>
                </c:pt>
                <c:pt idx="118">
                  <c:v>-16.899999999999999</c:v>
                </c:pt>
                <c:pt idx="119">
                  <c:v>-16.8</c:v>
                </c:pt>
                <c:pt idx="120">
                  <c:v>-16.600000000000001</c:v>
                </c:pt>
                <c:pt idx="121">
                  <c:v>-17</c:v>
                </c:pt>
                <c:pt idx="122">
                  <c:v>-16.8</c:v>
                </c:pt>
                <c:pt idx="123">
                  <c:v>-16.8</c:v>
                </c:pt>
                <c:pt idx="124">
                  <c:v>-16.899999999999999</c:v>
                </c:pt>
                <c:pt idx="125">
                  <c:v>-16.899999999999999</c:v>
                </c:pt>
                <c:pt idx="126">
                  <c:v>-17</c:v>
                </c:pt>
                <c:pt idx="127">
                  <c:v>-17</c:v>
                </c:pt>
                <c:pt idx="128">
                  <c:v>-16.8</c:v>
                </c:pt>
                <c:pt idx="129">
                  <c:v>-16.899999999999999</c:v>
                </c:pt>
                <c:pt idx="130">
                  <c:v>-16.899999999999999</c:v>
                </c:pt>
                <c:pt idx="131">
                  <c:v>-16.7</c:v>
                </c:pt>
                <c:pt idx="132">
                  <c:v>-16.8</c:v>
                </c:pt>
                <c:pt idx="133">
                  <c:v>-17</c:v>
                </c:pt>
                <c:pt idx="134">
                  <c:v>-16.7</c:v>
                </c:pt>
                <c:pt idx="135">
                  <c:v>-16.7</c:v>
                </c:pt>
                <c:pt idx="136">
                  <c:v>-16.899999999999999</c:v>
                </c:pt>
                <c:pt idx="137">
                  <c:v>-17</c:v>
                </c:pt>
                <c:pt idx="138">
                  <c:v>-16.8</c:v>
                </c:pt>
                <c:pt idx="139">
                  <c:v>-17</c:v>
                </c:pt>
                <c:pt idx="140">
                  <c:v>-16.600000000000001</c:v>
                </c:pt>
                <c:pt idx="141">
                  <c:v>-16.899999999999999</c:v>
                </c:pt>
                <c:pt idx="142">
                  <c:v>-16.8</c:v>
                </c:pt>
                <c:pt idx="143">
                  <c:v>-16.8</c:v>
                </c:pt>
                <c:pt idx="144">
                  <c:v>-16.7</c:v>
                </c:pt>
                <c:pt idx="145">
                  <c:v>-16.7</c:v>
                </c:pt>
                <c:pt idx="146">
                  <c:v>-17</c:v>
                </c:pt>
                <c:pt idx="147">
                  <c:v>-16.600000000000001</c:v>
                </c:pt>
                <c:pt idx="148">
                  <c:v>-16.7</c:v>
                </c:pt>
                <c:pt idx="149">
                  <c:v>-17</c:v>
                </c:pt>
                <c:pt idx="150">
                  <c:v>-16.8</c:v>
                </c:pt>
                <c:pt idx="151">
                  <c:v>-16.7</c:v>
                </c:pt>
                <c:pt idx="152">
                  <c:v>-16.899999999999999</c:v>
                </c:pt>
                <c:pt idx="153">
                  <c:v>-16.7</c:v>
                </c:pt>
                <c:pt idx="154">
                  <c:v>-16.7</c:v>
                </c:pt>
                <c:pt idx="155">
                  <c:v>-16.899999999999999</c:v>
                </c:pt>
                <c:pt idx="156">
                  <c:v>-16.899999999999999</c:v>
                </c:pt>
                <c:pt idx="157">
                  <c:v>-16.8</c:v>
                </c:pt>
                <c:pt idx="158">
                  <c:v>-16.7</c:v>
                </c:pt>
                <c:pt idx="159">
                  <c:v>-16.7</c:v>
                </c:pt>
                <c:pt idx="160">
                  <c:v>-16.8</c:v>
                </c:pt>
                <c:pt idx="161">
                  <c:v>-16.8</c:v>
                </c:pt>
                <c:pt idx="162">
                  <c:v>-17.100000000000001</c:v>
                </c:pt>
                <c:pt idx="163">
                  <c:v>-16.5</c:v>
                </c:pt>
                <c:pt idx="164">
                  <c:v>-17</c:v>
                </c:pt>
                <c:pt idx="165">
                  <c:v>-16.7</c:v>
                </c:pt>
                <c:pt idx="166">
                  <c:v>-16.8</c:v>
                </c:pt>
                <c:pt idx="167">
                  <c:v>-16.899999999999999</c:v>
                </c:pt>
                <c:pt idx="168">
                  <c:v>-16.8</c:v>
                </c:pt>
                <c:pt idx="169">
                  <c:v>-16.899999999999999</c:v>
                </c:pt>
                <c:pt idx="170">
                  <c:v>-17</c:v>
                </c:pt>
                <c:pt idx="171">
                  <c:v>-16.899999999999999</c:v>
                </c:pt>
                <c:pt idx="172">
                  <c:v>-16.8</c:v>
                </c:pt>
                <c:pt idx="173">
                  <c:v>-16.8</c:v>
                </c:pt>
                <c:pt idx="174">
                  <c:v>-17</c:v>
                </c:pt>
                <c:pt idx="175">
                  <c:v>-17.399999999999999</c:v>
                </c:pt>
                <c:pt idx="176">
                  <c:v>-18.100000000000001</c:v>
                </c:pt>
                <c:pt idx="177">
                  <c:v>-18.399999999999999</c:v>
                </c:pt>
                <c:pt idx="178">
                  <c:v>-19</c:v>
                </c:pt>
                <c:pt idx="179">
                  <c:v>-19.5</c:v>
                </c:pt>
                <c:pt idx="180">
                  <c:v>-20.399999999999999</c:v>
                </c:pt>
                <c:pt idx="181">
                  <c:v>-21.3</c:v>
                </c:pt>
                <c:pt idx="182">
                  <c:v>-22.3</c:v>
                </c:pt>
                <c:pt idx="183">
                  <c:v>-23.3</c:v>
                </c:pt>
                <c:pt idx="184">
                  <c:v>-24.5</c:v>
                </c:pt>
                <c:pt idx="185">
                  <c:v>-25.4</c:v>
                </c:pt>
                <c:pt idx="186">
                  <c:v>-26.7</c:v>
                </c:pt>
                <c:pt idx="187">
                  <c:v>-27.7</c:v>
                </c:pt>
                <c:pt idx="188">
                  <c:v>-28.7</c:v>
                </c:pt>
                <c:pt idx="189">
                  <c:v>-30.2</c:v>
                </c:pt>
                <c:pt idx="190">
                  <c:v>-30.8</c:v>
                </c:pt>
                <c:pt idx="191">
                  <c:v>-31.9</c:v>
                </c:pt>
                <c:pt idx="192">
                  <c:v>-33.200000000000003</c:v>
                </c:pt>
                <c:pt idx="193">
                  <c:v>-34</c:v>
                </c:pt>
                <c:pt idx="194">
                  <c:v>-35.200000000000003</c:v>
                </c:pt>
                <c:pt idx="195">
                  <c:v>-36.200000000000003</c:v>
                </c:pt>
                <c:pt idx="196">
                  <c:v>-37</c:v>
                </c:pt>
                <c:pt idx="197">
                  <c:v>-37.9</c:v>
                </c:pt>
                <c:pt idx="198">
                  <c:v>-39.1</c:v>
                </c:pt>
                <c:pt idx="199">
                  <c:v>-39.799999999999997</c:v>
                </c:pt>
                <c:pt idx="200">
                  <c:v>-40.200000000000003</c:v>
                </c:pt>
                <c:pt idx="201">
                  <c:v>-41.3</c:v>
                </c:pt>
                <c:pt idx="202">
                  <c:v>-42.3</c:v>
                </c:pt>
                <c:pt idx="203">
                  <c:v>-43.7</c:v>
                </c:pt>
                <c:pt idx="204">
                  <c:v>-44.7</c:v>
                </c:pt>
                <c:pt idx="205">
                  <c:v>-45.4</c:v>
                </c:pt>
                <c:pt idx="206">
                  <c:v>-46.6</c:v>
                </c:pt>
                <c:pt idx="207">
                  <c:v>-47.4</c:v>
                </c:pt>
                <c:pt idx="208">
                  <c:v>-48.3</c:v>
                </c:pt>
                <c:pt idx="209">
                  <c:v>-48.9</c:v>
                </c:pt>
                <c:pt idx="210">
                  <c:v>-49.7</c:v>
                </c:pt>
                <c:pt idx="211">
                  <c:v>-50.3</c:v>
                </c:pt>
                <c:pt idx="212">
                  <c:v>-50.9</c:v>
                </c:pt>
                <c:pt idx="213">
                  <c:v>-51.4</c:v>
                </c:pt>
                <c:pt idx="214">
                  <c:v>-52</c:v>
                </c:pt>
                <c:pt idx="215">
                  <c:v>-52.2</c:v>
                </c:pt>
                <c:pt idx="216">
                  <c:v>-52.2</c:v>
                </c:pt>
                <c:pt idx="217">
                  <c:v>-52.1</c:v>
                </c:pt>
                <c:pt idx="218">
                  <c:v>-52.1</c:v>
                </c:pt>
                <c:pt idx="219">
                  <c:v>-51.5</c:v>
                </c:pt>
                <c:pt idx="220">
                  <c:v>-51.2</c:v>
                </c:pt>
                <c:pt idx="221">
                  <c:v>-50.5</c:v>
                </c:pt>
                <c:pt idx="222">
                  <c:v>-50.2</c:v>
                </c:pt>
                <c:pt idx="223">
                  <c:v>-49.9</c:v>
                </c:pt>
                <c:pt idx="224">
                  <c:v>-50.1</c:v>
                </c:pt>
                <c:pt idx="225">
                  <c:v>-49.9</c:v>
                </c:pt>
                <c:pt idx="226">
                  <c:v>-50</c:v>
                </c:pt>
                <c:pt idx="227">
                  <c:v>-49.9</c:v>
                </c:pt>
                <c:pt idx="228">
                  <c:v>-50.1</c:v>
                </c:pt>
                <c:pt idx="229">
                  <c:v>-49.9</c:v>
                </c:pt>
                <c:pt idx="230">
                  <c:v>-49.9</c:v>
                </c:pt>
                <c:pt idx="231">
                  <c:v>-50</c:v>
                </c:pt>
                <c:pt idx="232">
                  <c:v>-50.1</c:v>
                </c:pt>
                <c:pt idx="233">
                  <c:v>-50.2</c:v>
                </c:pt>
                <c:pt idx="234">
                  <c:v>-50.2</c:v>
                </c:pt>
                <c:pt idx="235">
                  <c:v>-50.3</c:v>
                </c:pt>
                <c:pt idx="236">
                  <c:v>-50.3</c:v>
                </c:pt>
                <c:pt idx="237">
                  <c:v>-50.3</c:v>
                </c:pt>
                <c:pt idx="238">
                  <c:v>-50.2</c:v>
                </c:pt>
                <c:pt idx="239">
                  <c:v>-50.1</c:v>
                </c:pt>
                <c:pt idx="240">
                  <c:v>-49.6</c:v>
                </c:pt>
                <c:pt idx="241">
                  <c:v>-49.6</c:v>
                </c:pt>
                <c:pt idx="242">
                  <c:v>-48.9</c:v>
                </c:pt>
                <c:pt idx="243">
                  <c:v>-48.3</c:v>
                </c:pt>
                <c:pt idx="244">
                  <c:v>-48.3</c:v>
                </c:pt>
                <c:pt idx="245">
                  <c:v>-47.8</c:v>
                </c:pt>
                <c:pt idx="246">
                  <c:v>-47.8</c:v>
                </c:pt>
                <c:pt idx="247">
                  <c:v>-47.5</c:v>
                </c:pt>
                <c:pt idx="248">
                  <c:v>-46.6</c:v>
                </c:pt>
                <c:pt idx="249">
                  <c:v>-45.7</c:v>
                </c:pt>
                <c:pt idx="250">
                  <c:v>-45.2</c:v>
                </c:pt>
                <c:pt idx="251">
                  <c:v>-44.6</c:v>
                </c:pt>
                <c:pt idx="252">
                  <c:v>-43.6</c:v>
                </c:pt>
                <c:pt idx="253">
                  <c:v>-43</c:v>
                </c:pt>
                <c:pt idx="254">
                  <c:v>-42.4</c:v>
                </c:pt>
                <c:pt idx="255">
                  <c:v>-42</c:v>
                </c:pt>
                <c:pt idx="256">
                  <c:v>-41.4</c:v>
                </c:pt>
                <c:pt idx="257">
                  <c:v>-40.1</c:v>
                </c:pt>
                <c:pt idx="258">
                  <c:v>-39.9</c:v>
                </c:pt>
                <c:pt idx="259">
                  <c:v>-39.4</c:v>
                </c:pt>
                <c:pt idx="260">
                  <c:v>-38.6</c:v>
                </c:pt>
                <c:pt idx="261">
                  <c:v>-38.1</c:v>
                </c:pt>
                <c:pt idx="262">
                  <c:v>-37.299999999999997</c:v>
                </c:pt>
                <c:pt idx="263">
                  <c:v>-36.799999999999997</c:v>
                </c:pt>
                <c:pt idx="264">
                  <c:v>-36.299999999999997</c:v>
                </c:pt>
                <c:pt idx="265">
                  <c:v>-35.6</c:v>
                </c:pt>
                <c:pt idx="266">
                  <c:v>-35.200000000000003</c:v>
                </c:pt>
                <c:pt idx="267">
                  <c:v>-34.1</c:v>
                </c:pt>
                <c:pt idx="268">
                  <c:v>-33.5</c:v>
                </c:pt>
                <c:pt idx="269">
                  <c:v>-33</c:v>
                </c:pt>
                <c:pt idx="270">
                  <c:v>-32.4</c:v>
                </c:pt>
                <c:pt idx="271">
                  <c:v>-31.8</c:v>
                </c:pt>
                <c:pt idx="272">
                  <c:v>-31.1</c:v>
                </c:pt>
                <c:pt idx="273">
                  <c:v>-30.4</c:v>
                </c:pt>
                <c:pt idx="274">
                  <c:v>-30</c:v>
                </c:pt>
                <c:pt idx="275">
                  <c:v>-29.8</c:v>
                </c:pt>
                <c:pt idx="276">
                  <c:v>-29.8</c:v>
                </c:pt>
                <c:pt idx="277">
                  <c:v>-29.9</c:v>
                </c:pt>
                <c:pt idx="278">
                  <c:v>-29.7</c:v>
                </c:pt>
                <c:pt idx="279">
                  <c:v>-29.9</c:v>
                </c:pt>
                <c:pt idx="280">
                  <c:v>-29.8</c:v>
                </c:pt>
                <c:pt idx="281">
                  <c:v>-30</c:v>
                </c:pt>
                <c:pt idx="282">
                  <c:v>-30.1</c:v>
                </c:pt>
                <c:pt idx="283">
                  <c:v>-30</c:v>
                </c:pt>
                <c:pt idx="284">
                  <c:v>-30.2</c:v>
                </c:pt>
                <c:pt idx="285">
                  <c:v>-30.1</c:v>
                </c:pt>
                <c:pt idx="286">
                  <c:v>-30.1</c:v>
                </c:pt>
                <c:pt idx="287">
                  <c:v>-30</c:v>
                </c:pt>
                <c:pt idx="288">
                  <c:v>-29.9</c:v>
                </c:pt>
                <c:pt idx="289">
                  <c:v>-29.9</c:v>
                </c:pt>
                <c:pt idx="290">
                  <c:v>-30</c:v>
                </c:pt>
                <c:pt idx="291">
                  <c:v>-30</c:v>
                </c:pt>
                <c:pt idx="292">
                  <c:v>-29.9</c:v>
                </c:pt>
                <c:pt idx="293">
                  <c:v>-30</c:v>
                </c:pt>
                <c:pt idx="294">
                  <c:v>-29.9</c:v>
                </c:pt>
                <c:pt idx="295">
                  <c:v>-30.2</c:v>
                </c:pt>
                <c:pt idx="296">
                  <c:v>-30.2</c:v>
                </c:pt>
                <c:pt idx="297">
                  <c:v>-30.2</c:v>
                </c:pt>
                <c:pt idx="298">
                  <c:v>-30</c:v>
                </c:pt>
                <c:pt idx="299">
                  <c:v>-30</c:v>
                </c:pt>
                <c:pt idx="300">
                  <c:v>-29.9</c:v>
                </c:pt>
                <c:pt idx="301">
                  <c:v>-30.2</c:v>
                </c:pt>
                <c:pt idx="302">
                  <c:v>-30</c:v>
                </c:pt>
                <c:pt idx="303">
                  <c:v>-30</c:v>
                </c:pt>
                <c:pt idx="304">
                  <c:v>-30.1</c:v>
                </c:pt>
                <c:pt idx="305">
                  <c:v>-30.5</c:v>
                </c:pt>
                <c:pt idx="306">
                  <c:v>-30.6</c:v>
                </c:pt>
                <c:pt idx="307">
                  <c:v>-30.8</c:v>
                </c:pt>
                <c:pt idx="308">
                  <c:v>-31.5</c:v>
                </c:pt>
                <c:pt idx="309">
                  <c:v>-32.200000000000003</c:v>
                </c:pt>
                <c:pt idx="310">
                  <c:v>-33.299999999999997</c:v>
                </c:pt>
                <c:pt idx="311">
                  <c:v>-34.200000000000003</c:v>
                </c:pt>
                <c:pt idx="312">
                  <c:v>-35.4</c:v>
                </c:pt>
                <c:pt idx="313">
                  <c:v>-36.799999999999997</c:v>
                </c:pt>
                <c:pt idx="314">
                  <c:v>-37.9</c:v>
                </c:pt>
                <c:pt idx="315">
                  <c:v>-38.9</c:v>
                </c:pt>
                <c:pt idx="316">
                  <c:v>-40</c:v>
                </c:pt>
                <c:pt idx="317">
                  <c:v>-40.6</c:v>
                </c:pt>
                <c:pt idx="318">
                  <c:v>-41.2</c:v>
                </c:pt>
                <c:pt idx="319">
                  <c:v>-42.3</c:v>
                </c:pt>
                <c:pt idx="320">
                  <c:v>-43.8</c:v>
                </c:pt>
                <c:pt idx="321">
                  <c:v>-44.8</c:v>
                </c:pt>
                <c:pt idx="322">
                  <c:v>-46</c:v>
                </c:pt>
                <c:pt idx="323">
                  <c:v>-46.7</c:v>
                </c:pt>
                <c:pt idx="324">
                  <c:v>-47.6</c:v>
                </c:pt>
                <c:pt idx="325">
                  <c:v>-48.4</c:v>
                </c:pt>
                <c:pt idx="326">
                  <c:v>-49.2</c:v>
                </c:pt>
                <c:pt idx="327">
                  <c:v>-49.9</c:v>
                </c:pt>
                <c:pt idx="328">
                  <c:v>-50.6</c:v>
                </c:pt>
                <c:pt idx="329">
                  <c:v>-51.1</c:v>
                </c:pt>
                <c:pt idx="330">
                  <c:v>-51.8</c:v>
                </c:pt>
                <c:pt idx="331">
                  <c:v>-52.4</c:v>
                </c:pt>
                <c:pt idx="332">
                  <c:v>-52.6</c:v>
                </c:pt>
                <c:pt idx="333">
                  <c:v>-52.6</c:v>
                </c:pt>
                <c:pt idx="334">
                  <c:v>-52.3</c:v>
                </c:pt>
                <c:pt idx="335">
                  <c:v>-51.6</c:v>
                </c:pt>
                <c:pt idx="336">
                  <c:v>-51.3</c:v>
                </c:pt>
                <c:pt idx="337">
                  <c:v>-50.8</c:v>
                </c:pt>
                <c:pt idx="338">
                  <c:v>-50.6</c:v>
                </c:pt>
                <c:pt idx="339">
                  <c:v>-50.4</c:v>
                </c:pt>
                <c:pt idx="340">
                  <c:v>-50.2</c:v>
                </c:pt>
                <c:pt idx="341">
                  <c:v>-50.1</c:v>
                </c:pt>
                <c:pt idx="342">
                  <c:v>-50</c:v>
                </c:pt>
                <c:pt idx="343">
                  <c:v>-50</c:v>
                </c:pt>
                <c:pt idx="344">
                  <c:v>-50.1</c:v>
                </c:pt>
                <c:pt idx="345">
                  <c:v>-49.9</c:v>
                </c:pt>
                <c:pt idx="346">
                  <c:v>-50</c:v>
                </c:pt>
                <c:pt idx="347">
                  <c:v>-50</c:v>
                </c:pt>
                <c:pt idx="348">
                  <c:v>-50.1</c:v>
                </c:pt>
                <c:pt idx="349">
                  <c:v>-50.1</c:v>
                </c:pt>
                <c:pt idx="350">
                  <c:v>-50.3</c:v>
                </c:pt>
                <c:pt idx="351">
                  <c:v>-50</c:v>
                </c:pt>
                <c:pt idx="352">
                  <c:v>-50</c:v>
                </c:pt>
                <c:pt idx="353">
                  <c:v>-50.3</c:v>
                </c:pt>
                <c:pt idx="354">
                  <c:v>-50.2</c:v>
                </c:pt>
                <c:pt idx="355">
                  <c:v>-50.1</c:v>
                </c:pt>
                <c:pt idx="356">
                  <c:v>-49</c:v>
                </c:pt>
                <c:pt idx="357">
                  <c:v>-45.9</c:v>
                </c:pt>
                <c:pt idx="358">
                  <c:v>-43.8</c:v>
                </c:pt>
                <c:pt idx="359">
                  <c:v>-42.4</c:v>
                </c:pt>
                <c:pt idx="360">
                  <c:v>-45.9</c:v>
                </c:pt>
                <c:pt idx="361">
                  <c:v>-47.6</c:v>
                </c:pt>
                <c:pt idx="362">
                  <c:v>-48.6</c:v>
                </c:pt>
                <c:pt idx="363">
                  <c:v>-49.4</c:v>
                </c:pt>
                <c:pt idx="364">
                  <c:v>-50</c:v>
                </c:pt>
                <c:pt idx="365">
                  <c:v>-50.5</c:v>
                </c:pt>
                <c:pt idx="366">
                  <c:v>-50.5</c:v>
                </c:pt>
                <c:pt idx="367">
                  <c:v>-50</c:v>
                </c:pt>
                <c:pt idx="368">
                  <c:v>-50.1</c:v>
                </c:pt>
                <c:pt idx="369">
                  <c:v>-50</c:v>
                </c:pt>
                <c:pt idx="370">
                  <c:v>-50.1</c:v>
                </c:pt>
                <c:pt idx="371">
                  <c:v>-49.9</c:v>
                </c:pt>
                <c:pt idx="372">
                  <c:v>-49.9</c:v>
                </c:pt>
                <c:pt idx="373">
                  <c:v>-50.1</c:v>
                </c:pt>
                <c:pt idx="374">
                  <c:v>-50.1</c:v>
                </c:pt>
                <c:pt idx="375">
                  <c:v>-50.1</c:v>
                </c:pt>
                <c:pt idx="376">
                  <c:v>-50.1</c:v>
                </c:pt>
                <c:pt idx="377">
                  <c:v>-49.9</c:v>
                </c:pt>
                <c:pt idx="378">
                  <c:v>-49.9</c:v>
                </c:pt>
                <c:pt idx="379">
                  <c:v>-50</c:v>
                </c:pt>
                <c:pt idx="380">
                  <c:v>-50</c:v>
                </c:pt>
                <c:pt idx="381">
                  <c:v>-49.8</c:v>
                </c:pt>
                <c:pt idx="382">
                  <c:v>-48.3</c:v>
                </c:pt>
                <c:pt idx="383">
                  <c:v>-46.9</c:v>
                </c:pt>
                <c:pt idx="384">
                  <c:v>-45.5</c:v>
                </c:pt>
                <c:pt idx="385">
                  <c:v>-43.9</c:v>
                </c:pt>
                <c:pt idx="386">
                  <c:v>-42.7</c:v>
                </c:pt>
                <c:pt idx="387">
                  <c:v>-41.1</c:v>
                </c:pt>
                <c:pt idx="388">
                  <c:v>-40.1</c:v>
                </c:pt>
                <c:pt idx="389">
                  <c:v>-38.5</c:v>
                </c:pt>
                <c:pt idx="390">
                  <c:v>-37.1</c:v>
                </c:pt>
                <c:pt idx="391">
                  <c:v>-35.799999999999997</c:v>
                </c:pt>
                <c:pt idx="392">
                  <c:v>-34.5</c:v>
                </c:pt>
                <c:pt idx="393">
                  <c:v>-33.4</c:v>
                </c:pt>
                <c:pt idx="394">
                  <c:v>-31.8</c:v>
                </c:pt>
                <c:pt idx="395">
                  <c:v>-30.6</c:v>
                </c:pt>
                <c:pt idx="396">
                  <c:v>-29.3</c:v>
                </c:pt>
                <c:pt idx="397">
                  <c:v>-27.9</c:v>
                </c:pt>
                <c:pt idx="398">
                  <c:v>-24.7</c:v>
                </c:pt>
                <c:pt idx="399">
                  <c:v>-24.8</c:v>
                </c:pt>
                <c:pt idx="400">
                  <c:v>-23.9</c:v>
                </c:pt>
                <c:pt idx="401">
                  <c:v>-23.1</c:v>
                </c:pt>
                <c:pt idx="402">
                  <c:v>-21.9</c:v>
                </c:pt>
                <c:pt idx="403">
                  <c:v>-20.9</c:v>
                </c:pt>
                <c:pt idx="404">
                  <c:v>-19.7</c:v>
                </c:pt>
                <c:pt idx="405">
                  <c:v>-18.7</c:v>
                </c:pt>
                <c:pt idx="406">
                  <c:v>-17.100000000000001</c:v>
                </c:pt>
                <c:pt idx="407">
                  <c:v>-15.3</c:v>
                </c:pt>
                <c:pt idx="408">
                  <c:v>-13.4</c:v>
                </c:pt>
                <c:pt idx="409">
                  <c:v>-11.1</c:v>
                </c:pt>
                <c:pt idx="410">
                  <c:v>-9.1999999999999993</c:v>
                </c:pt>
                <c:pt idx="411">
                  <c:v>-7.6</c:v>
                </c:pt>
                <c:pt idx="412">
                  <c:v>-7.6</c:v>
                </c:pt>
                <c:pt idx="413">
                  <c:v>-8.1999999999999993</c:v>
                </c:pt>
                <c:pt idx="414">
                  <c:v>-8.9</c:v>
                </c:pt>
                <c:pt idx="415">
                  <c:v>-9.1999999999999993</c:v>
                </c:pt>
                <c:pt idx="416">
                  <c:v>-9.6</c:v>
                </c:pt>
                <c:pt idx="417">
                  <c:v>-9.6</c:v>
                </c:pt>
                <c:pt idx="418">
                  <c:v>-9.6999999999999993</c:v>
                </c:pt>
                <c:pt idx="419">
                  <c:v>-9.5</c:v>
                </c:pt>
                <c:pt idx="420">
                  <c:v>-9.6</c:v>
                </c:pt>
                <c:pt idx="421">
                  <c:v>-9.5</c:v>
                </c:pt>
                <c:pt idx="422">
                  <c:v>-9.4</c:v>
                </c:pt>
                <c:pt idx="423">
                  <c:v>-9.6</c:v>
                </c:pt>
                <c:pt idx="424">
                  <c:v>-9.1999999999999993</c:v>
                </c:pt>
                <c:pt idx="425">
                  <c:v>-9.1999999999999993</c:v>
                </c:pt>
                <c:pt idx="426">
                  <c:v>-9</c:v>
                </c:pt>
                <c:pt idx="427">
                  <c:v>-8.6999999999999993</c:v>
                </c:pt>
                <c:pt idx="428">
                  <c:v>-8.9</c:v>
                </c:pt>
                <c:pt idx="429">
                  <c:v>-9.1999999999999993</c:v>
                </c:pt>
                <c:pt idx="430">
                  <c:v>-8.8000000000000007</c:v>
                </c:pt>
                <c:pt idx="431">
                  <c:v>-8.9</c:v>
                </c:pt>
                <c:pt idx="432">
                  <c:v>-9</c:v>
                </c:pt>
                <c:pt idx="433">
                  <c:v>-9.1</c:v>
                </c:pt>
                <c:pt idx="434">
                  <c:v>-8.8000000000000007</c:v>
                </c:pt>
                <c:pt idx="435">
                  <c:v>-9</c:v>
                </c:pt>
                <c:pt idx="436">
                  <c:v>-8.9</c:v>
                </c:pt>
                <c:pt idx="437">
                  <c:v>-8.9</c:v>
                </c:pt>
                <c:pt idx="438">
                  <c:v>-9</c:v>
                </c:pt>
                <c:pt idx="439">
                  <c:v>-9.1999999999999993</c:v>
                </c:pt>
                <c:pt idx="440">
                  <c:v>-9.3000000000000007</c:v>
                </c:pt>
                <c:pt idx="441">
                  <c:v>-9.1</c:v>
                </c:pt>
                <c:pt idx="442">
                  <c:v>-9</c:v>
                </c:pt>
                <c:pt idx="443">
                  <c:v>-9</c:v>
                </c:pt>
                <c:pt idx="444">
                  <c:v>-9</c:v>
                </c:pt>
                <c:pt idx="445">
                  <c:v>-8.9</c:v>
                </c:pt>
                <c:pt idx="446">
                  <c:v>-8.9</c:v>
                </c:pt>
                <c:pt idx="447">
                  <c:v>-9</c:v>
                </c:pt>
                <c:pt idx="448">
                  <c:v>-8.9</c:v>
                </c:pt>
                <c:pt idx="449">
                  <c:v>-9</c:v>
                </c:pt>
                <c:pt idx="450">
                  <c:v>-9.1</c:v>
                </c:pt>
                <c:pt idx="451">
                  <c:v>-9.1999999999999993</c:v>
                </c:pt>
                <c:pt idx="452">
                  <c:v>-9.1</c:v>
                </c:pt>
                <c:pt idx="453">
                  <c:v>-9.1999999999999993</c:v>
                </c:pt>
                <c:pt idx="454">
                  <c:v>-9</c:v>
                </c:pt>
                <c:pt idx="455">
                  <c:v>-8.8000000000000007</c:v>
                </c:pt>
                <c:pt idx="456">
                  <c:v>-9.1</c:v>
                </c:pt>
                <c:pt idx="457">
                  <c:v>-9.1</c:v>
                </c:pt>
                <c:pt idx="458">
                  <c:v>-9.1</c:v>
                </c:pt>
                <c:pt idx="459">
                  <c:v>-8.9</c:v>
                </c:pt>
                <c:pt idx="460">
                  <c:v>-9.1</c:v>
                </c:pt>
                <c:pt idx="461">
                  <c:v>-9.1</c:v>
                </c:pt>
                <c:pt idx="462">
                  <c:v>-9</c:v>
                </c:pt>
                <c:pt idx="463">
                  <c:v>-9.1999999999999993</c:v>
                </c:pt>
                <c:pt idx="464">
                  <c:v>-9.1999999999999993</c:v>
                </c:pt>
                <c:pt idx="465">
                  <c:v>-9.1</c:v>
                </c:pt>
                <c:pt idx="466">
                  <c:v>-9</c:v>
                </c:pt>
                <c:pt idx="467">
                  <c:v>-9</c:v>
                </c:pt>
                <c:pt idx="468">
                  <c:v>-9.1999999999999993</c:v>
                </c:pt>
                <c:pt idx="469">
                  <c:v>-9</c:v>
                </c:pt>
                <c:pt idx="470">
                  <c:v>-9</c:v>
                </c:pt>
                <c:pt idx="471">
                  <c:v>-8.8000000000000007</c:v>
                </c:pt>
                <c:pt idx="472">
                  <c:v>-9</c:v>
                </c:pt>
                <c:pt idx="473">
                  <c:v>-9.1</c:v>
                </c:pt>
                <c:pt idx="474">
                  <c:v>-9.1999999999999993</c:v>
                </c:pt>
                <c:pt idx="475">
                  <c:v>-9.1</c:v>
                </c:pt>
                <c:pt idx="476">
                  <c:v>-9.1</c:v>
                </c:pt>
                <c:pt idx="477">
                  <c:v>-8.9</c:v>
                </c:pt>
                <c:pt idx="478">
                  <c:v>-9</c:v>
                </c:pt>
                <c:pt idx="479">
                  <c:v>-9</c:v>
                </c:pt>
                <c:pt idx="480">
                  <c:v>-8.9</c:v>
                </c:pt>
                <c:pt idx="481">
                  <c:v>-9.1</c:v>
                </c:pt>
                <c:pt idx="482">
                  <c:v>-9</c:v>
                </c:pt>
                <c:pt idx="483">
                  <c:v>-9</c:v>
                </c:pt>
                <c:pt idx="484">
                  <c:v>-8.9</c:v>
                </c:pt>
                <c:pt idx="485">
                  <c:v>-9.1999999999999993</c:v>
                </c:pt>
                <c:pt idx="486">
                  <c:v>-8.9</c:v>
                </c:pt>
                <c:pt idx="487">
                  <c:v>-9</c:v>
                </c:pt>
                <c:pt idx="488">
                  <c:v>-9</c:v>
                </c:pt>
                <c:pt idx="489">
                  <c:v>-9.1</c:v>
                </c:pt>
                <c:pt idx="490">
                  <c:v>-9.1999999999999993</c:v>
                </c:pt>
                <c:pt idx="491">
                  <c:v>-9</c:v>
                </c:pt>
                <c:pt idx="492">
                  <c:v>-9.1</c:v>
                </c:pt>
                <c:pt idx="493">
                  <c:v>-9</c:v>
                </c:pt>
                <c:pt idx="494">
                  <c:v>-9</c:v>
                </c:pt>
                <c:pt idx="495">
                  <c:v>-9.1</c:v>
                </c:pt>
                <c:pt idx="496">
                  <c:v>-9</c:v>
                </c:pt>
                <c:pt idx="497">
                  <c:v>-9</c:v>
                </c:pt>
                <c:pt idx="498">
                  <c:v>-9.1</c:v>
                </c:pt>
                <c:pt idx="499">
                  <c:v>-9.1</c:v>
                </c:pt>
                <c:pt idx="500">
                  <c:v>-8.9</c:v>
                </c:pt>
                <c:pt idx="501">
                  <c:v>-9</c:v>
                </c:pt>
                <c:pt idx="502">
                  <c:v>-8.9</c:v>
                </c:pt>
                <c:pt idx="503">
                  <c:v>-9</c:v>
                </c:pt>
                <c:pt idx="504">
                  <c:v>-9.1</c:v>
                </c:pt>
                <c:pt idx="505">
                  <c:v>-9.1</c:v>
                </c:pt>
                <c:pt idx="506">
                  <c:v>-8.8000000000000007</c:v>
                </c:pt>
                <c:pt idx="507">
                  <c:v>-9</c:v>
                </c:pt>
                <c:pt idx="508">
                  <c:v>-9.1</c:v>
                </c:pt>
                <c:pt idx="509">
                  <c:v>-9</c:v>
                </c:pt>
                <c:pt idx="510">
                  <c:v>-9</c:v>
                </c:pt>
                <c:pt idx="511">
                  <c:v>-8.9</c:v>
                </c:pt>
                <c:pt idx="512">
                  <c:v>-9</c:v>
                </c:pt>
                <c:pt idx="513">
                  <c:v>-8.9</c:v>
                </c:pt>
                <c:pt idx="514">
                  <c:v>-9</c:v>
                </c:pt>
                <c:pt idx="515">
                  <c:v>-9</c:v>
                </c:pt>
                <c:pt idx="516">
                  <c:v>-9</c:v>
                </c:pt>
                <c:pt idx="517">
                  <c:v>-9</c:v>
                </c:pt>
                <c:pt idx="518">
                  <c:v>-9</c:v>
                </c:pt>
                <c:pt idx="519">
                  <c:v>-8.9</c:v>
                </c:pt>
                <c:pt idx="520">
                  <c:v>-8.9</c:v>
                </c:pt>
                <c:pt idx="521">
                  <c:v>-9</c:v>
                </c:pt>
                <c:pt idx="522">
                  <c:v>-9</c:v>
                </c:pt>
                <c:pt idx="523">
                  <c:v>-9.3000000000000007</c:v>
                </c:pt>
                <c:pt idx="524">
                  <c:v>-8.9</c:v>
                </c:pt>
                <c:pt idx="525">
                  <c:v>-8.9</c:v>
                </c:pt>
                <c:pt idx="526">
                  <c:v>-9</c:v>
                </c:pt>
                <c:pt idx="527">
                  <c:v>-9.1</c:v>
                </c:pt>
                <c:pt idx="528">
                  <c:v>-8.9</c:v>
                </c:pt>
                <c:pt idx="529">
                  <c:v>-8.8000000000000007</c:v>
                </c:pt>
                <c:pt idx="530">
                  <c:v>-9.1999999999999993</c:v>
                </c:pt>
                <c:pt idx="531">
                  <c:v>-9.1999999999999993</c:v>
                </c:pt>
                <c:pt idx="532">
                  <c:v>-9.1</c:v>
                </c:pt>
                <c:pt idx="533">
                  <c:v>-9.1</c:v>
                </c:pt>
                <c:pt idx="534">
                  <c:v>-8.9</c:v>
                </c:pt>
                <c:pt idx="535">
                  <c:v>-9</c:v>
                </c:pt>
                <c:pt idx="536">
                  <c:v>-8.9</c:v>
                </c:pt>
                <c:pt idx="537">
                  <c:v>-8.6999999999999993</c:v>
                </c:pt>
                <c:pt idx="538">
                  <c:v>-9</c:v>
                </c:pt>
                <c:pt idx="539">
                  <c:v>-8.9</c:v>
                </c:pt>
                <c:pt idx="540">
                  <c:v>-8.9</c:v>
                </c:pt>
                <c:pt idx="541">
                  <c:v>-9</c:v>
                </c:pt>
                <c:pt idx="542">
                  <c:v>-8.9</c:v>
                </c:pt>
                <c:pt idx="543">
                  <c:v>-8.9</c:v>
                </c:pt>
                <c:pt idx="544">
                  <c:v>-9.1999999999999993</c:v>
                </c:pt>
                <c:pt idx="545">
                  <c:v>-9</c:v>
                </c:pt>
                <c:pt idx="546">
                  <c:v>-9</c:v>
                </c:pt>
                <c:pt idx="547">
                  <c:v>-8.9</c:v>
                </c:pt>
                <c:pt idx="548">
                  <c:v>-9.1</c:v>
                </c:pt>
                <c:pt idx="549">
                  <c:v>-9</c:v>
                </c:pt>
                <c:pt idx="550">
                  <c:v>-9.1999999999999993</c:v>
                </c:pt>
                <c:pt idx="551">
                  <c:v>-9.1</c:v>
                </c:pt>
                <c:pt idx="552">
                  <c:v>-8.9</c:v>
                </c:pt>
                <c:pt idx="553">
                  <c:v>-9.1</c:v>
                </c:pt>
                <c:pt idx="554">
                  <c:v>-9.1999999999999993</c:v>
                </c:pt>
                <c:pt idx="555">
                  <c:v>-9</c:v>
                </c:pt>
                <c:pt idx="556">
                  <c:v>-9.1</c:v>
                </c:pt>
                <c:pt idx="557">
                  <c:v>-8.9</c:v>
                </c:pt>
                <c:pt idx="558">
                  <c:v>-9.1</c:v>
                </c:pt>
                <c:pt idx="559">
                  <c:v>-9.1999999999999993</c:v>
                </c:pt>
                <c:pt idx="560">
                  <c:v>-9.1</c:v>
                </c:pt>
                <c:pt idx="561">
                  <c:v>-8.9</c:v>
                </c:pt>
                <c:pt idx="562">
                  <c:v>-8.9</c:v>
                </c:pt>
                <c:pt idx="563">
                  <c:v>-8.8000000000000007</c:v>
                </c:pt>
                <c:pt idx="564">
                  <c:v>-9</c:v>
                </c:pt>
                <c:pt idx="565">
                  <c:v>-8.9</c:v>
                </c:pt>
                <c:pt idx="566">
                  <c:v>-8.8000000000000007</c:v>
                </c:pt>
                <c:pt idx="567">
                  <c:v>-9</c:v>
                </c:pt>
                <c:pt idx="568">
                  <c:v>-9</c:v>
                </c:pt>
                <c:pt idx="569">
                  <c:v>-8.9</c:v>
                </c:pt>
                <c:pt idx="570">
                  <c:v>-8.6999999999999993</c:v>
                </c:pt>
                <c:pt idx="571">
                  <c:v>-8.9</c:v>
                </c:pt>
                <c:pt idx="572">
                  <c:v>-9</c:v>
                </c:pt>
                <c:pt idx="573">
                  <c:v>-8.6999999999999993</c:v>
                </c:pt>
                <c:pt idx="574">
                  <c:v>-9.1</c:v>
                </c:pt>
                <c:pt idx="575">
                  <c:v>-9.1</c:v>
                </c:pt>
                <c:pt idx="576">
                  <c:v>-9</c:v>
                </c:pt>
                <c:pt idx="577">
                  <c:v>-8.9</c:v>
                </c:pt>
                <c:pt idx="578">
                  <c:v>-8.9</c:v>
                </c:pt>
                <c:pt idx="579">
                  <c:v>-9</c:v>
                </c:pt>
                <c:pt idx="580">
                  <c:v>-9</c:v>
                </c:pt>
                <c:pt idx="581">
                  <c:v>-8.9</c:v>
                </c:pt>
                <c:pt idx="582">
                  <c:v>-9</c:v>
                </c:pt>
                <c:pt idx="583">
                  <c:v>-8.9</c:v>
                </c:pt>
                <c:pt idx="584">
                  <c:v>-9.1</c:v>
                </c:pt>
                <c:pt idx="585">
                  <c:v>-9.1</c:v>
                </c:pt>
                <c:pt idx="586">
                  <c:v>-9</c:v>
                </c:pt>
                <c:pt idx="587">
                  <c:v>-9</c:v>
                </c:pt>
                <c:pt idx="588">
                  <c:v>-9.1</c:v>
                </c:pt>
                <c:pt idx="589">
                  <c:v>-9</c:v>
                </c:pt>
                <c:pt idx="590">
                  <c:v>-9</c:v>
                </c:pt>
                <c:pt idx="591">
                  <c:v>-8.9</c:v>
                </c:pt>
                <c:pt idx="592">
                  <c:v>-9</c:v>
                </c:pt>
                <c:pt idx="593">
                  <c:v>-8.8000000000000007</c:v>
                </c:pt>
                <c:pt idx="594">
                  <c:v>-8.8000000000000007</c:v>
                </c:pt>
                <c:pt idx="595">
                  <c:v>-9.1</c:v>
                </c:pt>
                <c:pt idx="596">
                  <c:v>-9.1</c:v>
                </c:pt>
                <c:pt idx="597">
                  <c:v>-8.9</c:v>
                </c:pt>
                <c:pt idx="598">
                  <c:v>-8.9</c:v>
                </c:pt>
                <c:pt idx="599">
                  <c:v>-9</c:v>
                </c:pt>
                <c:pt idx="600">
                  <c:v>-9</c:v>
                </c:pt>
                <c:pt idx="601">
                  <c:v>-9</c:v>
                </c:pt>
                <c:pt idx="602">
                  <c:v>-9.1</c:v>
                </c:pt>
                <c:pt idx="603">
                  <c:v>-8.8000000000000007</c:v>
                </c:pt>
                <c:pt idx="604">
                  <c:v>-8.8000000000000007</c:v>
                </c:pt>
                <c:pt idx="605">
                  <c:v>-8.8000000000000007</c:v>
                </c:pt>
                <c:pt idx="606">
                  <c:v>-9</c:v>
                </c:pt>
                <c:pt idx="607">
                  <c:v>-9</c:v>
                </c:pt>
                <c:pt idx="608">
                  <c:v>-9</c:v>
                </c:pt>
                <c:pt idx="609">
                  <c:v>-8.8000000000000007</c:v>
                </c:pt>
                <c:pt idx="610">
                  <c:v>-8.9</c:v>
                </c:pt>
                <c:pt idx="611">
                  <c:v>-9</c:v>
                </c:pt>
                <c:pt idx="612">
                  <c:v>-9</c:v>
                </c:pt>
                <c:pt idx="613">
                  <c:v>-8.9</c:v>
                </c:pt>
                <c:pt idx="614">
                  <c:v>-8.9</c:v>
                </c:pt>
                <c:pt idx="615">
                  <c:v>-9.1</c:v>
                </c:pt>
                <c:pt idx="616">
                  <c:v>-9</c:v>
                </c:pt>
                <c:pt idx="617">
                  <c:v>-9</c:v>
                </c:pt>
                <c:pt idx="618">
                  <c:v>-8.9</c:v>
                </c:pt>
                <c:pt idx="619">
                  <c:v>-8.6999999999999993</c:v>
                </c:pt>
                <c:pt idx="620">
                  <c:v>-8.8000000000000007</c:v>
                </c:pt>
                <c:pt idx="621">
                  <c:v>-8.9</c:v>
                </c:pt>
                <c:pt idx="622">
                  <c:v>-8.9</c:v>
                </c:pt>
                <c:pt idx="623">
                  <c:v>-9</c:v>
                </c:pt>
                <c:pt idx="624">
                  <c:v>-9</c:v>
                </c:pt>
                <c:pt idx="625">
                  <c:v>-9</c:v>
                </c:pt>
                <c:pt idx="626">
                  <c:v>-8.8000000000000007</c:v>
                </c:pt>
                <c:pt idx="627">
                  <c:v>-8.9</c:v>
                </c:pt>
                <c:pt idx="628">
                  <c:v>-8.9</c:v>
                </c:pt>
                <c:pt idx="629">
                  <c:v>-8.8000000000000007</c:v>
                </c:pt>
                <c:pt idx="630">
                  <c:v>-8.9</c:v>
                </c:pt>
                <c:pt idx="631">
                  <c:v>-8.9</c:v>
                </c:pt>
                <c:pt idx="632">
                  <c:v>-9</c:v>
                </c:pt>
                <c:pt idx="633">
                  <c:v>-9</c:v>
                </c:pt>
                <c:pt idx="634">
                  <c:v>-8.9</c:v>
                </c:pt>
                <c:pt idx="635">
                  <c:v>-8.9</c:v>
                </c:pt>
                <c:pt idx="636">
                  <c:v>-8.9</c:v>
                </c:pt>
                <c:pt idx="637">
                  <c:v>-9</c:v>
                </c:pt>
                <c:pt idx="638">
                  <c:v>-8.8000000000000007</c:v>
                </c:pt>
                <c:pt idx="639">
                  <c:v>-9</c:v>
                </c:pt>
                <c:pt idx="640">
                  <c:v>-8.8000000000000007</c:v>
                </c:pt>
                <c:pt idx="641">
                  <c:v>-8.9</c:v>
                </c:pt>
                <c:pt idx="642">
                  <c:v>-9</c:v>
                </c:pt>
                <c:pt idx="643">
                  <c:v>-9.1</c:v>
                </c:pt>
                <c:pt idx="644">
                  <c:v>-9.1</c:v>
                </c:pt>
                <c:pt idx="645">
                  <c:v>-8.9</c:v>
                </c:pt>
                <c:pt idx="646">
                  <c:v>-8.8000000000000007</c:v>
                </c:pt>
                <c:pt idx="647">
                  <c:v>-8.9</c:v>
                </c:pt>
                <c:pt idx="648">
                  <c:v>-8.6</c:v>
                </c:pt>
                <c:pt idx="649">
                  <c:v>-8.8000000000000007</c:v>
                </c:pt>
                <c:pt idx="650">
                  <c:v>-9.1</c:v>
                </c:pt>
                <c:pt idx="651">
                  <c:v>-9.1</c:v>
                </c:pt>
                <c:pt idx="652">
                  <c:v>-8.8000000000000007</c:v>
                </c:pt>
                <c:pt idx="653">
                  <c:v>-9</c:v>
                </c:pt>
                <c:pt idx="654">
                  <c:v>-9.1</c:v>
                </c:pt>
                <c:pt idx="655">
                  <c:v>-9.1</c:v>
                </c:pt>
                <c:pt idx="656">
                  <c:v>-9.1</c:v>
                </c:pt>
                <c:pt idx="657">
                  <c:v>-8.8000000000000007</c:v>
                </c:pt>
                <c:pt idx="658">
                  <c:v>-8.9</c:v>
                </c:pt>
                <c:pt idx="659">
                  <c:v>-9</c:v>
                </c:pt>
                <c:pt idx="660">
                  <c:v>-9</c:v>
                </c:pt>
                <c:pt idx="661">
                  <c:v>-9</c:v>
                </c:pt>
                <c:pt idx="662">
                  <c:v>-8.8000000000000007</c:v>
                </c:pt>
                <c:pt idx="663">
                  <c:v>-8.9</c:v>
                </c:pt>
                <c:pt idx="664">
                  <c:v>-8.8000000000000007</c:v>
                </c:pt>
                <c:pt idx="665">
                  <c:v>-8.9</c:v>
                </c:pt>
                <c:pt idx="666">
                  <c:v>-8.9</c:v>
                </c:pt>
                <c:pt idx="667">
                  <c:v>-8.8000000000000007</c:v>
                </c:pt>
                <c:pt idx="668">
                  <c:v>-9.1999999999999993</c:v>
                </c:pt>
                <c:pt idx="669">
                  <c:v>-9</c:v>
                </c:pt>
                <c:pt idx="670">
                  <c:v>-9.1</c:v>
                </c:pt>
                <c:pt idx="671">
                  <c:v>-8.9</c:v>
                </c:pt>
                <c:pt idx="672">
                  <c:v>-9</c:v>
                </c:pt>
                <c:pt idx="673">
                  <c:v>-8.8000000000000007</c:v>
                </c:pt>
                <c:pt idx="674">
                  <c:v>-8.9</c:v>
                </c:pt>
                <c:pt idx="675">
                  <c:v>-8.9</c:v>
                </c:pt>
                <c:pt idx="676">
                  <c:v>-9</c:v>
                </c:pt>
                <c:pt idx="677">
                  <c:v>-8.9</c:v>
                </c:pt>
                <c:pt idx="678">
                  <c:v>-8.9</c:v>
                </c:pt>
                <c:pt idx="679">
                  <c:v>-9</c:v>
                </c:pt>
                <c:pt idx="680">
                  <c:v>-8.9</c:v>
                </c:pt>
                <c:pt idx="681">
                  <c:v>-9</c:v>
                </c:pt>
                <c:pt idx="682">
                  <c:v>-8.9</c:v>
                </c:pt>
                <c:pt idx="683">
                  <c:v>-9</c:v>
                </c:pt>
                <c:pt idx="684">
                  <c:v>-9</c:v>
                </c:pt>
                <c:pt idx="685">
                  <c:v>-8.8000000000000007</c:v>
                </c:pt>
                <c:pt idx="686">
                  <c:v>-9.1999999999999993</c:v>
                </c:pt>
                <c:pt idx="687">
                  <c:v>-9.1</c:v>
                </c:pt>
                <c:pt idx="688">
                  <c:v>-8.8000000000000007</c:v>
                </c:pt>
                <c:pt idx="689">
                  <c:v>-8.9</c:v>
                </c:pt>
                <c:pt idx="690">
                  <c:v>-8.8000000000000007</c:v>
                </c:pt>
                <c:pt idx="691">
                  <c:v>-8.9</c:v>
                </c:pt>
                <c:pt idx="692">
                  <c:v>-8.8000000000000007</c:v>
                </c:pt>
                <c:pt idx="693">
                  <c:v>-8.8000000000000007</c:v>
                </c:pt>
                <c:pt idx="694">
                  <c:v>-8.9</c:v>
                </c:pt>
                <c:pt idx="695">
                  <c:v>-8.8000000000000007</c:v>
                </c:pt>
                <c:pt idx="696">
                  <c:v>-8.9</c:v>
                </c:pt>
                <c:pt idx="697">
                  <c:v>-9</c:v>
                </c:pt>
                <c:pt idx="698">
                  <c:v>-9.1999999999999993</c:v>
                </c:pt>
                <c:pt idx="699">
                  <c:v>-9.1</c:v>
                </c:pt>
                <c:pt idx="700">
                  <c:v>-8.9</c:v>
                </c:pt>
                <c:pt idx="701">
                  <c:v>-9</c:v>
                </c:pt>
                <c:pt idx="702">
                  <c:v>-8.9</c:v>
                </c:pt>
                <c:pt idx="703">
                  <c:v>-8.9</c:v>
                </c:pt>
                <c:pt idx="704">
                  <c:v>-8.9</c:v>
                </c:pt>
                <c:pt idx="705">
                  <c:v>-9</c:v>
                </c:pt>
                <c:pt idx="706">
                  <c:v>-8.9</c:v>
                </c:pt>
                <c:pt idx="707">
                  <c:v>-9</c:v>
                </c:pt>
                <c:pt idx="708">
                  <c:v>-9.1</c:v>
                </c:pt>
                <c:pt idx="709">
                  <c:v>-8.9</c:v>
                </c:pt>
                <c:pt idx="710">
                  <c:v>-8.9</c:v>
                </c:pt>
                <c:pt idx="711">
                  <c:v>-8.8000000000000007</c:v>
                </c:pt>
                <c:pt idx="712">
                  <c:v>-8.9</c:v>
                </c:pt>
                <c:pt idx="713">
                  <c:v>-9.1</c:v>
                </c:pt>
                <c:pt idx="714">
                  <c:v>-9</c:v>
                </c:pt>
                <c:pt idx="715">
                  <c:v>-9.1</c:v>
                </c:pt>
                <c:pt idx="716">
                  <c:v>-9</c:v>
                </c:pt>
                <c:pt idx="717">
                  <c:v>-9</c:v>
                </c:pt>
                <c:pt idx="718">
                  <c:v>-9.1</c:v>
                </c:pt>
                <c:pt idx="719">
                  <c:v>-9</c:v>
                </c:pt>
                <c:pt idx="720">
                  <c:v>-9.1</c:v>
                </c:pt>
                <c:pt idx="721">
                  <c:v>-9.1999999999999993</c:v>
                </c:pt>
                <c:pt idx="722">
                  <c:v>-9.1</c:v>
                </c:pt>
                <c:pt idx="723">
                  <c:v>-9.1999999999999993</c:v>
                </c:pt>
                <c:pt idx="724">
                  <c:v>-8.9</c:v>
                </c:pt>
                <c:pt idx="725">
                  <c:v>-8.9</c:v>
                </c:pt>
                <c:pt idx="726">
                  <c:v>-9.1</c:v>
                </c:pt>
                <c:pt idx="727">
                  <c:v>-8.6999999999999993</c:v>
                </c:pt>
                <c:pt idx="728">
                  <c:v>-8.8000000000000007</c:v>
                </c:pt>
                <c:pt idx="729">
                  <c:v>-8.8000000000000007</c:v>
                </c:pt>
                <c:pt idx="730">
                  <c:v>-9</c:v>
                </c:pt>
                <c:pt idx="731">
                  <c:v>-8.6999999999999993</c:v>
                </c:pt>
                <c:pt idx="732">
                  <c:v>-9</c:v>
                </c:pt>
                <c:pt idx="733">
                  <c:v>-9.1</c:v>
                </c:pt>
                <c:pt idx="734">
                  <c:v>-8.9</c:v>
                </c:pt>
                <c:pt idx="735">
                  <c:v>-8.9</c:v>
                </c:pt>
                <c:pt idx="736">
                  <c:v>-9</c:v>
                </c:pt>
                <c:pt idx="737">
                  <c:v>-8.8000000000000007</c:v>
                </c:pt>
                <c:pt idx="738">
                  <c:v>-9.1</c:v>
                </c:pt>
                <c:pt idx="739">
                  <c:v>-9.1999999999999993</c:v>
                </c:pt>
                <c:pt idx="740">
                  <c:v>-8.9</c:v>
                </c:pt>
                <c:pt idx="741">
                  <c:v>-9</c:v>
                </c:pt>
                <c:pt idx="742">
                  <c:v>-8.8000000000000007</c:v>
                </c:pt>
                <c:pt idx="743">
                  <c:v>-8.9</c:v>
                </c:pt>
                <c:pt idx="744">
                  <c:v>-8.9</c:v>
                </c:pt>
                <c:pt idx="745">
                  <c:v>-9</c:v>
                </c:pt>
                <c:pt idx="746">
                  <c:v>-8.9</c:v>
                </c:pt>
                <c:pt idx="747">
                  <c:v>-8.9</c:v>
                </c:pt>
                <c:pt idx="748">
                  <c:v>-9.1</c:v>
                </c:pt>
                <c:pt idx="749">
                  <c:v>-8.9</c:v>
                </c:pt>
                <c:pt idx="750">
                  <c:v>-8.8000000000000007</c:v>
                </c:pt>
                <c:pt idx="751">
                  <c:v>-8.8000000000000007</c:v>
                </c:pt>
                <c:pt idx="752">
                  <c:v>-9</c:v>
                </c:pt>
                <c:pt idx="753">
                  <c:v>-9</c:v>
                </c:pt>
                <c:pt idx="754">
                  <c:v>-9</c:v>
                </c:pt>
                <c:pt idx="755">
                  <c:v>-9</c:v>
                </c:pt>
                <c:pt idx="756">
                  <c:v>-9</c:v>
                </c:pt>
                <c:pt idx="757">
                  <c:v>-8.9</c:v>
                </c:pt>
                <c:pt idx="758">
                  <c:v>-9.1</c:v>
                </c:pt>
                <c:pt idx="759">
                  <c:v>-9.1</c:v>
                </c:pt>
                <c:pt idx="760">
                  <c:v>-9.1999999999999993</c:v>
                </c:pt>
                <c:pt idx="761">
                  <c:v>-8.8000000000000007</c:v>
                </c:pt>
                <c:pt idx="762">
                  <c:v>-8.8000000000000007</c:v>
                </c:pt>
                <c:pt idx="763">
                  <c:v>-9.1</c:v>
                </c:pt>
                <c:pt idx="764">
                  <c:v>-9.1</c:v>
                </c:pt>
                <c:pt idx="765">
                  <c:v>-9.1999999999999993</c:v>
                </c:pt>
                <c:pt idx="766">
                  <c:v>-9</c:v>
                </c:pt>
                <c:pt idx="767">
                  <c:v>-9</c:v>
                </c:pt>
                <c:pt idx="768">
                  <c:v>-9.1999999999999993</c:v>
                </c:pt>
                <c:pt idx="769">
                  <c:v>-9.1</c:v>
                </c:pt>
                <c:pt idx="770">
                  <c:v>-9.4</c:v>
                </c:pt>
                <c:pt idx="771">
                  <c:v>-9.1</c:v>
                </c:pt>
                <c:pt idx="772">
                  <c:v>-9</c:v>
                </c:pt>
                <c:pt idx="773">
                  <c:v>-8.9</c:v>
                </c:pt>
                <c:pt idx="774">
                  <c:v>-9</c:v>
                </c:pt>
                <c:pt idx="775">
                  <c:v>-9</c:v>
                </c:pt>
                <c:pt idx="776">
                  <c:v>-9</c:v>
                </c:pt>
                <c:pt idx="777">
                  <c:v>-9.1</c:v>
                </c:pt>
                <c:pt idx="778">
                  <c:v>-8.9</c:v>
                </c:pt>
                <c:pt idx="779">
                  <c:v>-9.1</c:v>
                </c:pt>
                <c:pt idx="780">
                  <c:v>-9</c:v>
                </c:pt>
                <c:pt idx="781">
                  <c:v>-9.1</c:v>
                </c:pt>
                <c:pt idx="782">
                  <c:v>-9</c:v>
                </c:pt>
                <c:pt idx="783">
                  <c:v>-8.8000000000000007</c:v>
                </c:pt>
                <c:pt idx="784">
                  <c:v>-8.8000000000000007</c:v>
                </c:pt>
                <c:pt idx="785">
                  <c:v>-9.1999999999999993</c:v>
                </c:pt>
                <c:pt idx="786">
                  <c:v>-9.1999999999999993</c:v>
                </c:pt>
                <c:pt idx="787">
                  <c:v>-9.1</c:v>
                </c:pt>
                <c:pt idx="788">
                  <c:v>-9.1999999999999993</c:v>
                </c:pt>
                <c:pt idx="789">
                  <c:v>-8.9</c:v>
                </c:pt>
                <c:pt idx="790">
                  <c:v>-8.9</c:v>
                </c:pt>
                <c:pt idx="791">
                  <c:v>-9</c:v>
                </c:pt>
                <c:pt idx="792">
                  <c:v>-9.1</c:v>
                </c:pt>
                <c:pt idx="793">
                  <c:v>-8.9</c:v>
                </c:pt>
                <c:pt idx="794">
                  <c:v>-9.1</c:v>
                </c:pt>
                <c:pt idx="795">
                  <c:v>-9.1</c:v>
                </c:pt>
                <c:pt idx="796">
                  <c:v>-9.1999999999999993</c:v>
                </c:pt>
                <c:pt idx="797">
                  <c:v>-9</c:v>
                </c:pt>
                <c:pt idx="798">
                  <c:v>-9.1999999999999993</c:v>
                </c:pt>
                <c:pt idx="799">
                  <c:v>-9.3000000000000007</c:v>
                </c:pt>
                <c:pt idx="800">
                  <c:v>-9.1</c:v>
                </c:pt>
                <c:pt idx="801">
                  <c:v>-9.1999999999999993</c:v>
                </c:pt>
                <c:pt idx="802">
                  <c:v>-9</c:v>
                </c:pt>
                <c:pt idx="803">
                  <c:v>-8.9</c:v>
                </c:pt>
                <c:pt idx="804">
                  <c:v>-9</c:v>
                </c:pt>
                <c:pt idx="805">
                  <c:v>-8.9</c:v>
                </c:pt>
                <c:pt idx="806">
                  <c:v>-8.9</c:v>
                </c:pt>
                <c:pt idx="807">
                  <c:v>-9.1</c:v>
                </c:pt>
                <c:pt idx="808">
                  <c:v>-9.1</c:v>
                </c:pt>
                <c:pt idx="809">
                  <c:v>-8.9</c:v>
                </c:pt>
                <c:pt idx="810">
                  <c:v>-9</c:v>
                </c:pt>
                <c:pt idx="811">
                  <c:v>-9</c:v>
                </c:pt>
                <c:pt idx="812">
                  <c:v>-9</c:v>
                </c:pt>
                <c:pt idx="813">
                  <c:v>-9</c:v>
                </c:pt>
                <c:pt idx="814">
                  <c:v>-9</c:v>
                </c:pt>
                <c:pt idx="815">
                  <c:v>-9</c:v>
                </c:pt>
                <c:pt idx="816">
                  <c:v>-9.1</c:v>
                </c:pt>
                <c:pt idx="817">
                  <c:v>-9</c:v>
                </c:pt>
                <c:pt idx="818">
                  <c:v>-9.1999999999999993</c:v>
                </c:pt>
                <c:pt idx="819">
                  <c:v>-9</c:v>
                </c:pt>
                <c:pt idx="820">
                  <c:v>-8.9</c:v>
                </c:pt>
                <c:pt idx="821">
                  <c:v>-8.8000000000000007</c:v>
                </c:pt>
                <c:pt idx="822">
                  <c:v>-9.1</c:v>
                </c:pt>
                <c:pt idx="823">
                  <c:v>-9.1</c:v>
                </c:pt>
                <c:pt idx="824">
                  <c:v>-9.1</c:v>
                </c:pt>
                <c:pt idx="825">
                  <c:v>-9</c:v>
                </c:pt>
                <c:pt idx="826">
                  <c:v>-9</c:v>
                </c:pt>
                <c:pt idx="827">
                  <c:v>-9</c:v>
                </c:pt>
                <c:pt idx="828">
                  <c:v>-8.9</c:v>
                </c:pt>
                <c:pt idx="829">
                  <c:v>-9</c:v>
                </c:pt>
                <c:pt idx="830">
                  <c:v>-9.1</c:v>
                </c:pt>
                <c:pt idx="831">
                  <c:v>-9</c:v>
                </c:pt>
                <c:pt idx="832">
                  <c:v>-9</c:v>
                </c:pt>
                <c:pt idx="833">
                  <c:v>-9.3000000000000007</c:v>
                </c:pt>
                <c:pt idx="834">
                  <c:v>-9.1</c:v>
                </c:pt>
                <c:pt idx="835">
                  <c:v>-9</c:v>
                </c:pt>
                <c:pt idx="836">
                  <c:v>-9.1999999999999993</c:v>
                </c:pt>
                <c:pt idx="837">
                  <c:v>-9.4</c:v>
                </c:pt>
                <c:pt idx="838">
                  <c:v>-9.1999999999999993</c:v>
                </c:pt>
                <c:pt idx="839">
                  <c:v>-9</c:v>
                </c:pt>
                <c:pt idx="840">
                  <c:v>-9.3000000000000007</c:v>
                </c:pt>
                <c:pt idx="841">
                  <c:v>-9.1999999999999993</c:v>
                </c:pt>
                <c:pt idx="842">
                  <c:v>-9</c:v>
                </c:pt>
                <c:pt idx="843">
                  <c:v>-9</c:v>
                </c:pt>
                <c:pt idx="844">
                  <c:v>-9</c:v>
                </c:pt>
                <c:pt idx="845">
                  <c:v>-8.9</c:v>
                </c:pt>
                <c:pt idx="846">
                  <c:v>-9.1</c:v>
                </c:pt>
                <c:pt idx="847">
                  <c:v>-8.9</c:v>
                </c:pt>
                <c:pt idx="848">
                  <c:v>-9</c:v>
                </c:pt>
                <c:pt idx="849">
                  <c:v>-9</c:v>
                </c:pt>
                <c:pt idx="850">
                  <c:v>-9.3000000000000007</c:v>
                </c:pt>
                <c:pt idx="851">
                  <c:v>-9.1999999999999993</c:v>
                </c:pt>
                <c:pt idx="852">
                  <c:v>-8.9</c:v>
                </c:pt>
                <c:pt idx="853">
                  <c:v>-8.9</c:v>
                </c:pt>
                <c:pt idx="854">
                  <c:v>-8.9</c:v>
                </c:pt>
                <c:pt idx="855">
                  <c:v>-9.1999999999999993</c:v>
                </c:pt>
                <c:pt idx="856">
                  <c:v>-9.1</c:v>
                </c:pt>
                <c:pt idx="857">
                  <c:v>-9</c:v>
                </c:pt>
                <c:pt idx="858">
                  <c:v>-8.8000000000000007</c:v>
                </c:pt>
                <c:pt idx="859">
                  <c:v>-8.9</c:v>
                </c:pt>
                <c:pt idx="860">
                  <c:v>-9.1</c:v>
                </c:pt>
                <c:pt idx="861">
                  <c:v>-9.1</c:v>
                </c:pt>
                <c:pt idx="862">
                  <c:v>-9.1999999999999993</c:v>
                </c:pt>
                <c:pt idx="863">
                  <c:v>-9.1</c:v>
                </c:pt>
                <c:pt idx="864">
                  <c:v>-9.1</c:v>
                </c:pt>
                <c:pt idx="865">
                  <c:v>-9.1</c:v>
                </c:pt>
                <c:pt idx="866">
                  <c:v>-9</c:v>
                </c:pt>
                <c:pt idx="867">
                  <c:v>-8.9</c:v>
                </c:pt>
                <c:pt idx="868">
                  <c:v>-8.8000000000000007</c:v>
                </c:pt>
                <c:pt idx="869">
                  <c:v>-9.1999999999999993</c:v>
                </c:pt>
                <c:pt idx="870">
                  <c:v>-9.1</c:v>
                </c:pt>
                <c:pt idx="871">
                  <c:v>-9.3000000000000007</c:v>
                </c:pt>
                <c:pt idx="872">
                  <c:v>-9.1</c:v>
                </c:pt>
                <c:pt idx="873">
                  <c:v>-9.1999999999999993</c:v>
                </c:pt>
                <c:pt idx="874">
                  <c:v>-9</c:v>
                </c:pt>
                <c:pt idx="875">
                  <c:v>-9.1</c:v>
                </c:pt>
                <c:pt idx="876">
                  <c:v>-9.1999999999999993</c:v>
                </c:pt>
                <c:pt idx="877">
                  <c:v>-9.1999999999999993</c:v>
                </c:pt>
                <c:pt idx="878">
                  <c:v>-9.1</c:v>
                </c:pt>
                <c:pt idx="879">
                  <c:v>-9</c:v>
                </c:pt>
                <c:pt idx="880">
                  <c:v>-8.9</c:v>
                </c:pt>
                <c:pt idx="881">
                  <c:v>-9.1</c:v>
                </c:pt>
                <c:pt idx="882">
                  <c:v>-8.9</c:v>
                </c:pt>
                <c:pt idx="883">
                  <c:v>-9.1</c:v>
                </c:pt>
                <c:pt idx="884">
                  <c:v>-9</c:v>
                </c:pt>
                <c:pt idx="885">
                  <c:v>-8.9</c:v>
                </c:pt>
                <c:pt idx="886">
                  <c:v>-9</c:v>
                </c:pt>
                <c:pt idx="887">
                  <c:v>-9</c:v>
                </c:pt>
                <c:pt idx="888">
                  <c:v>-9.1999999999999993</c:v>
                </c:pt>
                <c:pt idx="889">
                  <c:v>-9</c:v>
                </c:pt>
                <c:pt idx="890">
                  <c:v>-9.1</c:v>
                </c:pt>
                <c:pt idx="891">
                  <c:v>-9.1999999999999993</c:v>
                </c:pt>
                <c:pt idx="892">
                  <c:v>-9.1</c:v>
                </c:pt>
                <c:pt idx="893">
                  <c:v>-9.1</c:v>
                </c:pt>
                <c:pt idx="894">
                  <c:v>-9</c:v>
                </c:pt>
                <c:pt idx="895">
                  <c:v>-9</c:v>
                </c:pt>
                <c:pt idx="896">
                  <c:v>-9</c:v>
                </c:pt>
                <c:pt idx="897">
                  <c:v>-8.9</c:v>
                </c:pt>
                <c:pt idx="898">
                  <c:v>-8.9</c:v>
                </c:pt>
                <c:pt idx="899">
                  <c:v>-9</c:v>
                </c:pt>
                <c:pt idx="900">
                  <c:v>-9</c:v>
                </c:pt>
                <c:pt idx="901">
                  <c:v>-9</c:v>
                </c:pt>
                <c:pt idx="902">
                  <c:v>-9.1</c:v>
                </c:pt>
                <c:pt idx="903">
                  <c:v>-9.1999999999999993</c:v>
                </c:pt>
                <c:pt idx="904">
                  <c:v>-8.8000000000000007</c:v>
                </c:pt>
                <c:pt idx="905">
                  <c:v>-9.1999999999999993</c:v>
                </c:pt>
                <c:pt idx="906">
                  <c:v>-9</c:v>
                </c:pt>
                <c:pt idx="907">
                  <c:v>-9</c:v>
                </c:pt>
                <c:pt idx="908">
                  <c:v>-9.1999999999999993</c:v>
                </c:pt>
                <c:pt idx="909">
                  <c:v>-9</c:v>
                </c:pt>
                <c:pt idx="910">
                  <c:v>-8.9</c:v>
                </c:pt>
                <c:pt idx="911">
                  <c:v>-9.3000000000000007</c:v>
                </c:pt>
                <c:pt idx="912">
                  <c:v>-9.1999999999999993</c:v>
                </c:pt>
                <c:pt idx="913">
                  <c:v>-9.1999999999999993</c:v>
                </c:pt>
                <c:pt idx="914">
                  <c:v>-9.1</c:v>
                </c:pt>
                <c:pt idx="915">
                  <c:v>-9.1</c:v>
                </c:pt>
                <c:pt idx="916">
                  <c:v>-9.1</c:v>
                </c:pt>
                <c:pt idx="917">
                  <c:v>-9</c:v>
                </c:pt>
                <c:pt idx="918">
                  <c:v>-9.1</c:v>
                </c:pt>
                <c:pt idx="919">
                  <c:v>-8.9</c:v>
                </c:pt>
                <c:pt idx="920">
                  <c:v>-9</c:v>
                </c:pt>
                <c:pt idx="921">
                  <c:v>-8.9</c:v>
                </c:pt>
                <c:pt idx="922">
                  <c:v>-9.1999999999999993</c:v>
                </c:pt>
                <c:pt idx="923">
                  <c:v>-9.1</c:v>
                </c:pt>
                <c:pt idx="924">
                  <c:v>-9.1</c:v>
                </c:pt>
                <c:pt idx="925">
                  <c:v>-9.1</c:v>
                </c:pt>
                <c:pt idx="926">
                  <c:v>-9</c:v>
                </c:pt>
                <c:pt idx="927">
                  <c:v>-9</c:v>
                </c:pt>
                <c:pt idx="928">
                  <c:v>-9.1</c:v>
                </c:pt>
                <c:pt idx="929">
                  <c:v>-9.1</c:v>
                </c:pt>
                <c:pt idx="930">
                  <c:v>-9.1</c:v>
                </c:pt>
                <c:pt idx="931">
                  <c:v>-9.1</c:v>
                </c:pt>
                <c:pt idx="932">
                  <c:v>-9.3000000000000007</c:v>
                </c:pt>
                <c:pt idx="933">
                  <c:v>-9.3000000000000007</c:v>
                </c:pt>
                <c:pt idx="934">
                  <c:v>-8.9</c:v>
                </c:pt>
                <c:pt idx="935">
                  <c:v>-9</c:v>
                </c:pt>
                <c:pt idx="936">
                  <c:v>-9</c:v>
                </c:pt>
                <c:pt idx="937">
                  <c:v>-8.9</c:v>
                </c:pt>
                <c:pt idx="938">
                  <c:v>-8.9</c:v>
                </c:pt>
                <c:pt idx="939">
                  <c:v>-9.3000000000000007</c:v>
                </c:pt>
                <c:pt idx="940">
                  <c:v>-9.1</c:v>
                </c:pt>
                <c:pt idx="941">
                  <c:v>-9</c:v>
                </c:pt>
                <c:pt idx="942">
                  <c:v>-9.3000000000000007</c:v>
                </c:pt>
                <c:pt idx="943">
                  <c:v>-8.8000000000000007</c:v>
                </c:pt>
                <c:pt idx="944">
                  <c:v>-8.9</c:v>
                </c:pt>
                <c:pt idx="945">
                  <c:v>-9.1</c:v>
                </c:pt>
                <c:pt idx="946">
                  <c:v>-9</c:v>
                </c:pt>
                <c:pt idx="947">
                  <c:v>-8.9</c:v>
                </c:pt>
                <c:pt idx="948">
                  <c:v>-9</c:v>
                </c:pt>
                <c:pt idx="949">
                  <c:v>-9</c:v>
                </c:pt>
                <c:pt idx="950">
                  <c:v>-9.1999999999999993</c:v>
                </c:pt>
                <c:pt idx="951">
                  <c:v>-9.3000000000000007</c:v>
                </c:pt>
                <c:pt idx="952">
                  <c:v>-9</c:v>
                </c:pt>
                <c:pt idx="953">
                  <c:v>-9</c:v>
                </c:pt>
                <c:pt idx="954">
                  <c:v>-9</c:v>
                </c:pt>
                <c:pt idx="955">
                  <c:v>-9.4</c:v>
                </c:pt>
                <c:pt idx="956">
                  <c:v>-9.1</c:v>
                </c:pt>
                <c:pt idx="957">
                  <c:v>-9.1</c:v>
                </c:pt>
                <c:pt idx="958">
                  <c:v>-8.9</c:v>
                </c:pt>
                <c:pt idx="959">
                  <c:v>-9</c:v>
                </c:pt>
                <c:pt idx="960">
                  <c:v>-9.1999999999999993</c:v>
                </c:pt>
                <c:pt idx="961">
                  <c:v>-9.1</c:v>
                </c:pt>
                <c:pt idx="962">
                  <c:v>-9</c:v>
                </c:pt>
                <c:pt idx="963">
                  <c:v>-8.8000000000000007</c:v>
                </c:pt>
                <c:pt idx="964">
                  <c:v>-9.1</c:v>
                </c:pt>
                <c:pt idx="965">
                  <c:v>-9.1999999999999993</c:v>
                </c:pt>
                <c:pt idx="966">
                  <c:v>-9.3000000000000007</c:v>
                </c:pt>
                <c:pt idx="967">
                  <c:v>-8.9</c:v>
                </c:pt>
                <c:pt idx="968">
                  <c:v>-9.1</c:v>
                </c:pt>
                <c:pt idx="969">
                  <c:v>-9</c:v>
                </c:pt>
                <c:pt idx="970">
                  <c:v>-9.1</c:v>
                </c:pt>
                <c:pt idx="971">
                  <c:v>-9.1</c:v>
                </c:pt>
                <c:pt idx="972">
                  <c:v>-9.1999999999999993</c:v>
                </c:pt>
                <c:pt idx="973">
                  <c:v>-9.1</c:v>
                </c:pt>
                <c:pt idx="974">
                  <c:v>-9.1999999999999993</c:v>
                </c:pt>
                <c:pt idx="975">
                  <c:v>-8.9</c:v>
                </c:pt>
                <c:pt idx="976">
                  <c:v>-9.1999999999999993</c:v>
                </c:pt>
                <c:pt idx="977">
                  <c:v>-9.3000000000000007</c:v>
                </c:pt>
                <c:pt idx="978">
                  <c:v>-9.1</c:v>
                </c:pt>
                <c:pt idx="979">
                  <c:v>-8.9</c:v>
                </c:pt>
                <c:pt idx="980">
                  <c:v>-9</c:v>
                </c:pt>
                <c:pt idx="981">
                  <c:v>-8.9</c:v>
                </c:pt>
                <c:pt idx="982">
                  <c:v>-9.1</c:v>
                </c:pt>
                <c:pt idx="983">
                  <c:v>-9.1</c:v>
                </c:pt>
                <c:pt idx="984">
                  <c:v>-8.9</c:v>
                </c:pt>
                <c:pt idx="985">
                  <c:v>-8.9</c:v>
                </c:pt>
                <c:pt idx="986">
                  <c:v>-9.1999999999999993</c:v>
                </c:pt>
                <c:pt idx="987">
                  <c:v>-9</c:v>
                </c:pt>
                <c:pt idx="988">
                  <c:v>-9.1</c:v>
                </c:pt>
                <c:pt idx="989">
                  <c:v>-9.1</c:v>
                </c:pt>
                <c:pt idx="990">
                  <c:v>-9</c:v>
                </c:pt>
                <c:pt idx="991">
                  <c:v>-9.1</c:v>
                </c:pt>
                <c:pt idx="992">
                  <c:v>-9</c:v>
                </c:pt>
                <c:pt idx="993">
                  <c:v>-8.9</c:v>
                </c:pt>
                <c:pt idx="994">
                  <c:v>-9</c:v>
                </c:pt>
                <c:pt idx="995">
                  <c:v>-8.9</c:v>
                </c:pt>
                <c:pt idx="996">
                  <c:v>-9.1</c:v>
                </c:pt>
                <c:pt idx="997">
                  <c:v>-9.1999999999999993</c:v>
                </c:pt>
                <c:pt idx="998">
                  <c:v>-9.1</c:v>
                </c:pt>
                <c:pt idx="999">
                  <c:v>-8.9</c:v>
                </c:pt>
                <c:pt idx="1000">
                  <c:v>-9</c:v>
                </c:pt>
                <c:pt idx="1001">
                  <c:v>-9.1999999999999993</c:v>
                </c:pt>
                <c:pt idx="1002">
                  <c:v>-9.1999999999999993</c:v>
                </c:pt>
                <c:pt idx="1003">
                  <c:v>-9.1999999999999993</c:v>
                </c:pt>
                <c:pt idx="1004">
                  <c:v>-9.1999999999999993</c:v>
                </c:pt>
                <c:pt idx="1005">
                  <c:v>-9</c:v>
                </c:pt>
                <c:pt idx="1006">
                  <c:v>-9.1999999999999993</c:v>
                </c:pt>
                <c:pt idx="1007">
                  <c:v>-9.1</c:v>
                </c:pt>
                <c:pt idx="1008">
                  <c:v>-8.9</c:v>
                </c:pt>
                <c:pt idx="1009">
                  <c:v>-9.1</c:v>
                </c:pt>
                <c:pt idx="1010">
                  <c:v>-9.1999999999999993</c:v>
                </c:pt>
                <c:pt idx="1011">
                  <c:v>-9</c:v>
                </c:pt>
                <c:pt idx="1012">
                  <c:v>-9</c:v>
                </c:pt>
                <c:pt idx="1013">
                  <c:v>-8.9</c:v>
                </c:pt>
                <c:pt idx="1014">
                  <c:v>-9.4</c:v>
                </c:pt>
                <c:pt idx="1015">
                  <c:v>-9</c:v>
                </c:pt>
                <c:pt idx="1016">
                  <c:v>-8.9</c:v>
                </c:pt>
                <c:pt idx="1017">
                  <c:v>-9</c:v>
                </c:pt>
                <c:pt idx="1018">
                  <c:v>-9.1</c:v>
                </c:pt>
                <c:pt idx="1019">
                  <c:v>-9.1999999999999993</c:v>
                </c:pt>
                <c:pt idx="1020">
                  <c:v>-9.1</c:v>
                </c:pt>
                <c:pt idx="1021">
                  <c:v>-9.1999999999999993</c:v>
                </c:pt>
                <c:pt idx="1022">
                  <c:v>-9.1999999999999993</c:v>
                </c:pt>
                <c:pt idx="1023">
                  <c:v>-8.9</c:v>
                </c:pt>
                <c:pt idx="1024">
                  <c:v>-9.1999999999999993</c:v>
                </c:pt>
                <c:pt idx="1025">
                  <c:v>-9.1</c:v>
                </c:pt>
                <c:pt idx="1026">
                  <c:v>-9</c:v>
                </c:pt>
                <c:pt idx="1027">
                  <c:v>-9</c:v>
                </c:pt>
                <c:pt idx="1028">
                  <c:v>-9</c:v>
                </c:pt>
                <c:pt idx="1029">
                  <c:v>-9.1</c:v>
                </c:pt>
                <c:pt idx="1030">
                  <c:v>-9.1999999999999993</c:v>
                </c:pt>
                <c:pt idx="1031">
                  <c:v>-9</c:v>
                </c:pt>
                <c:pt idx="1032">
                  <c:v>-9.1</c:v>
                </c:pt>
                <c:pt idx="1033">
                  <c:v>-9</c:v>
                </c:pt>
                <c:pt idx="1034">
                  <c:v>-9</c:v>
                </c:pt>
                <c:pt idx="1035">
                  <c:v>-9</c:v>
                </c:pt>
                <c:pt idx="1036">
                  <c:v>-9.1</c:v>
                </c:pt>
                <c:pt idx="1037">
                  <c:v>-9</c:v>
                </c:pt>
                <c:pt idx="1038">
                  <c:v>-9.1</c:v>
                </c:pt>
                <c:pt idx="1039">
                  <c:v>-9.1</c:v>
                </c:pt>
                <c:pt idx="1040">
                  <c:v>-8.9</c:v>
                </c:pt>
                <c:pt idx="1041">
                  <c:v>-8.9</c:v>
                </c:pt>
                <c:pt idx="1042">
                  <c:v>-8.9</c:v>
                </c:pt>
                <c:pt idx="1043">
                  <c:v>-9</c:v>
                </c:pt>
                <c:pt idx="1044">
                  <c:v>-9</c:v>
                </c:pt>
                <c:pt idx="1045">
                  <c:v>-9.1</c:v>
                </c:pt>
                <c:pt idx="1046">
                  <c:v>-9.3000000000000007</c:v>
                </c:pt>
                <c:pt idx="1047">
                  <c:v>-9.1</c:v>
                </c:pt>
                <c:pt idx="1048">
                  <c:v>-9</c:v>
                </c:pt>
                <c:pt idx="1049">
                  <c:v>-9.1</c:v>
                </c:pt>
                <c:pt idx="1050">
                  <c:v>-9.1</c:v>
                </c:pt>
                <c:pt idx="1051">
                  <c:v>-9</c:v>
                </c:pt>
                <c:pt idx="1052">
                  <c:v>-9</c:v>
                </c:pt>
                <c:pt idx="1053">
                  <c:v>-9</c:v>
                </c:pt>
                <c:pt idx="1054">
                  <c:v>-9</c:v>
                </c:pt>
                <c:pt idx="1055">
                  <c:v>-9</c:v>
                </c:pt>
                <c:pt idx="1056">
                  <c:v>-9.1</c:v>
                </c:pt>
                <c:pt idx="1057">
                  <c:v>-9.1999999999999993</c:v>
                </c:pt>
                <c:pt idx="1058">
                  <c:v>-9</c:v>
                </c:pt>
                <c:pt idx="1059">
                  <c:v>-9.1</c:v>
                </c:pt>
                <c:pt idx="1060">
                  <c:v>-9.1999999999999993</c:v>
                </c:pt>
                <c:pt idx="1061">
                  <c:v>-9</c:v>
                </c:pt>
                <c:pt idx="1062">
                  <c:v>-9.1</c:v>
                </c:pt>
                <c:pt idx="1063">
                  <c:v>-9</c:v>
                </c:pt>
                <c:pt idx="1064">
                  <c:v>-9.3000000000000007</c:v>
                </c:pt>
                <c:pt idx="1065">
                  <c:v>-8.8000000000000007</c:v>
                </c:pt>
                <c:pt idx="1066">
                  <c:v>-9.1</c:v>
                </c:pt>
                <c:pt idx="1067">
                  <c:v>-9.1</c:v>
                </c:pt>
                <c:pt idx="1068">
                  <c:v>-9</c:v>
                </c:pt>
                <c:pt idx="1069">
                  <c:v>-9.1999999999999993</c:v>
                </c:pt>
                <c:pt idx="1070">
                  <c:v>-9.1</c:v>
                </c:pt>
                <c:pt idx="1071">
                  <c:v>-8.9</c:v>
                </c:pt>
                <c:pt idx="1072">
                  <c:v>-9.1</c:v>
                </c:pt>
                <c:pt idx="1073">
                  <c:v>-9</c:v>
                </c:pt>
                <c:pt idx="1074">
                  <c:v>-9</c:v>
                </c:pt>
                <c:pt idx="1075">
                  <c:v>-9.1</c:v>
                </c:pt>
                <c:pt idx="1076">
                  <c:v>-9.1</c:v>
                </c:pt>
                <c:pt idx="1077">
                  <c:v>-9</c:v>
                </c:pt>
                <c:pt idx="1078">
                  <c:v>-9.1</c:v>
                </c:pt>
                <c:pt idx="1079">
                  <c:v>-9</c:v>
                </c:pt>
                <c:pt idx="1080">
                  <c:v>-9.1</c:v>
                </c:pt>
                <c:pt idx="1081">
                  <c:v>-9</c:v>
                </c:pt>
                <c:pt idx="1082">
                  <c:v>-9</c:v>
                </c:pt>
                <c:pt idx="1083">
                  <c:v>-9.1</c:v>
                </c:pt>
                <c:pt idx="1084">
                  <c:v>-9</c:v>
                </c:pt>
                <c:pt idx="1085">
                  <c:v>-9</c:v>
                </c:pt>
                <c:pt idx="1086">
                  <c:v>-9.1</c:v>
                </c:pt>
                <c:pt idx="1087">
                  <c:v>-9</c:v>
                </c:pt>
                <c:pt idx="1088">
                  <c:v>-9.3000000000000007</c:v>
                </c:pt>
                <c:pt idx="1089">
                  <c:v>-9.1</c:v>
                </c:pt>
                <c:pt idx="1090">
                  <c:v>-9.1</c:v>
                </c:pt>
                <c:pt idx="1091">
                  <c:v>-8.9</c:v>
                </c:pt>
                <c:pt idx="1092">
                  <c:v>-9.1</c:v>
                </c:pt>
                <c:pt idx="1093">
                  <c:v>-8.9</c:v>
                </c:pt>
                <c:pt idx="1094">
                  <c:v>-9</c:v>
                </c:pt>
                <c:pt idx="1095">
                  <c:v>-9.1</c:v>
                </c:pt>
                <c:pt idx="1096">
                  <c:v>-9.1</c:v>
                </c:pt>
                <c:pt idx="1097">
                  <c:v>-8.9</c:v>
                </c:pt>
                <c:pt idx="1098">
                  <c:v>-9.1</c:v>
                </c:pt>
                <c:pt idx="1099">
                  <c:v>-9.1</c:v>
                </c:pt>
                <c:pt idx="1100">
                  <c:v>-9.3000000000000007</c:v>
                </c:pt>
                <c:pt idx="1101">
                  <c:v>-9.3000000000000007</c:v>
                </c:pt>
                <c:pt idx="1102">
                  <c:v>-9.1</c:v>
                </c:pt>
                <c:pt idx="1103">
                  <c:v>-8.9</c:v>
                </c:pt>
                <c:pt idx="1104">
                  <c:v>-9.3000000000000007</c:v>
                </c:pt>
                <c:pt idx="1105">
                  <c:v>-9.1</c:v>
                </c:pt>
                <c:pt idx="1106">
                  <c:v>-8.9</c:v>
                </c:pt>
                <c:pt idx="1107">
                  <c:v>-9.1999999999999993</c:v>
                </c:pt>
                <c:pt idx="1108">
                  <c:v>-9.1</c:v>
                </c:pt>
                <c:pt idx="1109">
                  <c:v>-9.1</c:v>
                </c:pt>
                <c:pt idx="1110">
                  <c:v>-9</c:v>
                </c:pt>
                <c:pt idx="1111">
                  <c:v>-9.1999999999999993</c:v>
                </c:pt>
                <c:pt idx="1112">
                  <c:v>-9</c:v>
                </c:pt>
                <c:pt idx="1113">
                  <c:v>-9</c:v>
                </c:pt>
                <c:pt idx="1114">
                  <c:v>-9</c:v>
                </c:pt>
                <c:pt idx="1115">
                  <c:v>-9.1</c:v>
                </c:pt>
                <c:pt idx="1116">
                  <c:v>-9.1999999999999993</c:v>
                </c:pt>
                <c:pt idx="1117">
                  <c:v>-9</c:v>
                </c:pt>
                <c:pt idx="1118">
                  <c:v>-9.1</c:v>
                </c:pt>
                <c:pt idx="1119">
                  <c:v>-9.1</c:v>
                </c:pt>
                <c:pt idx="1120">
                  <c:v>-9.1</c:v>
                </c:pt>
                <c:pt idx="1121">
                  <c:v>-9.1</c:v>
                </c:pt>
                <c:pt idx="1122">
                  <c:v>-9.1</c:v>
                </c:pt>
                <c:pt idx="1123">
                  <c:v>-8.9</c:v>
                </c:pt>
                <c:pt idx="1124">
                  <c:v>-9.1</c:v>
                </c:pt>
                <c:pt idx="1125">
                  <c:v>-8.9</c:v>
                </c:pt>
                <c:pt idx="1126">
                  <c:v>-9.1</c:v>
                </c:pt>
                <c:pt idx="1127">
                  <c:v>-9.1</c:v>
                </c:pt>
                <c:pt idx="1128">
                  <c:v>-8.8000000000000007</c:v>
                </c:pt>
                <c:pt idx="1129">
                  <c:v>-9</c:v>
                </c:pt>
                <c:pt idx="1130">
                  <c:v>-9.1</c:v>
                </c:pt>
                <c:pt idx="1131">
                  <c:v>-9.1999999999999993</c:v>
                </c:pt>
                <c:pt idx="1132">
                  <c:v>-9.1999999999999993</c:v>
                </c:pt>
                <c:pt idx="1133">
                  <c:v>-9.1999999999999993</c:v>
                </c:pt>
                <c:pt idx="1134">
                  <c:v>-9.1</c:v>
                </c:pt>
                <c:pt idx="1135">
                  <c:v>-8.9</c:v>
                </c:pt>
                <c:pt idx="1136">
                  <c:v>-9.1</c:v>
                </c:pt>
                <c:pt idx="1137">
                  <c:v>-9</c:v>
                </c:pt>
                <c:pt idx="1138">
                  <c:v>-8.9</c:v>
                </c:pt>
                <c:pt idx="1139">
                  <c:v>-8.9</c:v>
                </c:pt>
                <c:pt idx="1140">
                  <c:v>-8.9</c:v>
                </c:pt>
                <c:pt idx="1141">
                  <c:v>-9.1</c:v>
                </c:pt>
                <c:pt idx="1142">
                  <c:v>-9.1</c:v>
                </c:pt>
                <c:pt idx="1143">
                  <c:v>-9</c:v>
                </c:pt>
                <c:pt idx="1144">
                  <c:v>-8.9</c:v>
                </c:pt>
                <c:pt idx="1145">
                  <c:v>-9</c:v>
                </c:pt>
                <c:pt idx="1146">
                  <c:v>-9.1</c:v>
                </c:pt>
                <c:pt idx="1147">
                  <c:v>-8.9</c:v>
                </c:pt>
                <c:pt idx="1148">
                  <c:v>-9.1999999999999993</c:v>
                </c:pt>
                <c:pt idx="1149">
                  <c:v>-9.4</c:v>
                </c:pt>
                <c:pt idx="1150">
                  <c:v>-9.1999999999999993</c:v>
                </c:pt>
                <c:pt idx="1151">
                  <c:v>-9.1</c:v>
                </c:pt>
                <c:pt idx="1152">
                  <c:v>-9</c:v>
                </c:pt>
                <c:pt idx="1153">
                  <c:v>-9.1</c:v>
                </c:pt>
                <c:pt idx="1154">
                  <c:v>-9.1</c:v>
                </c:pt>
                <c:pt idx="1155">
                  <c:v>-9</c:v>
                </c:pt>
                <c:pt idx="1156">
                  <c:v>-9</c:v>
                </c:pt>
                <c:pt idx="1157">
                  <c:v>-9.1</c:v>
                </c:pt>
                <c:pt idx="1158">
                  <c:v>-9.1</c:v>
                </c:pt>
                <c:pt idx="1159">
                  <c:v>-9.1999999999999993</c:v>
                </c:pt>
                <c:pt idx="1160">
                  <c:v>-9.1</c:v>
                </c:pt>
                <c:pt idx="1161">
                  <c:v>-9.1</c:v>
                </c:pt>
                <c:pt idx="1162">
                  <c:v>-9</c:v>
                </c:pt>
                <c:pt idx="1163">
                  <c:v>-9.1</c:v>
                </c:pt>
                <c:pt idx="1164">
                  <c:v>-9.3000000000000007</c:v>
                </c:pt>
                <c:pt idx="1165">
                  <c:v>-8.8000000000000007</c:v>
                </c:pt>
                <c:pt idx="1166">
                  <c:v>-9</c:v>
                </c:pt>
                <c:pt idx="1167">
                  <c:v>-9.1</c:v>
                </c:pt>
                <c:pt idx="1168">
                  <c:v>-9.1999999999999993</c:v>
                </c:pt>
                <c:pt idx="1169">
                  <c:v>-9</c:v>
                </c:pt>
                <c:pt idx="1170">
                  <c:v>-9.1</c:v>
                </c:pt>
                <c:pt idx="1171">
                  <c:v>-8.9</c:v>
                </c:pt>
                <c:pt idx="1172">
                  <c:v>-9.1999999999999993</c:v>
                </c:pt>
                <c:pt idx="1173">
                  <c:v>-9.3000000000000007</c:v>
                </c:pt>
                <c:pt idx="1174">
                  <c:v>-9.1</c:v>
                </c:pt>
                <c:pt idx="1175">
                  <c:v>-8.9</c:v>
                </c:pt>
                <c:pt idx="1176">
                  <c:v>-9</c:v>
                </c:pt>
                <c:pt idx="1177">
                  <c:v>-8.8000000000000007</c:v>
                </c:pt>
                <c:pt idx="1178">
                  <c:v>-9.1999999999999993</c:v>
                </c:pt>
                <c:pt idx="1179">
                  <c:v>-9.1</c:v>
                </c:pt>
                <c:pt idx="1180">
                  <c:v>-9.1999999999999993</c:v>
                </c:pt>
                <c:pt idx="1181">
                  <c:v>-8.8000000000000007</c:v>
                </c:pt>
                <c:pt idx="1182">
                  <c:v>-8.9</c:v>
                </c:pt>
                <c:pt idx="1183">
                  <c:v>-9.1999999999999993</c:v>
                </c:pt>
                <c:pt idx="1184">
                  <c:v>-9.1</c:v>
                </c:pt>
                <c:pt idx="1185">
                  <c:v>-9.1</c:v>
                </c:pt>
                <c:pt idx="1186">
                  <c:v>-9</c:v>
                </c:pt>
                <c:pt idx="1187">
                  <c:v>-9</c:v>
                </c:pt>
                <c:pt idx="1188">
                  <c:v>-9.1999999999999993</c:v>
                </c:pt>
                <c:pt idx="1189">
                  <c:v>-9.1</c:v>
                </c:pt>
                <c:pt idx="1190">
                  <c:v>-9</c:v>
                </c:pt>
                <c:pt idx="1191">
                  <c:v>-9.3000000000000007</c:v>
                </c:pt>
                <c:pt idx="1192">
                  <c:v>-8.8000000000000007</c:v>
                </c:pt>
                <c:pt idx="1193">
                  <c:v>-9</c:v>
                </c:pt>
                <c:pt idx="1194">
                  <c:v>-9.1999999999999993</c:v>
                </c:pt>
                <c:pt idx="1195">
                  <c:v>-9</c:v>
                </c:pt>
                <c:pt idx="1196">
                  <c:v>-9</c:v>
                </c:pt>
                <c:pt idx="1197">
                  <c:v>-9.1999999999999993</c:v>
                </c:pt>
                <c:pt idx="1198">
                  <c:v>-9</c:v>
                </c:pt>
                <c:pt idx="1199">
                  <c:v>-9.3000000000000007</c:v>
                </c:pt>
                <c:pt idx="1200">
                  <c:v>-9.1</c:v>
                </c:pt>
                <c:pt idx="1201">
                  <c:v>-8.9</c:v>
                </c:pt>
                <c:pt idx="1202">
                  <c:v>-8.9</c:v>
                </c:pt>
                <c:pt idx="1203">
                  <c:v>-9.1</c:v>
                </c:pt>
                <c:pt idx="1204">
                  <c:v>-9.1</c:v>
                </c:pt>
                <c:pt idx="1205">
                  <c:v>-8.9</c:v>
                </c:pt>
                <c:pt idx="1206">
                  <c:v>-9.1999999999999993</c:v>
                </c:pt>
                <c:pt idx="1207">
                  <c:v>-8.6999999999999993</c:v>
                </c:pt>
                <c:pt idx="1208">
                  <c:v>-9</c:v>
                </c:pt>
                <c:pt idx="1209">
                  <c:v>-9.1</c:v>
                </c:pt>
                <c:pt idx="1210">
                  <c:v>-9</c:v>
                </c:pt>
                <c:pt idx="1211">
                  <c:v>-8.9</c:v>
                </c:pt>
                <c:pt idx="1212">
                  <c:v>-8.9</c:v>
                </c:pt>
                <c:pt idx="1213">
                  <c:v>-9</c:v>
                </c:pt>
                <c:pt idx="1214">
                  <c:v>-9</c:v>
                </c:pt>
                <c:pt idx="1215">
                  <c:v>-9.1</c:v>
                </c:pt>
                <c:pt idx="1216">
                  <c:v>-9.1999999999999993</c:v>
                </c:pt>
                <c:pt idx="1217">
                  <c:v>-9</c:v>
                </c:pt>
                <c:pt idx="1218">
                  <c:v>-9.1</c:v>
                </c:pt>
                <c:pt idx="1219">
                  <c:v>-9</c:v>
                </c:pt>
                <c:pt idx="1220">
                  <c:v>-9</c:v>
                </c:pt>
                <c:pt idx="1221">
                  <c:v>-9.1</c:v>
                </c:pt>
                <c:pt idx="1222">
                  <c:v>-9.3000000000000007</c:v>
                </c:pt>
                <c:pt idx="1223">
                  <c:v>-9.1</c:v>
                </c:pt>
                <c:pt idx="1224">
                  <c:v>-9</c:v>
                </c:pt>
                <c:pt idx="1225">
                  <c:v>-9.1999999999999993</c:v>
                </c:pt>
                <c:pt idx="1226">
                  <c:v>-9</c:v>
                </c:pt>
                <c:pt idx="1227">
                  <c:v>-9.1999999999999993</c:v>
                </c:pt>
                <c:pt idx="1228">
                  <c:v>-9.1</c:v>
                </c:pt>
                <c:pt idx="1229">
                  <c:v>-9.3000000000000007</c:v>
                </c:pt>
                <c:pt idx="1230">
                  <c:v>-9</c:v>
                </c:pt>
                <c:pt idx="1231">
                  <c:v>-9</c:v>
                </c:pt>
                <c:pt idx="1232">
                  <c:v>-9.1999999999999993</c:v>
                </c:pt>
                <c:pt idx="1233">
                  <c:v>-9.1</c:v>
                </c:pt>
                <c:pt idx="1234">
                  <c:v>-9</c:v>
                </c:pt>
                <c:pt idx="1235">
                  <c:v>-9.1999999999999993</c:v>
                </c:pt>
                <c:pt idx="1236">
                  <c:v>-9</c:v>
                </c:pt>
                <c:pt idx="1237">
                  <c:v>-9.1999999999999993</c:v>
                </c:pt>
                <c:pt idx="1238">
                  <c:v>-9</c:v>
                </c:pt>
                <c:pt idx="1239">
                  <c:v>-9.1</c:v>
                </c:pt>
                <c:pt idx="1240">
                  <c:v>-8.6999999999999993</c:v>
                </c:pt>
                <c:pt idx="1241">
                  <c:v>-9.1999999999999993</c:v>
                </c:pt>
                <c:pt idx="1242">
                  <c:v>-9.1999999999999993</c:v>
                </c:pt>
                <c:pt idx="1243">
                  <c:v>-9.3000000000000007</c:v>
                </c:pt>
                <c:pt idx="1244">
                  <c:v>-9.1</c:v>
                </c:pt>
                <c:pt idx="1245">
                  <c:v>-8.8000000000000007</c:v>
                </c:pt>
                <c:pt idx="1246">
                  <c:v>-9</c:v>
                </c:pt>
                <c:pt idx="1247">
                  <c:v>-9.1999999999999993</c:v>
                </c:pt>
                <c:pt idx="1248">
                  <c:v>-9.3000000000000007</c:v>
                </c:pt>
                <c:pt idx="1249">
                  <c:v>-9</c:v>
                </c:pt>
                <c:pt idx="1250">
                  <c:v>-9</c:v>
                </c:pt>
                <c:pt idx="1251">
                  <c:v>-8.8000000000000007</c:v>
                </c:pt>
                <c:pt idx="1252">
                  <c:v>-9.1</c:v>
                </c:pt>
                <c:pt idx="1253">
                  <c:v>-9.3000000000000007</c:v>
                </c:pt>
                <c:pt idx="1254">
                  <c:v>-9.1999999999999993</c:v>
                </c:pt>
                <c:pt idx="1255">
                  <c:v>-9.1</c:v>
                </c:pt>
                <c:pt idx="1256">
                  <c:v>-9</c:v>
                </c:pt>
                <c:pt idx="1257">
                  <c:v>-9</c:v>
                </c:pt>
                <c:pt idx="1258">
                  <c:v>-9.1</c:v>
                </c:pt>
                <c:pt idx="1259">
                  <c:v>-9</c:v>
                </c:pt>
                <c:pt idx="1260">
                  <c:v>-9.1</c:v>
                </c:pt>
                <c:pt idx="1261">
                  <c:v>-9.1</c:v>
                </c:pt>
                <c:pt idx="1262">
                  <c:v>-9.1</c:v>
                </c:pt>
                <c:pt idx="1263">
                  <c:v>-9</c:v>
                </c:pt>
                <c:pt idx="1264">
                  <c:v>-9.1</c:v>
                </c:pt>
                <c:pt idx="1265">
                  <c:v>-9.1999999999999993</c:v>
                </c:pt>
                <c:pt idx="1266">
                  <c:v>-9</c:v>
                </c:pt>
                <c:pt idx="1267">
                  <c:v>-9</c:v>
                </c:pt>
                <c:pt idx="1268">
                  <c:v>-9.1999999999999993</c:v>
                </c:pt>
                <c:pt idx="1269">
                  <c:v>-9.3000000000000007</c:v>
                </c:pt>
                <c:pt idx="1270">
                  <c:v>-9</c:v>
                </c:pt>
                <c:pt idx="1271">
                  <c:v>-9.3000000000000007</c:v>
                </c:pt>
                <c:pt idx="1272">
                  <c:v>-9</c:v>
                </c:pt>
                <c:pt idx="1273">
                  <c:v>-9.3000000000000007</c:v>
                </c:pt>
                <c:pt idx="1274">
                  <c:v>-9.1</c:v>
                </c:pt>
                <c:pt idx="1275">
                  <c:v>-9</c:v>
                </c:pt>
                <c:pt idx="1276">
                  <c:v>-9.1</c:v>
                </c:pt>
                <c:pt idx="1277">
                  <c:v>-9.1999999999999993</c:v>
                </c:pt>
                <c:pt idx="1278">
                  <c:v>-9</c:v>
                </c:pt>
                <c:pt idx="1279">
                  <c:v>-9.1999999999999993</c:v>
                </c:pt>
                <c:pt idx="1280">
                  <c:v>-9</c:v>
                </c:pt>
                <c:pt idx="1281">
                  <c:v>-9.1</c:v>
                </c:pt>
                <c:pt idx="1282">
                  <c:v>-8.9</c:v>
                </c:pt>
                <c:pt idx="1283">
                  <c:v>-9.1</c:v>
                </c:pt>
                <c:pt idx="1284">
                  <c:v>-9.1</c:v>
                </c:pt>
                <c:pt idx="1285">
                  <c:v>-9.1</c:v>
                </c:pt>
                <c:pt idx="1286">
                  <c:v>-9.1</c:v>
                </c:pt>
                <c:pt idx="1287">
                  <c:v>-9.3000000000000007</c:v>
                </c:pt>
                <c:pt idx="1288">
                  <c:v>-9.1</c:v>
                </c:pt>
                <c:pt idx="1289">
                  <c:v>-9</c:v>
                </c:pt>
                <c:pt idx="1290">
                  <c:v>-9.4</c:v>
                </c:pt>
                <c:pt idx="1291">
                  <c:v>-9</c:v>
                </c:pt>
                <c:pt idx="1292">
                  <c:v>-8.9</c:v>
                </c:pt>
                <c:pt idx="1293">
                  <c:v>-9</c:v>
                </c:pt>
                <c:pt idx="1294">
                  <c:v>-9</c:v>
                </c:pt>
                <c:pt idx="1295">
                  <c:v>-8.9</c:v>
                </c:pt>
                <c:pt idx="1296">
                  <c:v>-9.3000000000000007</c:v>
                </c:pt>
                <c:pt idx="1297">
                  <c:v>-9</c:v>
                </c:pt>
                <c:pt idx="1298">
                  <c:v>-9.1</c:v>
                </c:pt>
                <c:pt idx="1299">
                  <c:v>-8.9</c:v>
                </c:pt>
                <c:pt idx="1300">
                  <c:v>-9.1</c:v>
                </c:pt>
                <c:pt idx="1301">
                  <c:v>-8.9</c:v>
                </c:pt>
                <c:pt idx="1302">
                  <c:v>-9.1</c:v>
                </c:pt>
                <c:pt idx="1303">
                  <c:v>-9.3000000000000007</c:v>
                </c:pt>
                <c:pt idx="1304">
                  <c:v>-8.9</c:v>
                </c:pt>
                <c:pt idx="1305">
                  <c:v>-9.1999999999999993</c:v>
                </c:pt>
                <c:pt idx="1306">
                  <c:v>-8.8000000000000007</c:v>
                </c:pt>
                <c:pt idx="1307">
                  <c:v>-9.1</c:v>
                </c:pt>
                <c:pt idx="1308">
                  <c:v>-9.1</c:v>
                </c:pt>
                <c:pt idx="1309">
                  <c:v>-9</c:v>
                </c:pt>
                <c:pt idx="1310">
                  <c:v>-9</c:v>
                </c:pt>
                <c:pt idx="1311">
                  <c:v>-9</c:v>
                </c:pt>
                <c:pt idx="1312">
                  <c:v>-8.8000000000000007</c:v>
                </c:pt>
                <c:pt idx="1313">
                  <c:v>-8.5</c:v>
                </c:pt>
                <c:pt idx="1314">
                  <c:v>-8.6999999999999993</c:v>
                </c:pt>
                <c:pt idx="1315">
                  <c:v>-8.4</c:v>
                </c:pt>
                <c:pt idx="1316">
                  <c:v>-8.3000000000000007</c:v>
                </c:pt>
                <c:pt idx="1317">
                  <c:v>-8.1</c:v>
                </c:pt>
                <c:pt idx="1318">
                  <c:v>-8</c:v>
                </c:pt>
                <c:pt idx="1319">
                  <c:v>-7.6</c:v>
                </c:pt>
                <c:pt idx="1320">
                  <c:v>-7.7</c:v>
                </c:pt>
                <c:pt idx="1321">
                  <c:v>-7.5</c:v>
                </c:pt>
                <c:pt idx="1322">
                  <c:v>-7.4</c:v>
                </c:pt>
                <c:pt idx="1323">
                  <c:v>-7.3</c:v>
                </c:pt>
                <c:pt idx="1324">
                  <c:v>-7.4</c:v>
                </c:pt>
                <c:pt idx="1325">
                  <c:v>-7.1</c:v>
                </c:pt>
                <c:pt idx="1326">
                  <c:v>-7.1</c:v>
                </c:pt>
                <c:pt idx="1327">
                  <c:v>-6.7</c:v>
                </c:pt>
                <c:pt idx="1328">
                  <c:v>-6.6</c:v>
                </c:pt>
                <c:pt idx="1329">
                  <c:v>-6.6</c:v>
                </c:pt>
                <c:pt idx="1330">
                  <c:v>-6.3</c:v>
                </c:pt>
                <c:pt idx="1331">
                  <c:v>-6.1</c:v>
                </c:pt>
                <c:pt idx="1332">
                  <c:v>-5.9</c:v>
                </c:pt>
                <c:pt idx="1333">
                  <c:v>-6.3</c:v>
                </c:pt>
                <c:pt idx="1334">
                  <c:v>-5.9</c:v>
                </c:pt>
                <c:pt idx="1335">
                  <c:v>-5.7</c:v>
                </c:pt>
                <c:pt idx="1336">
                  <c:v>-5.6</c:v>
                </c:pt>
                <c:pt idx="1337">
                  <c:v>-5.6</c:v>
                </c:pt>
                <c:pt idx="1338">
                  <c:v>-5.3</c:v>
                </c:pt>
                <c:pt idx="1339">
                  <c:v>-5.3</c:v>
                </c:pt>
                <c:pt idx="1340">
                  <c:v>-5</c:v>
                </c:pt>
                <c:pt idx="1341">
                  <c:v>-4.9000000000000004</c:v>
                </c:pt>
                <c:pt idx="1342">
                  <c:v>-4.5999999999999996</c:v>
                </c:pt>
                <c:pt idx="1343">
                  <c:v>-4.4000000000000004</c:v>
                </c:pt>
                <c:pt idx="1344">
                  <c:v>-4.3</c:v>
                </c:pt>
                <c:pt idx="1345">
                  <c:v>-4.3</c:v>
                </c:pt>
                <c:pt idx="1346">
                  <c:v>-4.3</c:v>
                </c:pt>
                <c:pt idx="1347">
                  <c:v>-4</c:v>
                </c:pt>
                <c:pt idx="1348">
                  <c:v>-4</c:v>
                </c:pt>
                <c:pt idx="1349">
                  <c:v>-3.8</c:v>
                </c:pt>
                <c:pt idx="1350">
                  <c:v>-3.6</c:v>
                </c:pt>
                <c:pt idx="1351">
                  <c:v>-3.4</c:v>
                </c:pt>
                <c:pt idx="1352">
                  <c:v>-3.3</c:v>
                </c:pt>
                <c:pt idx="1353">
                  <c:v>-3.2</c:v>
                </c:pt>
                <c:pt idx="1354">
                  <c:v>-3</c:v>
                </c:pt>
                <c:pt idx="1355">
                  <c:v>-2.8</c:v>
                </c:pt>
                <c:pt idx="1356">
                  <c:v>-2.7</c:v>
                </c:pt>
                <c:pt idx="1357">
                  <c:v>-2.8</c:v>
                </c:pt>
                <c:pt idx="1358">
                  <c:v>-2.4</c:v>
                </c:pt>
                <c:pt idx="1359">
                  <c:v>-2.7</c:v>
                </c:pt>
                <c:pt idx="1360">
                  <c:v>-2.2999999999999998</c:v>
                </c:pt>
                <c:pt idx="1361">
                  <c:v>-2.1</c:v>
                </c:pt>
                <c:pt idx="1362">
                  <c:v>-2.2000000000000002</c:v>
                </c:pt>
                <c:pt idx="1363">
                  <c:v>-1.9</c:v>
                </c:pt>
                <c:pt idx="1364">
                  <c:v>-1.7</c:v>
                </c:pt>
                <c:pt idx="1365">
                  <c:v>-1.5</c:v>
                </c:pt>
                <c:pt idx="1366">
                  <c:v>-1.5</c:v>
                </c:pt>
                <c:pt idx="1367">
                  <c:v>-1.4</c:v>
                </c:pt>
                <c:pt idx="1368">
                  <c:v>-1.1000000000000001</c:v>
                </c:pt>
                <c:pt idx="1369">
                  <c:v>-1</c:v>
                </c:pt>
                <c:pt idx="1370">
                  <c:v>-0.9</c:v>
                </c:pt>
                <c:pt idx="1371">
                  <c:v>-0.8</c:v>
                </c:pt>
                <c:pt idx="1372">
                  <c:v>-0.6</c:v>
                </c:pt>
                <c:pt idx="1373">
                  <c:v>-0.3</c:v>
                </c:pt>
                <c:pt idx="1374">
                  <c:v>-0.4</c:v>
                </c:pt>
                <c:pt idx="1375">
                  <c:v>-0.2</c:v>
                </c:pt>
                <c:pt idx="1376">
                  <c:v>-0.1</c:v>
                </c:pt>
                <c:pt idx="1377" formatCode="0.00E+00">
                  <c:v>5.5511150000000003E-15</c:v>
                </c:pt>
                <c:pt idx="1378">
                  <c:v>0.2</c:v>
                </c:pt>
                <c:pt idx="1379">
                  <c:v>0.3</c:v>
                </c:pt>
                <c:pt idx="1380">
                  <c:v>0.7</c:v>
                </c:pt>
                <c:pt idx="1381">
                  <c:v>0.6</c:v>
                </c:pt>
                <c:pt idx="1382">
                  <c:v>0.7</c:v>
                </c:pt>
                <c:pt idx="1383">
                  <c:v>0.5</c:v>
                </c:pt>
                <c:pt idx="1384">
                  <c:v>1</c:v>
                </c:pt>
                <c:pt idx="1385">
                  <c:v>0.8</c:v>
                </c:pt>
                <c:pt idx="1386">
                  <c:v>1.1000000000000001</c:v>
                </c:pt>
                <c:pt idx="1387">
                  <c:v>1.5</c:v>
                </c:pt>
                <c:pt idx="1388">
                  <c:v>1.3</c:v>
                </c:pt>
                <c:pt idx="1389">
                  <c:v>1.5</c:v>
                </c:pt>
                <c:pt idx="1390">
                  <c:v>1.9</c:v>
                </c:pt>
                <c:pt idx="1391">
                  <c:v>1.8</c:v>
                </c:pt>
                <c:pt idx="1392">
                  <c:v>2.2000000000000002</c:v>
                </c:pt>
                <c:pt idx="1393">
                  <c:v>2</c:v>
                </c:pt>
                <c:pt idx="1394">
                  <c:v>2.1</c:v>
                </c:pt>
                <c:pt idx="1395">
                  <c:v>2.2000000000000002</c:v>
                </c:pt>
                <c:pt idx="1396">
                  <c:v>2.5</c:v>
                </c:pt>
                <c:pt idx="1397">
                  <c:v>2.7</c:v>
                </c:pt>
                <c:pt idx="1398">
                  <c:v>3.1</c:v>
                </c:pt>
                <c:pt idx="1399">
                  <c:v>3.1</c:v>
                </c:pt>
                <c:pt idx="1400">
                  <c:v>2.9</c:v>
                </c:pt>
                <c:pt idx="1401">
                  <c:v>3.3</c:v>
                </c:pt>
                <c:pt idx="1402">
                  <c:v>3.1</c:v>
                </c:pt>
                <c:pt idx="1403">
                  <c:v>3.2</c:v>
                </c:pt>
                <c:pt idx="1404">
                  <c:v>3.7</c:v>
                </c:pt>
                <c:pt idx="1405">
                  <c:v>3.7</c:v>
                </c:pt>
                <c:pt idx="1406">
                  <c:v>3.8</c:v>
                </c:pt>
                <c:pt idx="1407">
                  <c:v>3.7</c:v>
                </c:pt>
                <c:pt idx="1408">
                  <c:v>4.2</c:v>
                </c:pt>
                <c:pt idx="1409">
                  <c:v>4.2</c:v>
                </c:pt>
                <c:pt idx="1410">
                  <c:v>4.4000000000000004</c:v>
                </c:pt>
                <c:pt idx="1411">
                  <c:v>4.5</c:v>
                </c:pt>
                <c:pt idx="1412">
                  <c:v>4.7</c:v>
                </c:pt>
                <c:pt idx="1413">
                  <c:v>4.7</c:v>
                </c:pt>
                <c:pt idx="1414">
                  <c:v>4.8</c:v>
                </c:pt>
                <c:pt idx="1415">
                  <c:v>5.0999999999999996</c:v>
                </c:pt>
                <c:pt idx="1416">
                  <c:v>5.0999999999999996</c:v>
                </c:pt>
                <c:pt idx="1417">
                  <c:v>5.3</c:v>
                </c:pt>
                <c:pt idx="1418">
                  <c:v>5.5</c:v>
                </c:pt>
                <c:pt idx="1419">
                  <c:v>5.5</c:v>
                </c:pt>
                <c:pt idx="1420">
                  <c:v>5.9</c:v>
                </c:pt>
                <c:pt idx="1421">
                  <c:v>6</c:v>
                </c:pt>
                <c:pt idx="1422">
                  <c:v>5.7</c:v>
                </c:pt>
                <c:pt idx="1423">
                  <c:v>6.2</c:v>
                </c:pt>
                <c:pt idx="1424">
                  <c:v>6.5</c:v>
                </c:pt>
                <c:pt idx="1425">
                  <c:v>6.1</c:v>
                </c:pt>
                <c:pt idx="1426">
                  <c:v>6.6</c:v>
                </c:pt>
                <c:pt idx="1427">
                  <c:v>6.9</c:v>
                </c:pt>
                <c:pt idx="1428">
                  <c:v>6.7</c:v>
                </c:pt>
                <c:pt idx="1429">
                  <c:v>6.8</c:v>
                </c:pt>
                <c:pt idx="1430">
                  <c:v>7.1</c:v>
                </c:pt>
                <c:pt idx="1431">
                  <c:v>7.1</c:v>
                </c:pt>
                <c:pt idx="1432">
                  <c:v>7.5</c:v>
                </c:pt>
                <c:pt idx="1433">
                  <c:v>7.4</c:v>
                </c:pt>
                <c:pt idx="1434">
                  <c:v>7.5</c:v>
                </c:pt>
                <c:pt idx="1435">
                  <c:v>7.7</c:v>
                </c:pt>
                <c:pt idx="1436">
                  <c:v>7.8</c:v>
                </c:pt>
                <c:pt idx="1437">
                  <c:v>8</c:v>
                </c:pt>
                <c:pt idx="1438">
                  <c:v>8</c:v>
                </c:pt>
                <c:pt idx="1439">
                  <c:v>8</c:v>
                </c:pt>
                <c:pt idx="1440">
                  <c:v>8.3000000000000007</c:v>
                </c:pt>
                <c:pt idx="1441">
                  <c:v>8.6</c:v>
                </c:pt>
                <c:pt idx="1442">
                  <c:v>8.8000000000000007</c:v>
                </c:pt>
                <c:pt idx="1443">
                  <c:v>8.6</c:v>
                </c:pt>
                <c:pt idx="1444">
                  <c:v>8.8000000000000007</c:v>
                </c:pt>
                <c:pt idx="1445">
                  <c:v>8.9</c:v>
                </c:pt>
                <c:pt idx="1446">
                  <c:v>9.1</c:v>
                </c:pt>
                <c:pt idx="1447">
                  <c:v>9.4</c:v>
                </c:pt>
                <c:pt idx="1448">
                  <c:v>9.6</c:v>
                </c:pt>
                <c:pt idx="1449">
                  <c:v>9.5</c:v>
                </c:pt>
                <c:pt idx="1450">
                  <c:v>9.6999999999999993</c:v>
                </c:pt>
                <c:pt idx="1451">
                  <c:v>9.8000000000000007</c:v>
                </c:pt>
                <c:pt idx="1452">
                  <c:v>10</c:v>
                </c:pt>
                <c:pt idx="1453">
                  <c:v>10</c:v>
                </c:pt>
                <c:pt idx="1454">
                  <c:v>10.3</c:v>
                </c:pt>
                <c:pt idx="1455">
                  <c:v>10.4</c:v>
                </c:pt>
                <c:pt idx="1456">
                  <c:v>10.4</c:v>
                </c:pt>
                <c:pt idx="1457">
                  <c:v>10.7</c:v>
                </c:pt>
                <c:pt idx="1458">
                  <c:v>10.7</c:v>
                </c:pt>
                <c:pt idx="1459">
                  <c:v>10.8</c:v>
                </c:pt>
                <c:pt idx="1460">
                  <c:v>11.2</c:v>
                </c:pt>
                <c:pt idx="1461">
                  <c:v>11.1</c:v>
                </c:pt>
                <c:pt idx="1462">
                  <c:v>11.4</c:v>
                </c:pt>
                <c:pt idx="1463">
                  <c:v>11.3</c:v>
                </c:pt>
                <c:pt idx="1464">
                  <c:v>11.6</c:v>
                </c:pt>
                <c:pt idx="1465">
                  <c:v>11.6</c:v>
                </c:pt>
                <c:pt idx="1466">
                  <c:v>11.9</c:v>
                </c:pt>
                <c:pt idx="1467">
                  <c:v>12.1</c:v>
                </c:pt>
                <c:pt idx="1468">
                  <c:v>12</c:v>
                </c:pt>
                <c:pt idx="1469">
                  <c:v>12.3</c:v>
                </c:pt>
                <c:pt idx="1470">
                  <c:v>12.4</c:v>
                </c:pt>
                <c:pt idx="1471">
                  <c:v>12.4</c:v>
                </c:pt>
                <c:pt idx="1472">
                  <c:v>12.5</c:v>
                </c:pt>
                <c:pt idx="1473">
                  <c:v>12.5</c:v>
                </c:pt>
                <c:pt idx="1474">
                  <c:v>12.8</c:v>
                </c:pt>
                <c:pt idx="1475">
                  <c:v>13.1</c:v>
                </c:pt>
                <c:pt idx="1476">
                  <c:v>13.2</c:v>
                </c:pt>
                <c:pt idx="1477">
                  <c:v>13.3</c:v>
                </c:pt>
                <c:pt idx="1478">
                  <c:v>13.6</c:v>
                </c:pt>
                <c:pt idx="1479">
                  <c:v>13.6</c:v>
                </c:pt>
                <c:pt idx="1480">
                  <c:v>13.8</c:v>
                </c:pt>
                <c:pt idx="1481">
                  <c:v>13.8</c:v>
                </c:pt>
                <c:pt idx="1482">
                  <c:v>14</c:v>
                </c:pt>
                <c:pt idx="1483">
                  <c:v>14.1</c:v>
                </c:pt>
                <c:pt idx="1484">
                  <c:v>14.2</c:v>
                </c:pt>
                <c:pt idx="1485">
                  <c:v>14.2</c:v>
                </c:pt>
                <c:pt idx="1486">
                  <c:v>14.4</c:v>
                </c:pt>
                <c:pt idx="1487">
                  <c:v>14.6</c:v>
                </c:pt>
                <c:pt idx="1488">
                  <c:v>14.6</c:v>
                </c:pt>
                <c:pt idx="1489">
                  <c:v>15</c:v>
                </c:pt>
                <c:pt idx="1490">
                  <c:v>14.9</c:v>
                </c:pt>
                <c:pt idx="1491">
                  <c:v>15.1</c:v>
                </c:pt>
                <c:pt idx="1492">
                  <c:v>15.4</c:v>
                </c:pt>
                <c:pt idx="1493">
                  <c:v>15.3</c:v>
                </c:pt>
                <c:pt idx="1494">
                  <c:v>15.4</c:v>
                </c:pt>
                <c:pt idx="1495">
                  <c:v>15.9</c:v>
                </c:pt>
                <c:pt idx="1496">
                  <c:v>15.9</c:v>
                </c:pt>
                <c:pt idx="1497">
                  <c:v>16.100000000000001</c:v>
                </c:pt>
                <c:pt idx="1498">
                  <c:v>16.100000000000001</c:v>
                </c:pt>
                <c:pt idx="1499">
                  <c:v>16.3</c:v>
                </c:pt>
                <c:pt idx="1500">
                  <c:v>16.3</c:v>
                </c:pt>
                <c:pt idx="1501">
                  <c:v>16.399999999999999</c:v>
                </c:pt>
                <c:pt idx="1502">
                  <c:v>16.8</c:v>
                </c:pt>
                <c:pt idx="1503">
                  <c:v>16.899999999999999</c:v>
                </c:pt>
                <c:pt idx="1504">
                  <c:v>16.8</c:v>
                </c:pt>
                <c:pt idx="1505">
                  <c:v>17.100000000000001</c:v>
                </c:pt>
                <c:pt idx="1506">
                  <c:v>17.399999999999999</c:v>
                </c:pt>
                <c:pt idx="1507">
                  <c:v>17.100000000000001</c:v>
                </c:pt>
                <c:pt idx="1508">
                  <c:v>17.5</c:v>
                </c:pt>
                <c:pt idx="1509">
                  <c:v>17.600000000000001</c:v>
                </c:pt>
                <c:pt idx="1510">
                  <c:v>17.8</c:v>
                </c:pt>
                <c:pt idx="1511">
                  <c:v>17.8</c:v>
                </c:pt>
                <c:pt idx="1512">
                  <c:v>18</c:v>
                </c:pt>
                <c:pt idx="1513">
                  <c:v>18.2</c:v>
                </c:pt>
                <c:pt idx="1514">
                  <c:v>18.3</c:v>
                </c:pt>
                <c:pt idx="1515">
                  <c:v>18.100000000000001</c:v>
                </c:pt>
                <c:pt idx="1516">
                  <c:v>18.600000000000001</c:v>
                </c:pt>
                <c:pt idx="1517">
                  <c:v>18.600000000000001</c:v>
                </c:pt>
                <c:pt idx="1518">
                  <c:v>18.7</c:v>
                </c:pt>
                <c:pt idx="1519">
                  <c:v>19</c:v>
                </c:pt>
                <c:pt idx="1520">
                  <c:v>19.100000000000001</c:v>
                </c:pt>
                <c:pt idx="1521">
                  <c:v>19.2</c:v>
                </c:pt>
                <c:pt idx="1522">
                  <c:v>19.3</c:v>
                </c:pt>
                <c:pt idx="1523">
                  <c:v>19.399999999999999</c:v>
                </c:pt>
                <c:pt idx="1524">
                  <c:v>19.600000000000001</c:v>
                </c:pt>
                <c:pt idx="1525">
                  <c:v>19.5</c:v>
                </c:pt>
                <c:pt idx="1526">
                  <c:v>19.8</c:v>
                </c:pt>
                <c:pt idx="1527">
                  <c:v>19.899999999999999</c:v>
                </c:pt>
                <c:pt idx="1528">
                  <c:v>20</c:v>
                </c:pt>
                <c:pt idx="1529">
                  <c:v>20.2</c:v>
                </c:pt>
                <c:pt idx="1530">
                  <c:v>20.6</c:v>
                </c:pt>
                <c:pt idx="1531">
                  <c:v>20.399999999999999</c:v>
                </c:pt>
                <c:pt idx="1532">
                  <c:v>20.6</c:v>
                </c:pt>
                <c:pt idx="1533">
                  <c:v>20.6</c:v>
                </c:pt>
                <c:pt idx="1534">
                  <c:v>21</c:v>
                </c:pt>
                <c:pt idx="1535">
                  <c:v>21.2</c:v>
                </c:pt>
                <c:pt idx="1536">
                  <c:v>21.3</c:v>
                </c:pt>
                <c:pt idx="1537">
                  <c:v>21.2</c:v>
                </c:pt>
                <c:pt idx="1538">
                  <c:v>21.3</c:v>
                </c:pt>
                <c:pt idx="1539">
                  <c:v>21.5</c:v>
                </c:pt>
                <c:pt idx="1540">
                  <c:v>21.7</c:v>
                </c:pt>
                <c:pt idx="1541">
                  <c:v>21.8</c:v>
                </c:pt>
                <c:pt idx="1542">
                  <c:v>22.1</c:v>
                </c:pt>
                <c:pt idx="1543">
                  <c:v>22.2</c:v>
                </c:pt>
                <c:pt idx="1544">
                  <c:v>22.2</c:v>
                </c:pt>
                <c:pt idx="1545">
                  <c:v>22.4</c:v>
                </c:pt>
                <c:pt idx="1546">
                  <c:v>22.4</c:v>
                </c:pt>
                <c:pt idx="1547">
                  <c:v>22.6</c:v>
                </c:pt>
                <c:pt idx="1548">
                  <c:v>22.6</c:v>
                </c:pt>
                <c:pt idx="1549">
                  <c:v>22.8</c:v>
                </c:pt>
                <c:pt idx="1550">
                  <c:v>23</c:v>
                </c:pt>
                <c:pt idx="1551">
                  <c:v>23.2</c:v>
                </c:pt>
                <c:pt idx="1552">
                  <c:v>23.4</c:v>
                </c:pt>
                <c:pt idx="1553">
                  <c:v>23.5</c:v>
                </c:pt>
                <c:pt idx="1554">
                  <c:v>23.5</c:v>
                </c:pt>
                <c:pt idx="1555">
                  <c:v>23.5</c:v>
                </c:pt>
                <c:pt idx="1556">
                  <c:v>23.7</c:v>
                </c:pt>
                <c:pt idx="1557">
                  <c:v>23.7</c:v>
                </c:pt>
                <c:pt idx="1558">
                  <c:v>24.1</c:v>
                </c:pt>
                <c:pt idx="1559">
                  <c:v>24.2</c:v>
                </c:pt>
                <c:pt idx="1560">
                  <c:v>24.3</c:v>
                </c:pt>
                <c:pt idx="1561">
                  <c:v>24.4</c:v>
                </c:pt>
                <c:pt idx="1562">
                  <c:v>24.7</c:v>
                </c:pt>
                <c:pt idx="1563">
                  <c:v>24.7</c:v>
                </c:pt>
                <c:pt idx="1564">
                  <c:v>24.8</c:v>
                </c:pt>
                <c:pt idx="1565">
                  <c:v>25</c:v>
                </c:pt>
                <c:pt idx="1566">
                  <c:v>25.1</c:v>
                </c:pt>
                <c:pt idx="1567">
                  <c:v>25.3</c:v>
                </c:pt>
                <c:pt idx="1568">
                  <c:v>25.5</c:v>
                </c:pt>
                <c:pt idx="1569">
                  <c:v>25.6</c:v>
                </c:pt>
                <c:pt idx="1570">
                  <c:v>25.7</c:v>
                </c:pt>
                <c:pt idx="1571">
                  <c:v>25.7</c:v>
                </c:pt>
                <c:pt idx="1572">
                  <c:v>25.9</c:v>
                </c:pt>
                <c:pt idx="1573">
                  <c:v>26.1</c:v>
                </c:pt>
                <c:pt idx="1574">
                  <c:v>26.2</c:v>
                </c:pt>
                <c:pt idx="1575">
                  <c:v>26</c:v>
                </c:pt>
                <c:pt idx="1576">
                  <c:v>26.4</c:v>
                </c:pt>
                <c:pt idx="1577">
                  <c:v>26.6</c:v>
                </c:pt>
                <c:pt idx="1578">
                  <c:v>26.7</c:v>
                </c:pt>
                <c:pt idx="1579">
                  <c:v>26.7</c:v>
                </c:pt>
                <c:pt idx="1580">
                  <c:v>26.9</c:v>
                </c:pt>
                <c:pt idx="1581">
                  <c:v>26.9</c:v>
                </c:pt>
                <c:pt idx="1582">
                  <c:v>26.9</c:v>
                </c:pt>
                <c:pt idx="1583">
                  <c:v>27.3</c:v>
                </c:pt>
                <c:pt idx="1584">
                  <c:v>27.3</c:v>
                </c:pt>
                <c:pt idx="1585">
                  <c:v>27.4</c:v>
                </c:pt>
                <c:pt idx="1586">
                  <c:v>27.5</c:v>
                </c:pt>
                <c:pt idx="1587">
                  <c:v>27.7</c:v>
                </c:pt>
                <c:pt idx="1588">
                  <c:v>27.8</c:v>
                </c:pt>
                <c:pt idx="1589">
                  <c:v>28</c:v>
                </c:pt>
                <c:pt idx="1590">
                  <c:v>28</c:v>
                </c:pt>
                <c:pt idx="1591">
                  <c:v>28.3</c:v>
                </c:pt>
                <c:pt idx="1592">
                  <c:v>28.1</c:v>
                </c:pt>
                <c:pt idx="1593">
                  <c:v>28.6</c:v>
                </c:pt>
                <c:pt idx="1594">
                  <c:v>28.4</c:v>
                </c:pt>
                <c:pt idx="1595">
                  <c:v>28.6</c:v>
                </c:pt>
                <c:pt idx="1596">
                  <c:v>28.7</c:v>
                </c:pt>
                <c:pt idx="1597">
                  <c:v>28.8</c:v>
                </c:pt>
                <c:pt idx="1598">
                  <c:v>29.1</c:v>
                </c:pt>
                <c:pt idx="1599">
                  <c:v>29.3</c:v>
                </c:pt>
                <c:pt idx="1600">
                  <c:v>29</c:v>
                </c:pt>
                <c:pt idx="1601">
                  <c:v>29.2</c:v>
                </c:pt>
                <c:pt idx="1602">
                  <c:v>29.3</c:v>
                </c:pt>
                <c:pt idx="1603">
                  <c:v>29.3</c:v>
                </c:pt>
                <c:pt idx="1604">
                  <c:v>29.5</c:v>
                </c:pt>
                <c:pt idx="1605">
                  <c:v>29.6</c:v>
                </c:pt>
                <c:pt idx="1606">
                  <c:v>29.6</c:v>
                </c:pt>
                <c:pt idx="1607">
                  <c:v>29.8</c:v>
                </c:pt>
                <c:pt idx="1608">
                  <c:v>29.9</c:v>
                </c:pt>
                <c:pt idx="1609">
                  <c:v>29.9</c:v>
                </c:pt>
                <c:pt idx="1610">
                  <c:v>30.3</c:v>
                </c:pt>
                <c:pt idx="1611">
                  <c:v>30.3</c:v>
                </c:pt>
                <c:pt idx="1612">
                  <c:v>30.5</c:v>
                </c:pt>
                <c:pt idx="1613">
                  <c:v>30.3</c:v>
                </c:pt>
                <c:pt idx="1614">
                  <c:v>30.4</c:v>
                </c:pt>
                <c:pt idx="1615">
                  <c:v>30.7</c:v>
                </c:pt>
                <c:pt idx="1616">
                  <c:v>30.8</c:v>
                </c:pt>
                <c:pt idx="1617">
                  <c:v>30.8</c:v>
                </c:pt>
                <c:pt idx="1618">
                  <c:v>30.9</c:v>
                </c:pt>
                <c:pt idx="1619">
                  <c:v>31</c:v>
                </c:pt>
                <c:pt idx="1620">
                  <c:v>30.9</c:v>
                </c:pt>
                <c:pt idx="1621">
                  <c:v>31</c:v>
                </c:pt>
                <c:pt idx="1622">
                  <c:v>30.8</c:v>
                </c:pt>
                <c:pt idx="1623">
                  <c:v>31.2</c:v>
                </c:pt>
                <c:pt idx="1624">
                  <c:v>31</c:v>
                </c:pt>
                <c:pt idx="1625">
                  <c:v>31.2</c:v>
                </c:pt>
                <c:pt idx="1626">
                  <c:v>31</c:v>
                </c:pt>
                <c:pt idx="1627">
                  <c:v>31</c:v>
                </c:pt>
                <c:pt idx="1628">
                  <c:v>30.9</c:v>
                </c:pt>
                <c:pt idx="1629">
                  <c:v>30.9</c:v>
                </c:pt>
                <c:pt idx="1630">
                  <c:v>31.1</c:v>
                </c:pt>
                <c:pt idx="1631">
                  <c:v>31.1</c:v>
                </c:pt>
                <c:pt idx="1632">
                  <c:v>31</c:v>
                </c:pt>
                <c:pt idx="1633">
                  <c:v>31</c:v>
                </c:pt>
                <c:pt idx="1634">
                  <c:v>31</c:v>
                </c:pt>
                <c:pt idx="1635">
                  <c:v>30.7</c:v>
                </c:pt>
                <c:pt idx="1636">
                  <c:v>31</c:v>
                </c:pt>
                <c:pt idx="1637">
                  <c:v>31.1</c:v>
                </c:pt>
                <c:pt idx="1638">
                  <c:v>31</c:v>
                </c:pt>
                <c:pt idx="1639">
                  <c:v>31</c:v>
                </c:pt>
                <c:pt idx="1640">
                  <c:v>31</c:v>
                </c:pt>
                <c:pt idx="1641">
                  <c:v>30.8</c:v>
                </c:pt>
                <c:pt idx="1642">
                  <c:v>31</c:v>
                </c:pt>
                <c:pt idx="1643">
                  <c:v>30.9</c:v>
                </c:pt>
                <c:pt idx="1644">
                  <c:v>31</c:v>
                </c:pt>
                <c:pt idx="1645">
                  <c:v>30.9</c:v>
                </c:pt>
                <c:pt idx="1646">
                  <c:v>31</c:v>
                </c:pt>
                <c:pt idx="1647">
                  <c:v>31</c:v>
                </c:pt>
                <c:pt idx="1648">
                  <c:v>30.9</c:v>
                </c:pt>
                <c:pt idx="1649">
                  <c:v>30.9</c:v>
                </c:pt>
                <c:pt idx="1650">
                  <c:v>31</c:v>
                </c:pt>
                <c:pt idx="1651">
                  <c:v>31</c:v>
                </c:pt>
                <c:pt idx="1652">
                  <c:v>31</c:v>
                </c:pt>
                <c:pt idx="1653">
                  <c:v>30.9</c:v>
                </c:pt>
                <c:pt idx="1654">
                  <c:v>31</c:v>
                </c:pt>
                <c:pt idx="1655">
                  <c:v>31</c:v>
                </c:pt>
                <c:pt idx="1656">
                  <c:v>31</c:v>
                </c:pt>
                <c:pt idx="1657">
                  <c:v>31</c:v>
                </c:pt>
                <c:pt idx="1658">
                  <c:v>31</c:v>
                </c:pt>
                <c:pt idx="1659">
                  <c:v>30.9</c:v>
                </c:pt>
                <c:pt idx="1660">
                  <c:v>30.9</c:v>
                </c:pt>
                <c:pt idx="1661">
                  <c:v>30.9</c:v>
                </c:pt>
                <c:pt idx="1662">
                  <c:v>31</c:v>
                </c:pt>
                <c:pt idx="1663">
                  <c:v>30.7</c:v>
                </c:pt>
                <c:pt idx="1664">
                  <c:v>31</c:v>
                </c:pt>
                <c:pt idx="1665">
                  <c:v>30.9</c:v>
                </c:pt>
                <c:pt idx="1666">
                  <c:v>31</c:v>
                </c:pt>
                <c:pt idx="1667">
                  <c:v>30.9</c:v>
                </c:pt>
                <c:pt idx="1668">
                  <c:v>31.1</c:v>
                </c:pt>
                <c:pt idx="1669">
                  <c:v>31</c:v>
                </c:pt>
                <c:pt idx="1670">
                  <c:v>31.1</c:v>
                </c:pt>
                <c:pt idx="1671">
                  <c:v>31.3</c:v>
                </c:pt>
                <c:pt idx="1672">
                  <c:v>30.9</c:v>
                </c:pt>
                <c:pt idx="1673">
                  <c:v>31.1</c:v>
                </c:pt>
                <c:pt idx="1674">
                  <c:v>31.2</c:v>
                </c:pt>
                <c:pt idx="1675">
                  <c:v>30.7</c:v>
                </c:pt>
                <c:pt idx="1676">
                  <c:v>30.9</c:v>
                </c:pt>
                <c:pt idx="1677">
                  <c:v>31</c:v>
                </c:pt>
                <c:pt idx="1678">
                  <c:v>30.9</c:v>
                </c:pt>
                <c:pt idx="1679">
                  <c:v>30.8</c:v>
                </c:pt>
                <c:pt idx="1680">
                  <c:v>30.9</c:v>
                </c:pt>
                <c:pt idx="1681">
                  <c:v>30.8</c:v>
                </c:pt>
                <c:pt idx="1682">
                  <c:v>30.9</c:v>
                </c:pt>
                <c:pt idx="1683">
                  <c:v>30.9</c:v>
                </c:pt>
                <c:pt idx="1684">
                  <c:v>31</c:v>
                </c:pt>
                <c:pt idx="1685">
                  <c:v>30.8</c:v>
                </c:pt>
                <c:pt idx="1686">
                  <c:v>30.9</c:v>
                </c:pt>
                <c:pt idx="1687">
                  <c:v>30.9</c:v>
                </c:pt>
                <c:pt idx="1688">
                  <c:v>31</c:v>
                </c:pt>
                <c:pt idx="1689">
                  <c:v>30.9</c:v>
                </c:pt>
                <c:pt idx="1690">
                  <c:v>31.1</c:v>
                </c:pt>
                <c:pt idx="1691">
                  <c:v>30.9</c:v>
                </c:pt>
                <c:pt idx="1692">
                  <c:v>30.8</c:v>
                </c:pt>
                <c:pt idx="1693">
                  <c:v>31</c:v>
                </c:pt>
                <c:pt idx="1694">
                  <c:v>30.9</c:v>
                </c:pt>
                <c:pt idx="1695">
                  <c:v>30.9</c:v>
                </c:pt>
                <c:pt idx="1696">
                  <c:v>31.2</c:v>
                </c:pt>
                <c:pt idx="1697">
                  <c:v>31</c:v>
                </c:pt>
                <c:pt idx="1698">
                  <c:v>31.2</c:v>
                </c:pt>
                <c:pt idx="1699">
                  <c:v>30.8</c:v>
                </c:pt>
                <c:pt idx="1700">
                  <c:v>30.7</c:v>
                </c:pt>
                <c:pt idx="1701">
                  <c:v>31.2</c:v>
                </c:pt>
                <c:pt idx="1702">
                  <c:v>30.8</c:v>
                </c:pt>
                <c:pt idx="1703">
                  <c:v>30.9</c:v>
                </c:pt>
                <c:pt idx="1704">
                  <c:v>30.9</c:v>
                </c:pt>
                <c:pt idx="1705">
                  <c:v>31</c:v>
                </c:pt>
                <c:pt idx="1706">
                  <c:v>30.8</c:v>
                </c:pt>
                <c:pt idx="1707">
                  <c:v>30.9</c:v>
                </c:pt>
                <c:pt idx="1708">
                  <c:v>31.1</c:v>
                </c:pt>
                <c:pt idx="1709">
                  <c:v>31</c:v>
                </c:pt>
                <c:pt idx="1710">
                  <c:v>30.9</c:v>
                </c:pt>
                <c:pt idx="1711">
                  <c:v>30.9</c:v>
                </c:pt>
                <c:pt idx="1712">
                  <c:v>30.9</c:v>
                </c:pt>
                <c:pt idx="1713">
                  <c:v>31</c:v>
                </c:pt>
                <c:pt idx="1714">
                  <c:v>30.8</c:v>
                </c:pt>
                <c:pt idx="1715">
                  <c:v>30.8</c:v>
                </c:pt>
                <c:pt idx="1716">
                  <c:v>31.1</c:v>
                </c:pt>
                <c:pt idx="1717">
                  <c:v>30.8</c:v>
                </c:pt>
                <c:pt idx="1718">
                  <c:v>31</c:v>
                </c:pt>
                <c:pt idx="1719">
                  <c:v>31</c:v>
                </c:pt>
                <c:pt idx="1720">
                  <c:v>30.9</c:v>
                </c:pt>
                <c:pt idx="1721">
                  <c:v>31.1</c:v>
                </c:pt>
                <c:pt idx="1722">
                  <c:v>31</c:v>
                </c:pt>
                <c:pt idx="1723">
                  <c:v>30.7</c:v>
                </c:pt>
                <c:pt idx="1724">
                  <c:v>31</c:v>
                </c:pt>
                <c:pt idx="1725">
                  <c:v>31</c:v>
                </c:pt>
                <c:pt idx="1726">
                  <c:v>30.9</c:v>
                </c:pt>
                <c:pt idx="1727">
                  <c:v>30.9</c:v>
                </c:pt>
                <c:pt idx="1728">
                  <c:v>31.1</c:v>
                </c:pt>
                <c:pt idx="1729">
                  <c:v>31</c:v>
                </c:pt>
                <c:pt idx="1730">
                  <c:v>30.9</c:v>
                </c:pt>
                <c:pt idx="1731">
                  <c:v>30.9</c:v>
                </c:pt>
                <c:pt idx="1732">
                  <c:v>30.9</c:v>
                </c:pt>
                <c:pt idx="1733">
                  <c:v>30.9</c:v>
                </c:pt>
                <c:pt idx="1734">
                  <c:v>31</c:v>
                </c:pt>
                <c:pt idx="1735">
                  <c:v>31.1</c:v>
                </c:pt>
                <c:pt idx="1736">
                  <c:v>30.9</c:v>
                </c:pt>
                <c:pt idx="1737">
                  <c:v>31</c:v>
                </c:pt>
                <c:pt idx="1738">
                  <c:v>30.9</c:v>
                </c:pt>
                <c:pt idx="1739">
                  <c:v>31</c:v>
                </c:pt>
                <c:pt idx="1740">
                  <c:v>31</c:v>
                </c:pt>
                <c:pt idx="1741">
                  <c:v>30.7</c:v>
                </c:pt>
                <c:pt idx="1742">
                  <c:v>30.9</c:v>
                </c:pt>
                <c:pt idx="1743">
                  <c:v>31.2</c:v>
                </c:pt>
                <c:pt idx="1744">
                  <c:v>31.1</c:v>
                </c:pt>
                <c:pt idx="1745">
                  <c:v>31</c:v>
                </c:pt>
                <c:pt idx="1746">
                  <c:v>30.9</c:v>
                </c:pt>
                <c:pt idx="1747">
                  <c:v>31.2</c:v>
                </c:pt>
                <c:pt idx="1748">
                  <c:v>31.1</c:v>
                </c:pt>
                <c:pt idx="1749">
                  <c:v>30.9</c:v>
                </c:pt>
                <c:pt idx="1750">
                  <c:v>30.9</c:v>
                </c:pt>
                <c:pt idx="1751">
                  <c:v>31</c:v>
                </c:pt>
                <c:pt idx="1752">
                  <c:v>30.8</c:v>
                </c:pt>
                <c:pt idx="1753">
                  <c:v>31.2</c:v>
                </c:pt>
                <c:pt idx="1754">
                  <c:v>30.9</c:v>
                </c:pt>
                <c:pt idx="1755">
                  <c:v>31.1</c:v>
                </c:pt>
                <c:pt idx="1756">
                  <c:v>31.2</c:v>
                </c:pt>
                <c:pt idx="1757">
                  <c:v>31</c:v>
                </c:pt>
                <c:pt idx="1758">
                  <c:v>31</c:v>
                </c:pt>
                <c:pt idx="1759">
                  <c:v>31.1</c:v>
                </c:pt>
                <c:pt idx="1760">
                  <c:v>31</c:v>
                </c:pt>
                <c:pt idx="1761">
                  <c:v>31</c:v>
                </c:pt>
                <c:pt idx="1762">
                  <c:v>31</c:v>
                </c:pt>
                <c:pt idx="1763">
                  <c:v>31.2</c:v>
                </c:pt>
                <c:pt idx="1764">
                  <c:v>31</c:v>
                </c:pt>
                <c:pt idx="1765">
                  <c:v>30.9</c:v>
                </c:pt>
                <c:pt idx="1766">
                  <c:v>31</c:v>
                </c:pt>
                <c:pt idx="1767">
                  <c:v>31.2</c:v>
                </c:pt>
                <c:pt idx="1768">
                  <c:v>31</c:v>
                </c:pt>
                <c:pt idx="1769">
                  <c:v>30.9</c:v>
                </c:pt>
                <c:pt idx="1770">
                  <c:v>31</c:v>
                </c:pt>
                <c:pt idx="1771">
                  <c:v>31</c:v>
                </c:pt>
                <c:pt idx="1772">
                  <c:v>30.8</c:v>
                </c:pt>
                <c:pt idx="1773">
                  <c:v>31.1</c:v>
                </c:pt>
                <c:pt idx="1774">
                  <c:v>31.1</c:v>
                </c:pt>
                <c:pt idx="1775">
                  <c:v>30.9</c:v>
                </c:pt>
                <c:pt idx="1776">
                  <c:v>31.1</c:v>
                </c:pt>
                <c:pt idx="1777">
                  <c:v>30.8</c:v>
                </c:pt>
                <c:pt idx="1778">
                  <c:v>31.1</c:v>
                </c:pt>
                <c:pt idx="1779">
                  <c:v>31.1</c:v>
                </c:pt>
                <c:pt idx="1780">
                  <c:v>30.9</c:v>
                </c:pt>
                <c:pt idx="1781">
                  <c:v>31</c:v>
                </c:pt>
                <c:pt idx="1782">
                  <c:v>31</c:v>
                </c:pt>
                <c:pt idx="1783">
                  <c:v>31.1</c:v>
                </c:pt>
                <c:pt idx="1784">
                  <c:v>31</c:v>
                </c:pt>
                <c:pt idx="1785">
                  <c:v>31.3</c:v>
                </c:pt>
                <c:pt idx="1786">
                  <c:v>30.8</c:v>
                </c:pt>
                <c:pt idx="1787">
                  <c:v>31.1</c:v>
                </c:pt>
                <c:pt idx="1788">
                  <c:v>31.1</c:v>
                </c:pt>
                <c:pt idx="1789">
                  <c:v>30.9</c:v>
                </c:pt>
                <c:pt idx="1790">
                  <c:v>31</c:v>
                </c:pt>
                <c:pt idx="1791">
                  <c:v>30.8</c:v>
                </c:pt>
                <c:pt idx="1792">
                  <c:v>31</c:v>
                </c:pt>
                <c:pt idx="1793">
                  <c:v>31</c:v>
                </c:pt>
                <c:pt idx="1794">
                  <c:v>31.2</c:v>
                </c:pt>
                <c:pt idx="1795">
                  <c:v>31.1</c:v>
                </c:pt>
                <c:pt idx="1796">
                  <c:v>30.9</c:v>
                </c:pt>
                <c:pt idx="1797">
                  <c:v>31.1</c:v>
                </c:pt>
                <c:pt idx="1798">
                  <c:v>31.1</c:v>
                </c:pt>
                <c:pt idx="1799">
                  <c:v>31.2</c:v>
                </c:pt>
                <c:pt idx="1800">
                  <c:v>31</c:v>
                </c:pt>
                <c:pt idx="1801">
                  <c:v>31</c:v>
                </c:pt>
                <c:pt idx="1802">
                  <c:v>31.1</c:v>
                </c:pt>
                <c:pt idx="1803">
                  <c:v>30.8</c:v>
                </c:pt>
                <c:pt idx="1804">
                  <c:v>30.9</c:v>
                </c:pt>
                <c:pt idx="1805">
                  <c:v>31</c:v>
                </c:pt>
                <c:pt idx="1806">
                  <c:v>31.2</c:v>
                </c:pt>
                <c:pt idx="1807">
                  <c:v>31.2</c:v>
                </c:pt>
                <c:pt idx="1808">
                  <c:v>31.2</c:v>
                </c:pt>
                <c:pt idx="1809">
                  <c:v>30.7</c:v>
                </c:pt>
                <c:pt idx="1810">
                  <c:v>30.9</c:v>
                </c:pt>
                <c:pt idx="1811">
                  <c:v>30.8</c:v>
                </c:pt>
                <c:pt idx="1812">
                  <c:v>31.2</c:v>
                </c:pt>
                <c:pt idx="1813">
                  <c:v>31.1</c:v>
                </c:pt>
                <c:pt idx="1814">
                  <c:v>31</c:v>
                </c:pt>
                <c:pt idx="1815">
                  <c:v>31</c:v>
                </c:pt>
                <c:pt idx="1816">
                  <c:v>30.7</c:v>
                </c:pt>
                <c:pt idx="1817">
                  <c:v>31.2</c:v>
                </c:pt>
                <c:pt idx="1818">
                  <c:v>31</c:v>
                </c:pt>
                <c:pt idx="1819">
                  <c:v>31</c:v>
                </c:pt>
                <c:pt idx="1820">
                  <c:v>31.1</c:v>
                </c:pt>
                <c:pt idx="1821">
                  <c:v>31</c:v>
                </c:pt>
                <c:pt idx="1822">
                  <c:v>30.8</c:v>
                </c:pt>
                <c:pt idx="1823">
                  <c:v>31.2</c:v>
                </c:pt>
                <c:pt idx="1824">
                  <c:v>31</c:v>
                </c:pt>
                <c:pt idx="1825">
                  <c:v>30.9</c:v>
                </c:pt>
                <c:pt idx="1826">
                  <c:v>31.1</c:v>
                </c:pt>
                <c:pt idx="1827">
                  <c:v>31</c:v>
                </c:pt>
                <c:pt idx="1828">
                  <c:v>31.1</c:v>
                </c:pt>
                <c:pt idx="1829">
                  <c:v>31.1</c:v>
                </c:pt>
                <c:pt idx="1830">
                  <c:v>31</c:v>
                </c:pt>
                <c:pt idx="1831">
                  <c:v>31</c:v>
                </c:pt>
                <c:pt idx="1832">
                  <c:v>31.2</c:v>
                </c:pt>
                <c:pt idx="1833">
                  <c:v>31</c:v>
                </c:pt>
                <c:pt idx="1834">
                  <c:v>31</c:v>
                </c:pt>
                <c:pt idx="1835">
                  <c:v>31</c:v>
                </c:pt>
                <c:pt idx="1836">
                  <c:v>31</c:v>
                </c:pt>
                <c:pt idx="1837">
                  <c:v>31</c:v>
                </c:pt>
                <c:pt idx="1838">
                  <c:v>31</c:v>
                </c:pt>
                <c:pt idx="1839">
                  <c:v>31.1</c:v>
                </c:pt>
                <c:pt idx="1840">
                  <c:v>30.8</c:v>
                </c:pt>
                <c:pt idx="1841">
                  <c:v>31.1</c:v>
                </c:pt>
                <c:pt idx="1842">
                  <c:v>31</c:v>
                </c:pt>
                <c:pt idx="1843">
                  <c:v>31</c:v>
                </c:pt>
                <c:pt idx="1844">
                  <c:v>31</c:v>
                </c:pt>
                <c:pt idx="1845">
                  <c:v>31.2</c:v>
                </c:pt>
                <c:pt idx="1846">
                  <c:v>30.9</c:v>
                </c:pt>
                <c:pt idx="1847">
                  <c:v>31</c:v>
                </c:pt>
                <c:pt idx="1848">
                  <c:v>30.9</c:v>
                </c:pt>
                <c:pt idx="1849">
                  <c:v>31</c:v>
                </c:pt>
                <c:pt idx="1850">
                  <c:v>31.1</c:v>
                </c:pt>
                <c:pt idx="1851">
                  <c:v>30.9</c:v>
                </c:pt>
                <c:pt idx="1852">
                  <c:v>31.1</c:v>
                </c:pt>
                <c:pt idx="1853">
                  <c:v>31.2</c:v>
                </c:pt>
                <c:pt idx="1854">
                  <c:v>31</c:v>
                </c:pt>
                <c:pt idx="1855">
                  <c:v>31.1</c:v>
                </c:pt>
                <c:pt idx="1856">
                  <c:v>31.1</c:v>
                </c:pt>
                <c:pt idx="1857">
                  <c:v>31</c:v>
                </c:pt>
                <c:pt idx="1858">
                  <c:v>31</c:v>
                </c:pt>
                <c:pt idx="1859">
                  <c:v>30.9</c:v>
                </c:pt>
                <c:pt idx="1860">
                  <c:v>31</c:v>
                </c:pt>
                <c:pt idx="1861">
                  <c:v>30.9</c:v>
                </c:pt>
                <c:pt idx="1862">
                  <c:v>30.9</c:v>
                </c:pt>
                <c:pt idx="1863">
                  <c:v>30.8</c:v>
                </c:pt>
                <c:pt idx="1864">
                  <c:v>31</c:v>
                </c:pt>
                <c:pt idx="1865">
                  <c:v>31</c:v>
                </c:pt>
                <c:pt idx="1866">
                  <c:v>30.9</c:v>
                </c:pt>
                <c:pt idx="1867">
                  <c:v>31.1</c:v>
                </c:pt>
                <c:pt idx="1868">
                  <c:v>31.2</c:v>
                </c:pt>
                <c:pt idx="1869">
                  <c:v>31</c:v>
                </c:pt>
                <c:pt idx="1870">
                  <c:v>31.1</c:v>
                </c:pt>
                <c:pt idx="1871">
                  <c:v>31.2</c:v>
                </c:pt>
                <c:pt idx="1872">
                  <c:v>31.1</c:v>
                </c:pt>
                <c:pt idx="1873">
                  <c:v>30.9</c:v>
                </c:pt>
                <c:pt idx="1874">
                  <c:v>30.9</c:v>
                </c:pt>
                <c:pt idx="1875">
                  <c:v>30.9</c:v>
                </c:pt>
                <c:pt idx="1876">
                  <c:v>30.9</c:v>
                </c:pt>
                <c:pt idx="1877">
                  <c:v>31</c:v>
                </c:pt>
                <c:pt idx="1878">
                  <c:v>30.9</c:v>
                </c:pt>
                <c:pt idx="1879">
                  <c:v>31</c:v>
                </c:pt>
                <c:pt idx="1880">
                  <c:v>31.1</c:v>
                </c:pt>
                <c:pt idx="1881">
                  <c:v>31</c:v>
                </c:pt>
                <c:pt idx="1882">
                  <c:v>30.9</c:v>
                </c:pt>
                <c:pt idx="1883">
                  <c:v>31</c:v>
                </c:pt>
                <c:pt idx="1884">
                  <c:v>31.1</c:v>
                </c:pt>
                <c:pt idx="1885">
                  <c:v>31.2</c:v>
                </c:pt>
                <c:pt idx="1886">
                  <c:v>31</c:v>
                </c:pt>
                <c:pt idx="1887">
                  <c:v>31</c:v>
                </c:pt>
                <c:pt idx="1888">
                  <c:v>31.1</c:v>
                </c:pt>
                <c:pt idx="1889">
                  <c:v>31</c:v>
                </c:pt>
                <c:pt idx="1890">
                  <c:v>31</c:v>
                </c:pt>
                <c:pt idx="1891">
                  <c:v>30.9</c:v>
                </c:pt>
                <c:pt idx="1892">
                  <c:v>30.8</c:v>
                </c:pt>
                <c:pt idx="1893">
                  <c:v>31.2</c:v>
                </c:pt>
                <c:pt idx="1894">
                  <c:v>30.9</c:v>
                </c:pt>
                <c:pt idx="1895">
                  <c:v>31.1</c:v>
                </c:pt>
                <c:pt idx="1896">
                  <c:v>31</c:v>
                </c:pt>
                <c:pt idx="1897">
                  <c:v>31</c:v>
                </c:pt>
                <c:pt idx="1898">
                  <c:v>31</c:v>
                </c:pt>
                <c:pt idx="1899">
                  <c:v>30.9</c:v>
                </c:pt>
                <c:pt idx="1900">
                  <c:v>31</c:v>
                </c:pt>
                <c:pt idx="1901">
                  <c:v>30.9</c:v>
                </c:pt>
                <c:pt idx="1902">
                  <c:v>30.9</c:v>
                </c:pt>
                <c:pt idx="1903">
                  <c:v>30.9</c:v>
                </c:pt>
                <c:pt idx="1904">
                  <c:v>30.8</c:v>
                </c:pt>
                <c:pt idx="1905">
                  <c:v>30.9</c:v>
                </c:pt>
                <c:pt idx="1906">
                  <c:v>31.2</c:v>
                </c:pt>
                <c:pt idx="1907">
                  <c:v>30.8</c:v>
                </c:pt>
                <c:pt idx="1908">
                  <c:v>30.8</c:v>
                </c:pt>
                <c:pt idx="1909">
                  <c:v>31.1</c:v>
                </c:pt>
                <c:pt idx="1910">
                  <c:v>30.9</c:v>
                </c:pt>
                <c:pt idx="1911">
                  <c:v>31.2</c:v>
                </c:pt>
                <c:pt idx="1912">
                  <c:v>30.9</c:v>
                </c:pt>
                <c:pt idx="1913">
                  <c:v>30.9</c:v>
                </c:pt>
                <c:pt idx="1914">
                  <c:v>31.1</c:v>
                </c:pt>
                <c:pt idx="1915">
                  <c:v>31</c:v>
                </c:pt>
                <c:pt idx="1916">
                  <c:v>30.9</c:v>
                </c:pt>
                <c:pt idx="1917">
                  <c:v>30.8</c:v>
                </c:pt>
                <c:pt idx="1918">
                  <c:v>31.1</c:v>
                </c:pt>
                <c:pt idx="1919">
                  <c:v>31.1</c:v>
                </c:pt>
                <c:pt idx="1920">
                  <c:v>30.9</c:v>
                </c:pt>
                <c:pt idx="1921">
                  <c:v>30.9</c:v>
                </c:pt>
                <c:pt idx="1922">
                  <c:v>30.8</c:v>
                </c:pt>
                <c:pt idx="1923">
                  <c:v>30.6</c:v>
                </c:pt>
                <c:pt idx="1924">
                  <c:v>30.9</c:v>
                </c:pt>
                <c:pt idx="1925">
                  <c:v>31.1</c:v>
                </c:pt>
                <c:pt idx="1926">
                  <c:v>31</c:v>
                </c:pt>
                <c:pt idx="1927">
                  <c:v>30.9</c:v>
                </c:pt>
                <c:pt idx="1928">
                  <c:v>30.9</c:v>
                </c:pt>
                <c:pt idx="1929">
                  <c:v>31.1</c:v>
                </c:pt>
                <c:pt idx="1930">
                  <c:v>31.2</c:v>
                </c:pt>
                <c:pt idx="1931">
                  <c:v>31</c:v>
                </c:pt>
                <c:pt idx="1932">
                  <c:v>31</c:v>
                </c:pt>
                <c:pt idx="1933">
                  <c:v>31</c:v>
                </c:pt>
                <c:pt idx="1934">
                  <c:v>30.9</c:v>
                </c:pt>
                <c:pt idx="1935">
                  <c:v>31</c:v>
                </c:pt>
                <c:pt idx="1936">
                  <c:v>30.9</c:v>
                </c:pt>
                <c:pt idx="1937">
                  <c:v>30.8</c:v>
                </c:pt>
                <c:pt idx="1938">
                  <c:v>31</c:v>
                </c:pt>
                <c:pt idx="1939">
                  <c:v>31.2</c:v>
                </c:pt>
                <c:pt idx="1940">
                  <c:v>30.8</c:v>
                </c:pt>
                <c:pt idx="1941">
                  <c:v>31.1</c:v>
                </c:pt>
                <c:pt idx="1942">
                  <c:v>31</c:v>
                </c:pt>
                <c:pt idx="1943">
                  <c:v>30.9</c:v>
                </c:pt>
                <c:pt idx="1944">
                  <c:v>31.1</c:v>
                </c:pt>
                <c:pt idx="1945">
                  <c:v>31</c:v>
                </c:pt>
                <c:pt idx="1946">
                  <c:v>30.8</c:v>
                </c:pt>
                <c:pt idx="1947">
                  <c:v>30.8</c:v>
                </c:pt>
                <c:pt idx="1948">
                  <c:v>30.9</c:v>
                </c:pt>
                <c:pt idx="1949">
                  <c:v>31.1</c:v>
                </c:pt>
                <c:pt idx="1950">
                  <c:v>31</c:v>
                </c:pt>
                <c:pt idx="1951">
                  <c:v>30.7</c:v>
                </c:pt>
                <c:pt idx="1952">
                  <c:v>31.1</c:v>
                </c:pt>
                <c:pt idx="1953">
                  <c:v>31</c:v>
                </c:pt>
                <c:pt idx="1954">
                  <c:v>31.1</c:v>
                </c:pt>
                <c:pt idx="1955">
                  <c:v>31</c:v>
                </c:pt>
                <c:pt idx="1956">
                  <c:v>30.9</c:v>
                </c:pt>
                <c:pt idx="1957">
                  <c:v>31.1</c:v>
                </c:pt>
                <c:pt idx="1958">
                  <c:v>30.9</c:v>
                </c:pt>
                <c:pt idx="1959">
                  <c:v>31.1</c:v>
                </c:pt>
                <c:pt idx="1960">
                  <c:v>31.1</c:v>
                </c:pt>
                <c:pt idx="1961">
                  <c:v>31</c:v>
                </c:pt>
                <c:pt idx="1962">
                  <c:v>31.2</c:v>
                </c:pt>
                <c:pt idx="1963">
                  <c:v>31.2</c:v>
                </c:pt>
                <c:pt idx="1964">
                  <c:v>31.1</c:v>
                </c:pt>
                <c:pt idx="1965">
                  <c:v>30.8</c:v>
                </c:pt>
                <c:pt idx="1966">
                  <c:v>31.1</c:v>
                </c:pt>
                <c:pt idx="1967">
                  <c:v>31.1</c:v>
                </c:pt>
                <c:pt idx="1968">
                  <c:v>30.8</c:v>
                </c:pt>
                <c:pt idx="1969">
                  <c:v>31.3</c:v>
                </c:pt>
                <c:pt idx="1970">
                  <c:v>31.1</c:v>
                </c:pt>
                <c:pt idx="1971">
                  <c:v>30.9</c:v>
                </c:pt>
                <c:pt idx="1972">
                  <c:v>31.1</c:v>
                </c:pt>
                <c:pt idx="1973">
                  <c:v>31</c:v>
                </c:pt>
                <c:pt idx="1974">
                  <c:v>31.1</c:v>
                </c:pt>
                <c:pt idx="1975">
                  <c:v>31</c:v>
                </c:pt>
                <c:pt idx="1976">
                  <c:v>31</c:v>
                </c:pt>
                <c:pt idx="1977">
                  <c:v>30.9</c:v>
                </c:pt>
                <c:pt idx="1978">
                  <c:v>31.1</c:v>
                </c:pt>
                <c:pt idx="1979">
                  <c:v>31.2</c:v>
                </c:pt>
                <c:pt idx="1980">
                  <c:v>31.4</c:v>
                </c:pt>
                <c:pt idx="1981">
                  <c:v>31</c:v>
                </c:pt>
                <c:pt idx="1982">
                  <c:v>31.1</c:v>
                </c:pt>
                <c:pt idx="1983">
                  <c:v>30.9</c:v>
                </c:pt>
                <c:pt idx="1984">
                  <c:v>31.1</c:v>
                </c:pt>
                <c:pt idx="1985">
                  <c:v>31</c:v>
                </c:pt>
                <c:pt idx="1986">
                  <c:v>30.9</c:v>
                </c:pt>
                <c:pt idx="1987">
                  <c:v>31</c:v>
                </c:pt>
                <c:pt idx="1988">
                  <c:v>31</c:v>
                </c:pt>
                <c:pt idx="1989">
                  <c:v>30.8</c:v>
                </c:pt>
                <c:pt idx="1990">
                  <c:v>30.9</c:v>
                </c:pt>
                <c:pt idx="1991">
                  <c:v>30.9</c:v>
                </c:pt>
                <c:pt idx="1992">
                  <c:v>31.2</c:v>
                </c:pt>
                <c:pt idx="1993">
                  <c:v>31</c:v>
                </c:pt>
                <c:pt idx="1994">
                  <c:v>31</c:v>
                </c:pt>
                <c:pt idx="1995">
                  <c:v>30.9</c:v>
                </c:pt>
                <c:pt idx="1996">
                  <c:v>31.2</c:v>
                </c:pt>
                <c:pt idx="1997">
                  <c:v>30.9</c:v>
                </c:pt>
                <c:pt idx="1998">
                  <c:v>31.1</c:v>
                </c:pt>
                <c:pt idx="1999">
                  <c:v>31</c:v>
                </c:pt>
                <c:pt idx="2000">
                  <c:v>31.1</c:v>
                </c:pt>
                <c:pt idx="2001">
                  <c:v>30.9</c:v>
                </c:pt>
                <c:pt idx="2002">
                  <c:v>31.1</c:v>
                </c:pt>
                <c:pt idx="2003">
                  <c:v>31.1</c:v>
                </c:pt>
                <c:pt idx="2004">
                  <c:v>30.9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9F-4748-9E36-A5BC4AC69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505216"/>
        <c:axId val="160552448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IgG!$G$16</c15:sqref>
                        </c15:formulaRef>
                      </c:ext>
                    </c:extLst>
                    <c:strCache>
                      <c:ptCount val="1"/>
                      <c:pt idx="0">
                        <c:v>Condenser temperature</c:v>
                      </c:pt>
                    </c:strCache>
                  </c:strRef>
                </c:tx>
                <c:spPr>
                  <a:ln w="6350"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IgG!$V$19:$V$2024</c15:sqref>
                        </c15:formulaRef>
                      </c:ext>
                    </c:extLst>
                    <c:numCache>
                      <c:formatCode>General</c:formatCode>
                      <c:ptCount val="2006"/>
                      <c:pt idx="364" formatCode="0.00">
                        <c:v>0</c:v>
                      </c:pt>
                      <c:pt idx="365" formatCode="0.00">
                        <c:v>3.9999999999999147E-2</c:v>
                      </c:pt>
                      <c:pt idx="366" formatCode="0.00">
                        <c:v>6.9999999999998508E-2</c:v>
                      </c:pt>
                      <c:pt idx="367" formatCode="0.00">
                        <c:v>9.9999999999999645E-2</c:v>
                      </c:pt>
                      <c:pt idx="368" formatCode="0.00">
                        <c:v>0.13999999999999879</c:v>
                      </c:pt>
                      <c:pt idx="369" formatCode="0.00">
                        <c:v>0.16999999999999993</c:v>
                      </c:pt>
                      <c:pt idx="370" formatCode="0.00">
                        <c:v>0.19999999999999929</c:v>
                      </c:pt>
                      <c:pt idx="371" formatCode="0.00">
                        <c:v>0.23999999999999844</c:v>
                      </c:pt>
                      <c:pt idx="372" formatCode="0.00">
                        <c:v>0.26999999999999957</c:v>
                      </c:pt>
                      <c:pt idx="373" formatCode="0.00">
                        <c:v>0.29999999999999893</c:v>
                      </c:pt>
                      <c:pt idx="374" formatCode="0.00">
                        <c:v>0.33999999999999986</c:v>
                      </c:pt>
                      <c:pt idx="375" formatCode="0.00">
                        <c:v>0.36999999999999922</c:v>
                      </c:pt>
                      <c:pt idx="376" formatCode="0.00">
                        <c:v>0.39999999999999858</c:v>
                      </c:pt>
                      <c:pt idx="377" formatCode="0.00">
                        <c:v>0.4399999999999995</c:v>
                      </c:pt>
                      <c:pt idx="378" formatCode="0.00">
                        <c:v>0.46999999999999886</c:v>
                      </c:pt>
                      <c:pt idx="379" formatCode="0.00">
                        <c:v>0.5</c:v>
                      </c:pt>
                      <c:pt idx="380" formatCode="0.00">
                        <c:v>0.53999999999999915</c:v>
                      </c:pt>
                      <c:pt idx="381" formatCode="0.00">
                        <c:v>0.56999999999999851</c:v>
                      </c:pt>
                      <c:pt idx="382" formatCode="0.00">
                        <c:v>0.59999999999999964</c:v>
                      </c:pt>
                      <c:pt idx="383" formatCode="0.00">
                        <c:v>0.63999999999999879</c:v>
                      </c:pt>
                      <c:pt idx="384" formatCode="0.00">
                        <c:v>0.66999999999999993</c:v>
                      </c:pt>
                      <c:pt idx="385" formatCode="0.00">
                        <c:v>0.69999999999999929</c:v>
                      </c:pt>
                      <c:pt idx="386" formatCode="0.00">
                        <c:v>0.73999999999999844</c:v>
                      </c:pt>
                      <c:pt idx="387" formatCode="0.00">
                        <c:v>0.76999999999999957</c:v>
                      </c:pt>
                      <c:pt idx="388" formatCode="0.00">
                        <c:v>0.79999999999999893</c:v>
                      </c:pt>
                      <c:pt idx="389" formatCode="0.00">
                        <c:v>0.83999999999999986</c:v>
                      </c:pt>
                      <c:pt idx="390" formatCode="0.00">
                        <c:v>0.86999999999999922</c:v>
                      </c:pt>
                      <c:pt idx="391" formatCode="0.00">
                        <c:v>0.89999999999999858</c:v>
                      </c:pt>
                      <c:pt idx="392" formatCode="0.00">
                        <c:v>0.9399999999999995</c:v>
                      </c:pt>
                      <c:pt idx="393" formatCode="0.00">
                        <c:v>0.96999999999999886</c:v>
                      </c:pt>
                      <c:pt idx="394" formatCode="0.00">
                        <c:v>1</c:v>
                      </c:pt>
                      <c:pt idx="395" formatCode="0.00">
                        <c:v>1.0399999999999991</c:v>
                      </c:pt>
                      <c:pt idx="396" formatCode="0.00">
                        <c:v>1.0699999999999985</c:v>
                      </c:pt>
                      <c:pt idx="397" formatCode="0.00">
                        <c:v>1.0999999999999996</c:v>
                      </c:pt>
                      <c:pt idx="398" formatCode="0.00">
                        <c:v>1.1399999999999988</c:v>
                      </c:pt>
                      <c:pt idx="399" formatCode="0.00">
                        <c:v>1.17</c:v>
                      </c:pt>
                      <c:pt idx="400" formatCode="0.00">
                        <c:v>1.1999999999999993</c:v>
                      </c:pt>
                      <c:pt idx="401" formatCode="0.00">
                        <c:v>1.2399999999999984</c:v>
                      </c:pt>
                      <c:pt idx="402" formatCode="0.00">
                        <c:v>1.2699999999999996</c:v>
                      </c:pt>
                      <c:pt idx="403" formatCode="0.00">
                        <c:v>1.2999999999999989</c:v>
                      </c:pt>
                      <c:pt idx="404" formatCode="0.00">
                        <c:v>1.3399999999999999</c:v>
                      </c:pt>
                      <c:pt idx="405" formatCode="0.00">
                        <c:v>1.3699999999999992</c:v>
                      </c:pt>
                      <c:pt idx="406" formatCode="0.00">
                        <c:v>1.3999999999999986</c:v>
                      </c:pt>
                      <c:pt idx="407" formatCode="0.00">
                        <c:v>1.4399999999999995</c:v>
                      </c:pt>
                      <c:pt idx="408" formatCode="0.00">
                        <c:v>1.4699999999999989</c:v>
                      </c:pt>
                      <c:pt idx="409" formatCode="0.00">
                        <c:v>1.5</c:v>
                      </c:pt>
                      <c:pt idx="410" formatCode="0.00">
                        <c:v>1.5399999999999991</c:v>
                      </c:pt>
                      <c:pt idx="411" formatCode="0.00">
                        <c:v>1.5699999999999985</c:v>
                      </c:pt>
                      <c:pt idx="412" formatCode="0.00">
                        <c:v>1.5999999999999996</c:v>
                      </c:pt>
                      <c:pt idx="413" formatCode="0.00">
                        <c:v>1.6399999999999988</c:v>
                      </c:pt>
                      <c:pt idx="414" formatCode="0.00">
                        <c:v>1.67</c:v>
                      </c:pt>
                      <c:pt idx="415" formatCode="0.00">
                        <c:v>1.6999999999999993</c:v>
                      </c:pt>
                      <c:pt idx="416" formatCode="0.00">
                        <c:v>1.7399999999999984</c:v>
                      </c:pt>
                      <c:pt idx="417" formatCode="0.00">
                        <c:v>1.7699999999999996</c:v>
                      </c:pt>
                      <c:pt idx="418" formatCode="0.00">
                        <c:v>1.7999999999999989</c:v>
                      </c:pt>
                      <c:pt idx="419" formatCode="0.00">
                        <c:v>1.8399999999999999</c:v>
                      </c:pt>
                      <c:pt idx="420" formatCode="0.00">
                        <c:v>1.8699999999999992</c:v>
                      </c:pt>
                      <c:pt idx="421" formatCode="0.00">
                        <c:v>1.8999999999999986</c:v>
                      </c:pt>
                      <c:pt idx="422" formatCode="0.00">
                        <c:v>1.9399999999999995</c:v>
                      </c:pt>
                      <c:pt idx="423" formatCode="0.00">
                        <c:v>1.9699999999999989</c:v>
                      </c:pt>
                      <c:pt idx="424" formatCode="0.00">
                        <c:v>2</c:v>
                      </c:pt>
                      <c:pt idx="425" formatCode="0.00">
                        <c:v>2.0399999999999991</c:v>
                      </c:pt>
                      <c:pt idx="426" formatCode="0.00">
                        <c:v>2.0699999999999985</c:v>
                      </c:pt>
                      <c:pt idx="427" formatCode="0.00">
                        <c:v>2.0999999999999996</c:v>
                      </c:pt>
                      <c:pt idx="428" formatCode="0.00">
                        <c:v>2.1399999999999988</c:v>
                      </c:pt>
                      <c:pt idx="429" formatCode="0.00">
                        <c:v>2.17</c:v>
                      </c:pt>
                      <c:pt idx="430" formatCode="0.00">
                        <c:v>2.1999999999999993</c:v>
                      </c:pt>
                      <c:pt idx="431" formatCode="0.00">
                        <c:v>2.2399999999999984</c:v>
                      </c:pt>
                      <c:pt idx="432" formatCode="0.00">
                        <c:v>2.2699999999999996</c:v>
                      </c:pt>
                      <c:pt idx="433" formatCode="0.00">
                        <c:v>2.2999999999999989</c:v>
                      </c:pt>
                      <c:pt idx="434" formatCode="0.00">
                        <c:v>2.34</c:v>
                      </c:pt>
                      <c:pt idx="435" formatCode="0.00">
                        <c:v>2.3699999999999992</c:v>
                      </c:pt>
                      <c:pt idx="436" formatCode="0.00">
                        <c:v>2.3999999999999986</c:v>
                      </c:pt>
                      <c:pt idx="437" formatCode="0.00">
                        <c:v>2.4399999999999995</c:v>
                      </c:pt>
                      <c:pt idx="438" formatCode="0.00">
                        <c:v>2.4699999999999989</c:v>
                      </c:pt>
                      <c:pt idx="439" formatCode="0.00">
                        <c:v>2.5</c:v>
                      </c:pt>
                      <c:pt idx="440" formatCode="0.00">
                        <c:v>2.5399999999999991</c:v>
                      </c:pt>
                      <c:pt idx="441" formatCode="0.00">
                        <c:v>2.5699999999999985</c:v>
                      </c:pt>
                      <c:pt idx="442" formatCode="0.00">
                        <c:v>2.5999999999999996</c:v>
                      </c:pt>
                      <c:pt idx="443" formatCode="0.00">
                        <c:v>2.6399999999999988</c:v>
                      </c:pt>
                      <c:pt idx="444" formatCode="0.00">
                        <c:v>2.67</c:v>
                      </c:pt>
                      <c:pt idx="445" formatCode="0.00">
                        <c:v>2.6999999999999993</c:v>
                      </c:pt>
                      <c:pt idx="446" formatCode="0.00">
                        <c:v>2.7399999999999984</c:v>
                      </c:pt>
                      <c:pt idx="447" formatCode="0.00">
                        <c:v>2.7699999999999996</c:v>
                      </c:pt>
                      <c:pt idx="448" formatCode="0.00">
                        <c:v>2.7999999999999989</c:v>
                      </c:pt>
                      <c:pt idx="449" formatCode="0.00">
                        <c:v>2.84</c:v>
                      </c:pt>
                      <c:pt idx="450" formatCode="0.00">
                        <c:v>2.8699999999999992</c:v>
                      </c:pt>
                      <c:pt idx="451" formatCode="0.00">
                        <c:v>2.8999999999999986</c:v>
                      </c:pt>
                      <c:pt idx="452" formatCode="0.00">
                        <c:v>2.9399999999999995</c:v>
                      </c:pt>
                      <c:pt idx="453" formatCode="0.00">
                        <c:v>2.9699999999999989</c:v>
                      </c:pt>
                      <c:pt idx="454" formatCode="0.00">
                        <c:v>3</c:v>
                      </c:pt>
                      <c:pt idx="455" formatCode="0.00">
                        <c:v>3.0399999999999991</c:v>
                      </c:pt>
                      <c:pt idx="456" formatCode="0.00">
                        <c:v>3.0699999999999985</c:v>
                      </c:pt>
                      <c:pt idx="457" formatCode="0.00">
                        <c:v>3.0999999999999996</c:v>
                      </c:pt>
                      <c:pt idx="458" formatCode="0.00">
                        <c:v>3.1399999999999988</c:v>
                      </c:pt>
                      <c:pt idx="459" formatCode="0.00">
                        <c:v>3.17</c:v>
                      </c:pt>
                      <c:pt idx="460" formatCode="0.00">
                        <c:v>3.1999999999999993</c:v>
                      </c:pt>
                      <c:pt idx="461" formatCode="0.00">
                        <c:v>3.2399999999999984</c:v>
                      </c:pt>
                      <c:pt idx="462" formatCode="0.00">
                        <c:v>3.2699999999999996</c:v>
                      </c:pt>
                      <c:pt idx="463" formatCode="0.00">
                        <c:v>3.2999999999999989</c:v>
                      </c:pt>
                      <c:pt idx="464" formatCode="0.00">
                        <c:v>3.34</c:v>
                      </c:pt>
                      <c:pt idx="465" formatCode="0.00">
                        <c:v>3.3699999999999992</c:v>
                      </c:pt>
                      <c:pt idx="466" formatCode="0.00">
                        <c:v>3.3999999999999986</c:v>
                      </c:pt>
                      <c:pt idx="467" formatCode="0.00">
                        <c:v>3.4399999999999995</c:v>
                      </c:pt>
                      <c:pt idx="468" formatCode="0.00">
                        <c:v>3.4699999999999989</c:v>
                      </c:pt>
                      <c:pt idx="469" formatCode="0.00">
                        <c:v>3.5</c:v>
                      </c:pt>
                      <c:pt idx="470" formatCode="0.00">
                        <c:v>3.5399999999999991</c:v>
                      </c:pt>
                      <c:pt idx="471" formatCode="0.00">
                        <c:v>3.5699999999999985</c:v>
                      </c:pt>
                      <c:pt idx="472" formatCode="0.00">
                        <c:v>3.5999999999999996</c:v>
                      </c:pt>
                      <c:pt idx="473" formatCode="0.00">
                        <c:v>3.6399999999999988</c:v>
                      </c:pt>
                      <c:pt idx="474" formatCode="0.00">
                        <c:v>3.67</c:v>
                      </c:pt>
                      <c:pt idx="475" formatCode="0.00">
                        <c:v>3.6999999999999993</c:v>
                      </c:pt>
                      <c:pt idx="476" formatCode="0.00">
                        <c:v>3.7399999999999984</c:v>
                      </c:pt>
                      <c:pt idx="477" formatCode="0.00">
                        <c:v>3.7699999999999996</c:v>
                      </c:pt>
                      <c:pt idx="478" formatCode="0.00">
                        <c:v>3.7999999999999989</c:v>
                      </c:pt>
                      <c:pt idx="479" formatCode="0.00">
                        <c:v>3.84</c:v>
                      </c:pt>
                      <c:pt idx="480" formatCode="0.00">
                        <c:v>3.8699999999999992</c:v>
                      </c:pt>
                      <c:pt idx="481" formatCode="0.00">
                        <c:v>3.9000000000000004</c:v>
                      </c:pt>
                      <c:pt idx="482" formatCode="0.00">
                        <c:v>3.9399999999999995</c:v>
                      </c:pt>
                      <c:pt idx="483" formatCode="0.00">
                        <c:v>3.9700000000000006</c:v>
                      </c:pt>
                      <c:pt idx="484" formatCode="0.00">
                        <c:v>3.9999999999999982</c:v>
                      </c:pt>
                      <c:pt idx="485" formatCode="0.00">
                        <c:v>4.0400000000000009</c:v>
                      </c:pt>
                      <c:pt idx="486" formatCode="0.00">
                        <c:v>4.0699999999999985</c:v>
                      </c:pt>
                      <c:pt idx="487" formatCode="0.00">
                        <c:v>4.0999999999999996</c:v>
                      </c:pt>
                      <c:pt idx="488" formatCode="0.00">
                        <c:v>4.1399999999999988</c:v>
                      </c:pt>
                      <c:pt idx="489" formatCode="0.00">
                        <c:v>4.17</c:v>
                      </c:pt>
                      <c:pt idx="490" formatCode="0.00">
                        <c:v>4.1999999999999975</c:v>
                      </c:pt>
                      <c:pt idx="491" formatCode="0.00">
                        <c:v>4.24</c:v>
                      </c:pt>
                      <c:pt idx="492" formatCode="0.00">
                        <c:v>4.2699999999999978</c:v>
                      </c:pt>
                      <c:pt idx="493" formatCode="0.00">
                        <c:v>4.2999999999999989</c:v>
                      </c:pt>
                      <c:pt idx="494" formatCode="0.00">
                        <c:v>4.3399999999999981</c:v>
                      </c:pt>
                      <c:pt idx="495" formatCode="0.00">
                        <c:v>4.3699999999999992</c:v>
                      </c:pt>
                      <c:pt idx="496" formatCode="0.00">
                        <c:v>4.4000000000000004</c:v>
                      </c:pt>
                      <c:pt idx="497" formatCode="0.00">
                        <c:v>4.4399999999999995</c:v>
                      </c:pt>
                      <c:pt idx="498" formatCode="0.00">
                        <c:v>4.4700000000000006</c:v>
                      </c:pt>
                      <c:pt idx="499" formatCode="0.00">
                        <c:v>4.4999999999999982</c:v>
                      </c:pt>
                      <c:pt idx="500" formatCode="0.00">
                        <c:v>4.5400000000000009</c:v>
                      </c:pt>
                      <c:pt idx="501" formatCode="0.00">
                        <c:v>4.5699999999999985</c:v>
                      </c:pt>
                      <c:pt idx="502" formatCode="0.00">
                        <c:v>4.5999999999999996</c:v>
                      </c:pt>
                      <c:pt idx="503" formatCode="0.00">
                        <c:v>4.6399999999999988</c:v>
                      </c:pt>
                      <c:pt idx="504" formatCode="0.00">
                        <c:v>4.67</c:v>
                      </c:pt>
                      <c:pt idx="505" formatCode="0.00">
                        <c:v>4.6999999999999975</c:v>
                      </c:pt>
                      <c:pt idx="506" formatCode="0.00">
                        <c:v>4.74</c:v>
                      </c:pt>
                      <c:pt idx="507" formatCode="0.00">
                        <c:v>4.7699999999999978</c:v>
                      </c:pt>
                      <c:pt idx="508" formatCode="0.00">
                        <c:v>4.7999999999999989</c:v>
                      </c:pt>
                      <c:pt idx="509" formatCode="0.00">
                        <c:v>4.8399999999999981</c:v>
                      </c:pt>
                      <c:pt idx="510" formatCode="0.00">
                        <c:v>4.8699999999999992</c:v>
                      </c:pt>
                      <c:pt idx="511" formatCode="0.00">
                        <c:v>4.9000000000000004</c:v>
                      </c:pt>
                      <c:pt idx="512" formatCode="0.00">
                        <c:v>4.9399999999999995</c:v>
                      </c:pt>
                      <c:pt idx="513" formatCode="0.00">
                        <c:v>4.9700000000000006</c:v>
                      </c:pt>
                      <c:pt idx="514" formatCode="0.00">
                        <c:v>4.9999999999999982</c:v>
                      </c:pt>
                      <c:pt idx="515" formatCode="0.00">
                        <c:v>5.0400000000000009</c:v>
                      </c:pt>
                      <c:pt idx="516" formatCode="0.00">
                        <c:v>5.0699999999999985</c:v>
                      </c:pt>
                      <c:pt idx="517" formatCode="0.00">
                        <c:v>5.0999999999999996</c:v>
                      </c:pt>
                      <c:pt idx="518" formatCode="0.00">
                        <c:v>5.1399999999999988</c:v>
                      </c:pt>
                      <c:pt idx="519" formatCode="0.00">
                        <c:v>5.17</c:v>
                      </c:pt>
                      <c:pt idx="520" formatCode="0.00">
                        <c:v>5.1999999999999975</c:v>
                      </c:pt>
                      <c:pt idx="521" formatCode="0.00">
                        <c:v>5.24</c:v>
                      </c:pt>
                      <c:pt idx="522" formatCode="0.00">
                        <c:v>5.2699999999999978</c:v>
                      </c:pt>
                      <c:pt idx="523" formatCode="0.00">
                        <c:v>5.2999999999999989</c:v>
                      </c:pt>
                      <c:pt idx="524" formatCode="0.00">
                        <c:v>5.3399999999999981</c:v>
                      </c:pt>
                      <c:pt idx="525" formatCode="0.00">
                        <c:v>5.3699999999999992</c:v>
                      </c:pt>
                      <c:pt idx="526" formatCode="0.00">
                        <c:v>5.4</c:v>
                      </c:pt>
                      <c:pt idx="527" formatCode="0.00">
                        <c:v>5.4399999999999995</c:v>
                      </c:pt>
                      <c:pt idx="528" formatCode="0.00">
                        <c:v>5.4700000000000006</c:v>
                      </c:pt>
                      <c:pt idx="529" formatCode="0.00">
                        <c:v>5.4999999999999982</c:v>
                      </c:pt>
                      <c:pt idx="530" formatCode="0.00">
                        <c:v>5.5400000000000009</c:v>
                      </c:pt>
                      <c:pt idx="531" formatCode="0.00">
                        <c:v>5.5699999999999985</c:v>
                      </c:pt>
                      <c:pt idx="532" formatCode="0.00">
                        <c:v>5.6</c:v>
                      </c:pt>
                      <c:pt idx="533" formatCode="0.00">
                        <c:v>5.6399999999999988</c:v>
                      </c:pt>
                      <c:pt idx="534" formatCode="0.00">
                        <c:v>5.67</c:v>
                      </c:pt>
                      <c:pt idx="535" formatCode="0.00">
                        <c:v>5.6999999999999975</c:v>
                      </c:pt>
                      <c:pt idx="536" formatCode="0.00">
                        <c:v>5.74</c:v>
                      </c:pt>
                      <c:pt idx="537" formatCode="0.00">
                        <c:v>5.7699999999999978</c:v>
                      </c:pt>
                      <c:pt idx="538" formatCode="0.00">
                        <c:v>5.7999999999999989</c:v>
                      </c:pt>
                      <c:pt idx="539" formatCode="0.00">
                        <c:v>5.8399999999999981</c:v>
                      </c:pt>
                      <c:pt idx="540" formatCode="0.00">
                        <c:v>5.8699999999999992</c:v>
                      </c:pt>
                      <c:pt idx="541" formatCode="0.00">
                        <c:v>5.9</c:v>
                      </c:pt>
                      <c:pt idx="542" formatCode="0.00">
                        <c:v>5.9399999999999995</c:v>
                      </c:pt>
                      <c:pt idx="543" formatCode="0.00">
                        <c:v>5.9700000000000006</c:v>
                      </c:pt>
                      <c:pt idx="544" formatCode="0.00">
                        <c:v>5.9999999999999982</c:v>
                      </c:pt>
                      <c:pt idx="545" formatCode="0.00">
                        <c:v>6.0400000000000009</c:v>
                      </c:pt>
                      <c:pt idx="546" formatCode="0.00">
                        <c:v>6.0699999999999985</c:v>
                      </c:pt>
                      <c:pt idx="547" formatCode="0.00">
                        <c:v>6.1</c:v>
                      </c:pt>
                      <c:pt idx="548" formatCode="0.00">
                        <c:v>6.1399999999999988</c:v>
                      </c:pt>
                      <c:pt idx="549" formatCode="0.00">
                        <c:v>6.17</c:v>
                      </c:pt>
                      <c:pt idx="550" formatCode="0.00">
                        <c:v>6.1999999999999975</c:v>
                      </c:pt>
                      <c:pt idx="551" formatCode="0.00">
                        <c:v>6.24</c:v>
                      </c:pt>
                      <c:pt idx="552" formatCode="0.00">
                        <c:v>6.2699999999999978</c:v>
                      </c:pt>
                      <c:pt idx="553" formatCode="0.00">
                        <c:v>6.2999999999999989</c:v>
                      </c:pt>
                      <c:pt idx="554" formatCode="0.00">
                        <c:v>6.3399999999999981</c:v>
                      </c:pt>
                      <c:pt idx="555" formatCode="0.00">
                        <c:v>6.3699999999999992</c:v>
                      </c:pt>
                      <c:pt idx="556" formatCode="0.00">
                        <c:v>6.4</c:v>
                      </c:pt>
                      <c:pt idx="557" formatCode="0.00">
                        <c:v>6.4399999999999995</c:v>
                      </c:pt>
                      <c:pt idx="558" formatCode="0.00">
                        <c:v>6.4700000000000006</c:v>
                      </c:pt>
                      <c:pt idx="559" formatCode="0.00">
                        <c:v>6.4999999999999982</c:v>
                      </c:pt>
                      <c:pt idx="560" formatCode="0.00">
                        <c:v>6.5400000000000009</c:v>
                      </c:pt>
                      <c:pt idx="561" formatCode="0.00">
                        <c:v>6.5699999999999985</c:v>
                      </c:pt>
                      <c:pt idx="562" formatCode="0.00">
                        <c:v>6.6</c:v>
                      </c:pt>
                      <c:pt idx="563" formatCode="0.00">
                        <c:v>6.6399999999999988</c:v>
                      </c:pt>
                      <c:pt idx="564" formatCode="0.00">
                        <c:v>6.67</c:v>
                      </c:pt>
                      <c:pt idx="565" formatCode="0.00">
                        <c:v>6.6999999999999975</c:v>
                      </c:pt>
                      <c:pt idx="566" formatCode="0.00">
                        <c:v>6.74</c:v>
                      </c:pt>
                      <c:pt idx="567" formatCode="0.00">
                        <c:v>6.7699999999999978</c:v>
                      </c:pt>
                      <c:pt idx="568" formatCode="0.00">
                        <c:v>6.7999999999999989</c:v>
                      </c:pt>
                      <c:pt idx="569" formatCode="0.00">
                        <c:v>6.8399999999999981</c:v>
                      </c:pt>
                      <c:pt idx="570" formatCode="0.00">
                        <c:v>6.8699999999999992</c:v>
                      </c:pt>
                      <c:pt idx="571" formatCode="0.00">
                        <c:v>6.9</c:v>
                      </c:pt>
                      <c:pt idx="572" formatCode="0.00">
                        <c:v>6.9399999999999995</c:v>
                      </c:pt>
                      <c:pt idx="573" formatCode="0.00">
                        <c:v>6.9700000000000006</c:v>
                      </c:pt>
                      <c:pt idx="574" formatCode="0.00">
                        <c:v>6.9999999999999982</c:v>
                      </c:pt>
                      <c:pt idx="575" formatCode="0.00">
                        <c:v>7.0400000000000009</c:v>
                      </c:pt>
                      <c:pt idx="576" formatCode="0.00">
                        <c:v>7.0699999999999985</c:v>
                      </c:pt>
                      <c:pt idx="577" formatCode="0.00">
                        <c:v>7.1</c:v>
                      </c:pt>
                      <c:pt idx="578" formatCode="0.00">
                        <c:v>7.1399999999999988</c:v>
                      </c:pt>
                      <c:pt idx="579" formatCode="0.00">
                        <c:v>7.17</c:v>
                      </c:pt>
                      <c:pt idx="580" formatCode="0.00">
                        <c:v>7.1999999999999975</c:v>
                      </c:pt>
                      <c:pt idx="581" formatCode="0.00">
                        <c:v>7.24</c:v>
                      </c:pt>
                      <c:pt idx="582" formatCode="0.00">
                        <c:v>7.2699999999999978</c:v>
                      </c:pt>
                      <c:pt idx="583" formatCode="0.00">
                        <c:v>7.2999999999999989</c:v>
                      </c:pt>
                      <c:pt idx="584" formatCode="0.00">
                        <c:v>7.3399999999999981</c:v>
                      </c:pt>
                      <c:pt idx="585" formatCode="0.00">
                        <c:v>7.3699999999999992</c:v>
                      </c:pt>
                      <c:pt idx="586" formatCode="0.00">
                        <c:v>7.4</c:v>
                      </c:pt>
                      <c:pt idx="587" formatCode="0.00">
                        <c:v>7.4399999999999995</c:v>
                      </c:pt>
                      <c:pt idx="588" formatCode="0.00">
                        <c:v>7.4700000000000006</c:v>
                      </c:pt>
                      <c:pt idx="589" formatCode="0.00">
                        <c:v>7.4999999999999982</c:v>
                      </c:pt>
                      <c:pt idx="590" formatCode="0.00">
                        <c:v>7.5400000000000009</c:v>
                      </c:pt>
                      <c:pt idx="591" formatCode="0.00">
                        <c:v>7.5699999999999985</c:v>
                      </c:pt>
                      <c:pt idx="592" formatCode="0.00">
                        <c:v>7.6</c:v>
                      </c:pt>
                      <c:pt idx="593" formatCode="0.00">
                        <c:v>7.6399999999999988</c:v>
                      </c:pt>
                      <c:pt idx="594" formatCode="0.00">
                        <c:v>7.67</c:v>
                      </c:pt>
                      <c:pt idx="595" formatCode="0.00">
                        <c:v>7.6999999999999975</c:v>
                      </c:pt>
                      <c:pt idx="596" formatCode="0.00">
                        <c:v>7.74</c:v>
                      </c:pt>
                      <c:pt idx="597" formatCode="0.00">
                        <c:v>7.7699999999999978</c:v>
                      </c:pt>
                      <c:pt idx="598" formatCode="0.00">
                        <c:v>7.7999999999999989</c:v>
                      </c:pt>
                      <c:pt idx="599" formatCode="0.00">
                        <c:v>7.8399999999999981</c:v>
                      </c:pt>
                      <c:pt idx="600" formatCode="0.00">
                        <c:v>7.8699999999999992</c:v>
                      </c:pt>
                      <c:pt idx="601" formatCode="0.00">
                        <c:v>7.9</c:v>
                      </c:pt>
                      <c:pt idx="602" formatCode="0.00">
                        <c:v>7.9399999999999995</c:v>
                      </c:pt>
                      <c:pt idx="603" formatCode="0.00">
                        <c:v>7.9700000000000006</c:v>
                      </c:pt>
                      <c:pt idx="604" formatCode="0.00">
                        <c:v>7.9999999999999982</c:v>
                      </c:pt>
                      <c:pt idx="605" formatCode="0.00">
                        <c:v>8.0400000000000009</c:v>
                      </c:pt>
                      <c:pt idx="606" formatCode="0.00">
                        <c:v>8.0699999999999985</c:v>
                      </c:pt>
                      <c:pt idx="607" formatCode="0.00">
                        <c:v>8.1</c:v>
                      </c:pt>
                      <c:pt idx="608" formatCode="0.00">
                        <c:v>8.1399999999999988</c:v>
                      </c:pt>
                      <c:pt idx="609" formatCode="0.00">
                        <c:v>8.17</c:v>
                      </c:pt>
                      <c:pt idx="610" formatCode="0.00">
                        <c:v>8.1999999999999975</c:v>
                      </c:pt>
                      <c:pt idx="611" formatCode="0.00">
                        <c:v>8.24</c:v>
                      </c:pt>
                      <c:pt idx="612" formatCode="0.00">
                        <c:v>8.2699999999999978</c:v>
                      </c:pt>
                      <c:pt idx="613" formatCode="0.00">
                        <c:v>8.2999999999999989</c:v>
                      </c:pt>
                      <c:pt idx="614" formatCode="0.00">
                        <c:v>8.3399999999999981</c:v>
                      </c:pt>
                      <c:pt idx="615" formatCode="0.00">
                        <c:v>8.3699999999999992</c:v>
                      </c:pt>
                      <c:pt idx="616" formatCode="0.00">
                        <c:v>8.4</c:v>
                      </c:pt>
                      <c:pt idx="617" formatCode="0.00">
                        <c:v>8.44</c:v>
                      </c:pt>
                      <c:pt idx="618" formatCode="0.00">
                        <c:v>8.4700000000000006</c:v>
                      </c:pt>
                      <c:pt idx="619" formatCode="0.00">
                        <c:v>8.4999999999999982</c:v>
                      </c:pt>
                      <c:pt idx="620" formatCode="0.00">
                        <c:v>8.5400000000000009</c:v>
                      </c:pt>
                      <c:pt idx="621" formatCode="0.00">
                        <c:v>8.5699999999999985</c:v>
                      </c:pt>
                      <c:pt idx="622" formatCode="0.00">
                        <c:v>8.6</c:v>
                      </c:pt>
                      <c:pt idx="623" formatCode="0.00">
                        <c:v>8.6399999999999988</c:v>
                      </c:pt>
                      <c:pt idx="624" formatCode="0.00">
                        <c:v>8.67</c:v>
                      </c:pt>
                      <c:pt idx="625" formatCode="0.00">
                        <c:v>8.6999999999999975</c:v>
                      </c:pt>
                      <c:pt idx="626" formatCode="0.00">
                        <c:v>8.74</c:v>
                      </c:pt>
                      <c:pt idx="627" formatCode="0.00">
                        <c:v>8.7699999999999978</c:v>
                      </c:pt>
                      <c:pt idx="628" formatCode="0.00">
                        <c:v>8.7999999999999989</c:v>
                      </c:pt>
                      <c:pt idx="629" formatCode="0.00">
                        <c:v>8.8399999999999981</c:v>
                      </c:pt>
                      <c:pt idx="630" formatCode="0.00">
                        <c:v>8.8699999999999992</c:v>
                      </c:pt>
                      <c:pt idx="631" formatCode="0.00">
                        <c:v>8.9</c:v>
                      </c:pt>
                      <c:pt idx="632" formatCode="0.00">
                        <c:v>8.94</c:v>
                      </c:pt>
                      <c:pt idx="633" formatCode="0.00">
                        <c:v>8.9700000000000006</c:v>
                      </c:pt>
                      <c:pt idx="634" formatCode="0.00">
                        <c:v>8.9999999999999982</c:v>
                      </c:pt>
                      <c:pt idx="635" formatCode="0.00">
                        <c:v>9.0400000000000009</c:v>
                      </c:pt>
                      <c:pt idx="636" formatCode="0.00">
                        <c:v>9.0699999999999985</c:v>
                      </c:pt>
                      <c:pt idx="637" formatCode="0.00">
                        <c:v>9.1</c:v>
                      </c:pt>
                      <c:pt idx="638" formatCode="0.00">
                        <c:v>9.1399999999999988</c:v>
                      </c:pt>
                      <c:pt idx="639" formatCode="0.00">
                        <c:v>9.17</c:v>
                      </c:pt>
                      <c:pt idx="640" formatCode="0.00">
                        <c:v>9.1999999999999975</c:v>
                      </c:pt>
                      <c:pt idx="641" formatCode="0.00">
                        <c:v>9.24</c:v>
                      </c:pt>
                      <c:pt idx="642" formatCode="0.00">
                        <c:v>9.2699999999999978</c:v>
                      </c:pt>
                      <c:pt idx="643" formatCode="0.00">
                        <c:v>9.2999999999999989</c:v>
                      </c:pt>
                      <c:pt idx="644" formatCode="0.00">
                        <c:v>9.3399999999999981</c:v>
                      </c:pt>
                      <c:pt idx="645" formatCode="0.00">
                        <c:v>9.3699999999999992</c:v>
                      </c:pt>
                      <c:pt idx="646" formatCode="0.00">
                        <c:v>9.4</c:v>
                      </c:pt>
                      <c:pt idx="647" formatCode="0.00">
                        <c:v>9.44</c:v>
                      </c:pt>
                      <c:pt idx="648" formatCode="0.00">
                        <c:v>9.4700000000000006</c:v>
                      </c:pt>
                      <c:pt idx="649" formatCode="0.00">
                        <c:v>9.4999999999999982</c:v>
                      </c:pt>
                      <c:pt idx="650" formatCode="0.00">
                        <c:v>9.5400000000000009</c:v>
                      </c:pt>
                      <c:pt idx="651" formatCode="0.00">
                        <c:v>9.5699999999999985</c:v>
                      </c:pt>
                      <c:pt idx="652" formatCode="0.00">
                        <c:v>9.6</c:v>
                      </c:pt>
                      <c:pt idx="653" formatCode="0.00">
                        <c:v>9.6399999999999988</c:v>
                      </c:pt>
                      <c:pt idx="654" formatCode="0.00">
                        <c:v>9.67</c:v>
                      </c:pt>
                      <c:pt idx="655" formatCode="0.00">
                        <c:v>9.6999999999999975</c:v>
                      </c:pt>
                      <c:pt idx="656" formatCode="0.00">
                        <c:v>9.74</c:v>
                      </c:pt>
                      <c:pt idx="657" formatCode="0.00">
                        <c:v>9.7699999999999978</c:v>
                      </c:pt>
                      <c:pt idx="658" formatCode="0.00">
                        <c:v>9.7999999999999989</c:v>
                      </c:pt>
                      <c:pt idx="659" formatCode="0.00">
                        <c:v>9.8399999999999981</c:v>
                      </c:pt>
                      <c:pt idx="660" formatCode="0.00">
                        <c:v>9.8699999999999992</c:v>
                      </c:pt>
                      <c:pt idx="661" formatCode="0.00">
                        <c:v>9.9</c:v>
                      </c:pt>
                      <c:pt idx="662" formatCode="0.00">
                        <c:v>9.94</c:v>
                      </c:pt>
                      <c:pt idx="663" formatCode="0.00">
                        <c:v>9.9700000000000006</c:v>
                      </c:pt>
                      <c:pt idx="664" formatCode="0.00">
                        <c:v>9.9999999999999982</c:v>
                      </c:pt>
                      <c:pt idx="665" formatCode="0.00">
                        <c:v>10.040000000000001</c:v>
                      </c:pt>
                      <c:pt idx="666" formatCode="0.00">
                        <c:v>10.069999999999999</c:v>
                      </c:pt>
                      <c:pt idx="667" formatCode="0.00">
                        <c:v>10.1</c:v>
                      </c:pt>
                      <c:pt idx="668" formatCode="0.00">
                        <c:v>10.139999999999999</c:v>
                      </c:pt>
                      <c:pt idx="669" formatCode="0.00">
                        <c:v>10.17</c:v>
                      </c:pt>
                      <c:pt idx="670" formatCode="0.00">
                        <c:v>10.199999999999998</c:v>
                      </c:pt>
                      <c:pt idx="671" formatCode="0.00">
                        <c:v>10.24</c:v>
                      </c:pt>
                      <c:pt idx="672" formatCode="0.00">
                        <c:v>10.269999999999998</c:v>
                      </c:pt>
                      <c:pt idx="673" formatCode="0.00">
                        <c:v>10.299999999999999</c:v>
                      </c:pt>
                      <c:pt idx="674" formatCode="0.00">
                        <c:v>10.339999999999998</c:v>
                      </c:pt>
                      <c:pt idx="675" formatCode="0.00">
                        <c:v>10.37</c:v>
                      </c:pt>
                      <c:pt idx="676" formatCode="0.00">
                        <c:v>10.4</c:v>
                      </c:pt>
                      <c:pt idx="677" formatCode="0.00">
                        <c:v>10.44</c:v>
                      </c:pt>
                      <c:pt idx="678" formatCode="0.00">
                        <c:v>10.47</c:v>
                      </c:pt>
                      <c:pt idx="679" formatCode="0.00">
                        <c:v>10.499999999999998</c:v>
                      </c:pt>
                      <c:pt idx="680" formatCode="0.00">
                        <c:v>10.540000000000001</c:v>
                      </c:pt>
                      <c:pt idx="681" formatCode="0.00">
                        <c:v>10.569999999999999</c:v>
                      </c:pt>
                      <c:pt idx="682" formatCode="0.00">
                        <c:v>10.6</c:v>
                      </c:pt>
                      <c:pt idx="683" formatCode="0.00">
                        <c:v>10.639999999999999</c:v>
                      </c:pt>
                      <c:pt idx="684" formatCode="0.00">
                        <c:v>10.67</c:v>
                      </c:pt>
                      <c:pt idx="685" formatCode="0.00">
                        <c:v>10.699999999999998</c:v>
                      </c:pt>
                      <c:pt idx="686" formatCode="0.00">
                        <c:v>10.74</c:v>
                      </c:pt>
                      <c:pt idx="687" formatCode="0.00">
                        <c:v>10.769999999999998</c:v>
                      </c:pt>
                      <c:pt idx="688" formatCode="0.00">
                        <c:v>10.799999999999999</c:v>
                      </c:pt>
                      <c:pt idx="689" formatCode="0.00">
                        <c:v>10.839999999999998</c:v>
                      </c:pt>
                      <c:pt idx="690" formatCode="0.00">
                        <c:v>10.87</c:v>
                      </c:pt>
                      <c:pt idx="691" formatCode="0.00">
                        <c:v>10.9</c:v>
                      </c:pt>
                      <c:pt idx="692" formatCode="0.00">
                        <c:v>10.94</c:v>
                      </c:pt>
                      <c:pt idx="693" formatCode="0.00">
                        <c:v>10.97</c:v>
                      </c:pt>
                      <c:pt idx="694" formatCode="0.00">
                        <c:v>10.999999999999998</c:v>
                      </c:pt>
                      <c:pt idx="695" formatCode="0.00">
                        <c:v>11.040000000000001</c:v>
                      </c:pt>
                      <c:pt idx="696" formatCode="0.00">
                        <c:v>11.069999999999999</c:v>
                      </c:pt>
                      <c:pt idx="697" formatCode="0.00">
                        <c:v>11.1</c:v>
                      </c:pt>
                      <c:pt idx="698" formatCode="0.00">
                        <c:v>11.139999999999999</c:v>
                      </c:pt>
                      <c:pt idx="699" formatCode="0.00">
                        <c:v>11.17</c:v>
                      </c:pt>
                      <c:pt idx="700" formatCode="0.00">
                        <c:v>11.199999999999998</c:v>
                      </c:pt>
                      <c:pt idx="701" formatCode="0.00">
                        <c:v>11.24</c:v>
                      </c:pt>
                      <c:pt idx="702" formatCode="0.00">
                        <c:v>11.269999999999998</c:v>
                      </c:pt>
                      <c:pt idx="703" formatCode="0.00">
                        <c:v>11.299999999999999</c:v>
                      </c:pt>
                      <c:pt idx="704" formatCode="0.00">
                        <c:v>11.339999999999998</c:v>
                      </c:pt>
                      <c:pt idx="705" formatCode="0.00">
                        <c:v>11.37</c:v>
                      </c:pt>
                      <c:pt idx="706" formatCode="0.00">
                        <c:v>11.4</c:v>
                      </c:pt>
                      <c:pt idx="707" formatCode="0.00">
                        <c:v>11.44</c:v>
                      </c:pt>
                      <c:pt idx="708" formatCode="0.00">
                        <c:v>11.47</c:v>
                      </c:pt>
                      <c:pt idx="709" formatCode="0.00">
                        <c:v>11.499999999999998</c:v>
                      </c:pt>
                      <c:pt idx="710" formatCode="0.00">
                        <c:v>11.540000000000001</c:v>
                      </c:pt>
                      <c:pt idx="711" formatCode="0.00">
                        <c:v>11.569999999999999</c:v>
                      </c:pt>
                      <c:pt idx="712" formatCode="0.00">
                        <c:v>11.6</c:v>
                      </c:pt>
                      <c:pt idx="713" formatCode="0.00">
                        <c:v>11.639999999999999</c:v>
                      </c:pt>
                      <c:pt idx="714" formatCode="0.00">
                        <c:v>11.67</c:v>
                      </c:pt>
                      <c:pt idx="715" formatCode="0.00">
                        <c:v>11.699999999999998</c:v>
                      </c:pt>
                      <c:pt idx="716" formatCode="0.00">
                        <c:v>11.74</c:v>
                      </c:pt>
                      <c:pt idx="717" formatCode="0.00">
                        <c:v>11.769999999999998</c:v>
                      </c:pt>
                      <c:pt idx="718" formatCode="0.00">
                        <c:v>11.799999999999999</c:v>
                      </c:pt>
                      <c:pt idx="719" formatCode="0.00">
                        <c:v>11.839999999999998</c:v>
                      </c:pt>
                      <c:pt idx="720" formatCode="0.00">
                        <c:v>11.87</c:v>
                      </c:pt>
                      <c:pt idx="721" formatCode="0.00">
                        <c:v>11.9</c:v>
                      </c:pt>
                      <c:pt idx="722" formatCode="0.00">
                        <c:v>11.94</c:v>
                      </c:pt>
                      <c:pt idx="723" formatCode="0.00">
                        <c:v>11.97</c:v>
                      </c:pt>
                      <c:pt idx="724" formatCode="0.00">
                        <c:v>11.999999999999998</c:v>
                      </c:pt>
                      <c:pt idx="725" formatCode="0.00">
                        <c:v>12.040000000000001</c:v>
                      </c:pt>
                      <c:pt idx="726" formatCode="0.00">
                        <c:v>12.069999999999999</c:v>
                      </c:pt>
                      <c:pt idx="727" formatCode="0.00">
                        <c:v>12.1</c:v>
                      </c:pt>
                      <c:pt idx="728" formatCode="0.00">
                        <c:v>12.139999999999999</c:v>
                      </c:pt>
                      <c:pt idx="729" formatCode="0.00">
                        <c:v>12.17</c:v>
                      </c:pt>
                      <c:pt idx="730" formatCode="0.00">
                        <c:v>12.199999999999998</c:v>
                      </c:pt>
                      <c:pt idx="731" formatCode="0.00">
                        <c:v>12.24</c:v>
                      </c:pt>
                      <c:pt idx="732" formatCode="0.00">
                        <c:v>12.269999999999998</c:v>
                      </c:pt>
                      <c:pt idx="733" formatCode="0.00">
                        <c:v>12.299999999999999</c:v>
                      </c:pt>
                      <c:pt idx="734" formatCode="0.00">
                        <c:v>12.339999999999998</c:v>
                      </c:pt>
                      <c:pt idx="735" formatCode="0.00">
                        <c:v>12.37</c:v>
                      </c:pt>
                      <c:pt idx="736" formatCode="0.00">
                        <c:v>12.4</c:v>
                      </c:pt>
                      <c:pt idx="737" formatCode="0.00">
                        <c:v>12.44</c:v>
                      </c:pt>
                      <c:pt idx="738" formatCode="0.00">
                        <c:v>12.47</c:v>
                      </c:pt>
                      <c:pt idx="739" formatCode="0.00">
                        <c:v>12.499999999999998</c:v>
                      </c:pt>
                      <c:pt idx="740" formatCode="0.00">
                        <c:v>12.540000000000001</c:v>
                      </c:pt>
                      <c:pt idx="741" formatCode="0.00">
                        <c:v>12.569999999999999</c:v>
                      </c:pt>
                      <c:pt idx="742" formatCode="0.00">
                        <c:v>12.6</c:v>
                      </c:pt>
                      <c:pt idx="743" formatCode="0.00">
                        <c:v>12.639999999999999</c:v>
                      </c:pt>
                      <c:pt idx="744" formatCode="0.00">
                        <c:v>12.67</c:v>
                      </c:pt>
                      <c:pt idx="745" formatCode="0.00">
                        <c:v>12.699999999999998</c:v>
                      </c:pt>
                      <c:pt idx="746" formatCode="0.00">
                        <c:v>12.74</c:v>
                      </c:pt>
                      <c:pt idx="747" formatCode="0.00">
                        <c:v>12.769999999999998</c:v>
                      </c:pt>
                      <c:pt idx="748" formatCode="0.00">
                        <c:v>12.799999999999999</c:v>
                      </c:pt>
                      <c:pt idx="749" formatCode="0.00">
                        <c:v>12.839999999999998</c:v>
                      </c:pt>
                      <c:pt idx="750" formatCode="0.00">
                        <c:v>12.87</c:v>
                      </c:pt>
                      <c:pt idx="751" formatCode="0.00">
                        <c:v>12.9</c:v>
                      </c:pt>
                      <c:pt idx="752" formatCode="0.00">
                        <c:v>12.94</c:v>
                      </c:pt>
                      <c:pt idx="753" formatCode="0.00">
                        <c:v>12.97</c:v>
                      </c:pt>
                      <c:pt idx="754" formatCode="0.00">
                        <c:v>12.999999999999998</c:v>
                      </c:pt>
                      <c:pt idx="755" formatCode="0.00">
                        <c:v>13.040000000000001</c:v>
                      </c:pt>
                      <c:pt idx="756" formatCode="0.00">
                        <c:v>13.069999999999999</c:v>
                      </c:pt>
                      <c:pt idx="757" formatCode="0.00">
                        <c:v>13.1</c:v>
                      </c:pt>
                      <c:pt idx="758" formatCode="0.00">
                        <c:v>13.139999999999999</c:v>
                      </c:pt>
                      <c:pt idx="759" formatCode="0.00">
                        <c:v>13.17</c:v>
                      </c:pt>
                      <c:pt idx="760" formatCode="0.00">
                        <c:v>13.199999999999998</c:v>
                      </c:pt>
                      <c:pt idx="761" formatCode="0.00">
                        <c:v>13.24</c:v>
                      </c:pt>
                      <c:pt idx="762" formatCode="0.00">
                        <c:v>13.269999999999998</c:v>
                      </c:pt>
                      <c:pt idx="763" formatCode="0.00">
                        <c:v>13.299999999999999</c:v>
                      </c:pt>
                      <c:pt idx="764" formatCode="0.00">
                        <c:v>13.339999999999998</c:v>
                      </c:pt>
                      <c:pt idx="765" formatCode="0.00">
                        <c:v>13.37</c:v>
                      </c:pt>
                      <c:pt idx="766" formatCode="0.00">
                        <c:v>13.4</c:v>
                      </c:pt>
                      <c:pt idx="767" formatCode="0.00">
                        <c:v>13.44</c:v>
                      </c:pt>
                      <c:pt idx="768" formatCode="0.00">
                        <c:v>13.47</c:v>
                      </c:pt>
                      <c:pt idx="769" formatCode="0.00">
                        <c:v>13.499999999999998</c:v>
                      </c:pt>
                      <c:pt idx="770" formatCode="0.00">
                        <c:v>13.540000000000001</c:v>
                      </c:pt>
                      <c:pt idx="771" formatCode="0.00">
                        <c:v>13.569999999999999</c:v>
                      </c:pt>
                      <c:pt idx="772" formatCode="0.00">
                        <c:v>13.6</c:v>
                      </c:pt>
                      <c:pt idx="773" formatCode="0.00">
                        <c:v>13.639999999999999</c:v>
                      </c:pt>
                      <c:pt idx="774" formatCode="0.00">
                        <c:v>13.67</c:v>
                      </c:pt>
                      <c:pt idx="775" formatCode="0.00">
                        <c:v>13.699999999999998</c:v>
                      </c:pt>
                      <c:pt idx="776" formatCode="0.00">
                        <c:v>13.74</c:v>
                      </c:pt>
                      <c:pt idx="777" formatCode="0.00">
                        <c:v>13.769999999999998</c:v>
                      </c:pt>
                      <c:pt idx="778" formatCode="0.00">
                        <c:v>13.799999999999999</c:v>
                      </c:pt>
                      <c:pt idx="779" formatCode="0.00">
                        <c:v>13.839999999999998</c:v>
                      </c:pt>
                      <c:pt idx="780" formatCode="0.00">
                        <c:v>13.87</c:v>
                      </c:pt>
                      <c:pt idx="781" formatCode="0.00">
                        <c:v>13.9</c:v>
                      </c:pt>
                      <c:pt idx="782" formatCode="0.00">
                        <c:v>13.94</c:v>
                      </c:pt>
                      <c:pt idx="783" formatCode="0.00">
                        <c:v>13.97</c:v>
                      </c:pt>
                      <c:pt idx="784" formatCode="0.00">
                        <c:v>13.999999999999998</c:v>
                      </c:pt>
                      <c:pt idx="785" formatCode="0.00">
                        <c:v>14.040000000000001</c:v>
                      </c:pt>
                      <c:pt idx="786" formatCode="0.00">
                        <c:v>14.069999999999999</c:v>
                      </c:pt>
                      <c:pt idx="787" formatCode="0.00">
                        <c:v>14.1</c:v>
                      </c:pt>
                      <c:pt idx="788" formatCode="0.00">
                        <c:v>14.139999999999999</c:v>
                      </c:pt>
                      <c:pt idx="789" formatCode="0.00">
                        <c:v>14.17</c:v>
                      </c:pt>
                      <c:pt idx="790" formatCode="0.00">
                        <c:v>14.199999999999998</c:v>
                      </c:pt>
                      <c:pt idx="791" formatCode="0.00">
                        <c:v>14.24</c:v>
                      </c:pt>
                      <c:pt idx="792" formatCode="0.00">
                        <c:v>14.269999999999998</c:v>
                      </c:pt>
                      <c:pt idx="793" formatCode="0.00">
                        <c:v>14.299999999999999</c:v>
                      </c:pt>
                      <c:pt idx="794" formatCode="0.00">
                        <c:v>14.339999999999998</c:v>
                      </c:pt>
                      <c:pt idx="795" formatCode="0.00">
                        <c:v>14.37</c:v>
                      </c:pt>
                      <c:pt idx="796" formatCode="0.00">
                        <c:v>14.4</c:v>
                      </c:pt>
                      <c:pt idx="797" formatCode="0.00">
                        <c:v>14.44</c:v>
                      </c:pt>
                      <c:pt idx="798" formatCode="0.00">
                        <c:v>14.47</c:v>
                      </c:pt>
                      <c:pt idx="799" formatCode="0.00">
                        <c:v>14.499999999999998</c:v>
                      </c:pt>
                      <c:pt idx="800" formatCode="0.00">
                        <c:v>14.540000000000001</c:v>
                      </c:pt>
                      <c:pt idx="801" formatCode="0.00">
                        <c:v>14.569999999999999</c:v>
                      </c:pt>
                      <c:pt idx="802" formatCode="0.00">
                        <c:v>14.6</c:v>
                      </c:pt>
                      <c:pt idx="803" formatCode="0.00">
                        <c:v>14.639999999999999</c:v>
                      </c:pt>
                      <c:pt idx="804" formatCode="0.00">
                        <c:v>14.67</c:v>
                      </c:pt>
                      <c:pt idx="805" formatCode="0.00">
                        <c:v>14.699999999999998</c:v>
                      </c:pt>
                      <c:pt idx="806" formatCode="0.00">
                        <c:v>14.74</c:v>
                      </c:pt>
                      <c:pt idx="807" formatCode="0.00">
                        <c:v>14.769999999999998</c:v>
                      </c:pt>
                      <c:pt idx="808" formatCode="0.00">
                        <c:v>14.799999999999999</c:v>
                      </c:pt>
                      <c:pt idx="809" formatCode="0.00">
                        <c:v>14.839999999999998</c:v>
                      </c:pt>
                      <c:pt idx="810" formatCode="0.00">
                        <c:v>14.87</c:v>
                      </c:pt>
                      <c:pt idx="811" formatCode="0.00">
                        <c:v>14.9</c:v>
                      </c:pt>
                      <c:pt idx="812" formatCode="0.00">
                        <c:v>14.94</c:v>
                      </c:pt>
                      <c:pt idx="813" formatCode="0.00">
                        <c:v>14.97</c:v>
                      </c:pt>
                      <c:pt idx="814" formatCode="0.00">
                        <c:v>14.999999999999998</c:v>
                      </c:pt>
                      <c:pt idx="815" formatCode="0.00">
                        <c:v>15.040000000000001</c:v>
                      </c:pt>
                      <c:pt idx="816" formatCode="0.00">
                        <c:v>15.069999999999999</c:v>
                      </c:pt>
                      <c:pt idx="817" formatCode="0.00">
                        <c:v>15.1</c:v>
                      </c:pt>
                      <c:pt idx="818" formatCode="0.00">
                        <c:v>15.139999999999999</c:v>
                      </c:pt>
                      <c:pt idx="819" formatCode="0.00">
                        <c:v>15.17</c:v>
                      </c:pt>
                      <c:pt idx="820" formatCode="0.00">
                        <c:v>15.199999999999998</c:v>
                      </c:pt>
                      <c:pt idx="821" formatCode="0.00">
                        <c:v>15.24</c:v>
                      </c:pt>
                      <c:pt idx="822" formatCode="0.00">
                        <c:v>15.269999999999998</c:v>
                      </c:pt>
                      <c:pt idx="823" formatCode="0.00">
                        <c:v>15.299999999999999</c:v>
                      </c:pt>
                      <c:pt idx="824" formatCode="0.00">
                        <c:v>15.339999999999998</c:v>
                      </c:pt>
                      <c:pt idx="825" formatCode="0.00">
                        <c:v>15.37</c:v>
                      </c:pt>
                      <c:pt idx="826" formatCode="0.00">
                        <c:v>15.4</c:v>
                      </c:pt>
                      <c:pt idx="827" formatCode="0.00">
                        <c:v>15.44</c:v>
                      </c:pt>
                      <c:pt idx="828" formatCode="0.00">
                        <c:v>15.47</c:v>
                      </c:pt>
                      <c:pt idx="829" formatCode="0.00">
                        <c:v>15.499999999999998</c:v>
                      </c:pt>
                      <c:pt idx="830" formatCode="0.00">
                        <c:v>15.540000000000001</c:v>
                      </c:pt>
                      <c:pt idx="831" formatCode="0.00">
                        <c:v>15.569999999999999</c:v>
                      </c:pt>
                      <c:pt idx="832" formatCode="0.00">
                        <c:v>15.6</c:v>
                      </c:pt>
                      <c:pt idx="833" formatCode="0.00">
                        <c:v>15.639999999999999</c:v>
                      </c:pt>
                      <c:pt idx="834" formatCode="0.00">
                        <c:v>15.67</c:v>
                      </c:pt>
                      <c:pt idx="835" formatCode="0.00">
                        <c:v>15.699999999999998</c:v>
                      </c:pt>
                      <c:pt idx="836" formatCode="0.00">
                        <c:v>15.74</c:v>
                      </c:pt>
                      <c:pt idx="837" formatCode="0.00">
                        <c:v>15.769999999999998</c:v>
                      </c:pt>
                      <c:pt idx="838" formatCode="0.00">
                        <c:v>15.799999999999999</c:v>
                      </c:pt>
                      <c:pt idx="839" formatCode="0.00">
                        <c:v>15.839999999999998</c:v>
                      </c:pt>
                      <c:pt idx="840" formatCode="0.00">
                        <c:v>15.87</c:v>
                      </c:pt>
                      <c:pt idx="841" formatCode="0.00">
                        <c:v>15.9</c:v>
                      </c:pt>
                      <c:pt idx="842" formatCode="0.00">
                        <c:v>15.94</c:v>
                      </c:pt>
                      <c:pt idx="843" formatCode="0.00">
                        <c:v>15.97</c:v>
                      </c:pt>
                      <c:pt idx="844" formatCode="0.00">
                        <c:v>15.999999999999998</c:v>
                      </c:pt>
                      <c:pt idx="845" formatCode="0.00">
                        <c:v>16.04</c:v>
                      </c:pt>
                      <c:pt idx="846" formatCode="0.00">
                        <c:v>16.07</c:v>
                      </c:pt>
                      <c:pt idx="847" formatCode="0.00">
                        <c:v>16.100000000000001</c:v>
                      </c:pt>
                      <c:pt idx="848" formatCode="0.00">
                        <c:v>16.14</c:v>
                      </c:pt>
                      <c:pt idx="849" formatCode="0.00">
                        <c:v>16.170000000000002</c:v>
                      </c:pt>
                      <c:pt idx="850" formatCode="0.00">
                        <c:v>16.199999999999996</c:v>
                      </c:pt>
                      <c:pt idx="851" formatCode="0.00">
                        <c:v>16.240000000000002</c:v>
                      </c:pt>
                      <c:pt idx="852" formatCode="0.00">
                        <c:v>16.269999999999996</c:v>
                      </c:pt>
                      <c:pt idx="853" formatCode="0.00">
                        <c:v>16.299999999999997</c:v>
                      </c:pt>
                      <c:pt idx="854" formatCode="0.00">
                        <c:v>16.339999999999996</c:v>
                      </c:pt>
                      <c:pt idx="855" formatCode="0.00">
                        <c:v>16.369999999999997</c:v>
                      </c:pt>
                      <c:pt idx="856" formatCode="0.00">
                        <c:v>16.399999999999999</c:v>
                      </c:pt>
                      <c:pt idx="857" formatCode="0.00">
                        <c:v>16.439999999999998</c:v>
                      </c:pt>
                      <c:pt idx="858" formatCode="0.00">
                        <c:v>16.47</c:v>
                      </c:pt>
                      <c:pt idx="859" formatCode="0.00">
                        <c:v>16.5</c:v>
                      </c:pt>
                      <c:pt idx="860" formatCode="0.00">
                        <c:v>16.54</c:v>
                      </c:pt>
                      <c:pt idx="861" formatCode="0.00">
                        <c:v>16.57</c:v>
                      </c:pt>
                      <c:pt idx="862" formatCode="0.00">
                        <c:v>16.600000000000001</c:v>
                      </c:pt>
                      <c:pt idx="863" formatCode="0.00">
                        <c:v>16.64</c:v>
                      </c:pt>
                      <c:pt idx="864" formatCode="0.00">
                        <c:v>16.670000000000002</c:v>
                      </c:pt>
                      <c:pt idx="865" formatCode="0.00">
                        <c:v>16.699999999999996</c:v>
                      </c:pt>
                      <c:pt idx="866" formatCode="0.00">
                        <c:v>16.740000000000002</c:v>
                      </c:pt>
                      <c:pt idx="867" formatCode="0.00">
                        <c:v>16.769999999999996</c:v>
                      </c:pt>
                      <c:pt idx="868" formatCode="0.00">
                        <c:v>16.799999999999997</c:v>
                      </c:pt>
                      <c:pt idx="869" formatCode="0.00">
                        <c:v>16.839999999999996</c:v>
                      </c:pt>
                      <c:pt idx="870" formatCode="0.00">
                        <c:v>16.869999999999997</c:v>
                      </c:pt>
                      <c:pt idx="871" formatCode="0.00">
                        <c:v>16.899999999999999</c:v>
                      </c:pt>
                      <c:pt idx="872" formatCode="0.00">
                        <c:v>16.939999999999998</c:v>
                      </c:pt>
                      <c:pt idx="873" formatCode="0.00">
                        <c:v>16.97</c:v>
                      </c:pt>
                      <c:pt idx="874" formatCode="0.00">
                        <c:v>17</c:v>
                      </c:pt>
                      <c:pt idx="875" formatCode="0.00">
                        <c:v>17.04</c:v>
                      </c:pt>
                      <c:pt idx="876" formatCode="0.00">
                        <c:v>17.07</c:v>
                      </c:pt>
                      <c:pt idx="877" formatCode="0.00">
                        <c:v>17.100000000000001</c:v>
                      </c:pt>
                      <c:pt idx="878" formatCode="0.00">
                        <c:v>17.14</c:v>
                      </c:pt>
                      <c:pt idx="879" formatCode="0.00">
                        <c:v>17.170000000000002</c:v>
                      </c:pt>
                      <c:pt idx="880" formatCode="0.00">
                        <c:v>17.199999999999996</c:v>
                      </c:pt>
                      <c:pt idx="881" formatCode="0.00">
                        <c:v>17.240000000000002</c:v>
                      </c:pt>
                      <c:pt idx="882" formatCode="0.00">
                        <c:v>17.269999999999996</c:v>
                      </c:pt>
                      <c:pt idx="883" formatCode="0.00">
                        <c:v>17.299999999999997</c:v>
                      </c:pt>
                      <c:pt idx="884" formatCode="0.00">
                        <c:v>17.339999999999996</c:v>
                      </c:pt>
                      <c:pt idx="885" formatCode="0.00">
                        <c:v>17.369999999999997</c:v>
                      </c:pt>
                      <c:pt idx="886" formatCode="0.00">
                        <c:v>17.399999999999999</c:v>
                      </c:pt>
                      <c:pt idx="887" formatCode="0.00">
                        <c:v>17.439999999999998</c:v>
                      </c:pt>
                      <c:pt idx="888" formatCode="0.00">
                        <c:v>17.47</c:v>
                      </c:pt>
                      <c:pt idx="889" formatCode="0.00">
                        <c:v>17.5</c:v>
                      </c:pt>
                      <c:pt idx="890" formatCode="0.00">
                        <c:v>17.54</c:v>
                      </c:pt>
                      <c:pt idx="891" formatCode="0.00">
                        <c:v>17.57</c:v>
                      </c:pt>
                      <c:pt idx="892" formatCode="0.00">
                        <c:v>17.600000000000001</c:v>
                      </c:pt>
                      <c:pt idx="893" formatCode="0.00">
                        <c:v>17.64</c:v>
                      </c:pt>
                      <c:pt idx="894" formatCode="0.00">
                        <c:v>17.670000000000002</c:v>
                      </c:pt>
                      <c:pt idx="895" formatCode="0.00">
                        <c:v>17.699999999999996</c:v>
                      </c:pt>
                      <c:pt idx="896" formatCode="0.00">
                        <c:v>17.740000000000002</c:v>
                      </c:pt>
                      <c:pt idx="897" formatCode="0.00">
                        <c:v>17.769999999999996</c:v>
                      </c:pt>
                      <c:pt idx="898" formatCode="0.00">
                        <c:v>17.799999999999997</c:v>
                      </c:pt>
                      <c:pt idx="899" formatCode="0.00">
                        <c:v>17.839999999999996</c:v>
                      </c:pt>
                      <c:pt idx="900" formatCode="0.00">
                        <c:v>17.869999999999997</c:v>
                      </c:pt>
                      <c:pt idx="901" formatCode="0.00">
                        <c:v>17.899999999999999</c:v>
                      </c:pt>
                      <c:pt idx="902" formatCode="0.00">
                        <c:v>17.939999999999998</c:v>
                      </c:pt>
                      <c:pt idx="903" formatCode="0.00">
                        <c:v>17.97</c:v>
                      </c:pt>
                      <c:pt idx="904" formatCode="0.00">
                        <c:v>18</c:v>
                      </c:pt>
                      <c:pt idx="905" formatCode="0.00">
                        <c:v>18.04</c:v>
                      </c:pt>
                      <c:pt idx="906" formatCode="0.00">
                        <c:v>18.07</c:v>
                      </c:pt>
                      <c:pt idx="907" formatCode="0.00">
                        <c:v>18.100000000000001</c:v>
                      </c:pt>
                      <c:pt idx="908" formatCode="0.00">
                        <c:v>18.14</c:v>
                      </c:pt>
                      <c:pt idx="909" formatCode="0.00">
                        <c:v>18.170000000000002</c:v>
                      </c:pt>
                      <c:pt idx="910" formatCode="0.00">
                        <c:v>18.199999999999996</c:v>
                      </c:pt>
                      <c:pt idx="911" formatCode="0.00">
                        <c:v>18.240000000000002</c:v>
                      </c:pt>
                      <c:pt idx="912" formatCode="0.00">
                        <c:v>18.269999999999996</c:v>
                      </c:pt>
                      <c:pt idx="913" formatCode="0.00">
                        <c:v>18.299999999999997</c:v>
                      </c:pt>
                      <c:pt idx="914" formatCode="0.00">
                        <c:v>18.339999999999996</c:v>
                      </c:pt>
                      <c:pt idx="915" formatCode="0.00">
                        <c:v>18.369999999999997</c:v>
                      </c:pt>
                      <c:pt idx="916" formatCode="0.00">
                        <c:v>18.399999999999999</c:v>
                      </c:pt>
                      <c:pt idx="917" formatCode="0.00">
                        <c:v>18.439999999999998</c:v>
                      </c:pt>
                      <c:pt idx="918" formatCode="0.00">
                        <c:v>18.47</c:v>
                      </c:pt>
                      <c:pt idx="919" formatCode="0.00">
                        <c:v>18.5</c:v>
                      </c:pt>
                      <c:pt idx="920" formatCode="0.00">
                        <c:v>18.54</c:v>
                      </c:pt>
                      <c:pt idx="921" formatCode="0.00">
                        <c:v>18.57</c:v>
                      </c:pt>
                      <c:pt idx="922" formatCode="0.00">
                        <c:v>18.600000000000001</c:v>
                      </c:pt>
                      <c:pt idx="923" formatCode="0.00">
                        <c:v>18.64</c:v>
                      </c:pt>
                      <c:pt idx="924" formatCode="0.00">
                        <c:v>18.670000000000002</c:v>
                      </c:pt>
                      <c:pt idx="925" formatCode="0.00">
                        <c:v>18.699999999999996</c:v>
                      </c:pt>
                      <c:pt idx="926" formatCode="0.00">
                        <c:v>18.740000000000002</c:v>
                      </c:pt>
                      <c:pt idx="927" formatCode="0.00">
                        <c:v>18.769999999999996</c:v>
                      </c:pt>
                      <c:pt idx="928" formatCode="0.00">
                        <c:v>18.799999999999997</c:v>
                      </c:pt>
                      <c:pt idx="929" formatCode="0.00">
                        <c:v>18.839999999999996</c:v>
                      </c:pt>
                      <c:pt idx="930" formatCode="0.00">
                        <c:v>18.869999999999997</c:v>
                      </c:pt>
                      <c:pt idx="931" formatCode="0.00">
                        <c:v>18.899999999999999</c:v>
                      </c:pt>
                      <c:pt idx="932" formatCode="0.00">
                        <c:v>18.939999999999998</c:v>
                      </c:pt>
                      <c:pt idx="933" formatCode="0.00">
                        <c:v>18.97</c:v>
                      </c:pt>
                      <c:pt idx="934" formatCode="0.00">
                        <c:v>19</c:v>
                      </c:pt>
                      <c:pt idx="935" formatCode="0.00">
                        <c:v>19.04</c:v>
                      </c:pt>
                      <c:pt idx="936" formatCode="0.00">
                        <c:v>19.07</c:v>
                      </c:pt>
                      <c:pt idx="937" formatCode="0.00">
                        <c:v>19.100000000000001</c:v>
                      </c:pt>
                      <c:pt idx="938" formatCode="0.00">
                        <c:v>19.14</c:v>
                      </c:pt>
                      <c:pt idx="939" formatCode="0.00">
                        <c:v>19.170000000000002</c:v>
                      </c:pt>
                      <c:pt idx="940" formatCode="0.00">
                        <c:v>19.199999999999996</c:v>
                      </c:pt>
                      <c:pt idx="941" formatCode="0.00">
                        <c:v>19.240000000000002</c:v>
                      </c:pt>
                      <c:pt idx="942" formatCode="0.00">
                        <c:v>19.269999999999996</c:v>
                      </c:pt>
                      <c:pt idx="943" formatCode="0.00">
                        <c:v>19.299999999999997</c:v>
                      </c:pt>
                      <c:pt idx="944" formatCode="0.00">
                        <c:v>19.339999999999996</c:v>
                      </c:pt>
                      <c:pt idx="945" formatCode="0.00">
                        <c:v>19.369999999999997</c:v>
                      </c:pt>
                      <c:pt idx="946" formatCode="0.00">
                        <c:v>19.399999999999999</c:v>
                      </c:pt>
                      <c:pt idx="947" formatCode="0.00">
                        <c:v>19.439999999999998</c:v>
                      </c:pt>
                      <c:pt idx="948" formatCode="0.00">
                        <c:v>19.47</c:v>
                      </c:pt>
                      <c:pt idx="949" formatCode="0.00">
                        <c:v>19.5</c:v>
                      </c:pt>
                      <c:pt idx="950" formatCode="0.00">
                        <c:v>19.54</c:v>
                      </c:pt>
                      <c:pt idx="951" formatCode="0.00">
                        <c:v>19.57</c:v>
                      </c:pt>
                      <c:pt idx="952" formatCode="0.00">
                        <c:v>19.600000000000001</c:v>
                      </c:pt>
                      <c:pt idx="953" formatCode="0.00">
                        <c:v>19.64</c:v>
                      </c:pt>
                      <c:pt idx="954" formatCode="0.00">
                        <c:v>19.670000000000002</c:v>
                      </c:pt>
                      <c:pt idx="955" formatCode="0.00">
                        <c:v>19.699999999999996</c:v>
                      </c:pt>
                      <c:pt idx="956" formatCode="0.00">
                        <c:v>19.740000000000002</c:v>
                      </c:pt>
                      <c:pt idx="957" formatCode="0.00">
                        <c:v>19.769999999999996</c:v>
                      </c:pt>
                      <c:pt idx="958" formatCode="0.00">
                        <c:v>19.799999999999997</c:v>
                      </c:pt>
                      <c:pt idx="959" formatCode="0.00">
                        <c:v>19.839999999999996</c:v>
                      </c:pt>
                      <c:pt idx="960" formatCode="0.00">
                        <c:v>19.869999999999997</c:v>
                      </c:pt>
                      <c:pt idx="961" formatCode="0.00">
                        <c:v>19.899999999999999</c:v>
                      </c:pt>
                      <c:pt idx="962" formatCode="0.00">
                        <c:v>19.939999999999998</c:v>
                      </c:pt>
                      <c:pt idx="963" formatCode="0.00">
                        <c:v>19.97</c:v>
                      </c:pt>
                      <c:pt idx="964" formatCode="0.00">
                        <c:v>20</c:v>
                      </c:pt>
                      <c:pt idx="965" formatCode="0.00">
                        <c:v>20.04</c:v>
                      </c:pt>
                      <c:pt idx="966" formatCode="0.00">
                        <c:v>20.07</c:v>
                      </c:pt>
                      <c:pt idx="967" formatCode="0.00">
                        <c:v>20.099999999999994</c:v>
                      </c:pt>
                      <c:pt idx="968" formatCode="0.00">
                        <c:v>20.14</c:v>
                      </c:pt>
                      <c:pt idx="969" formatCode="0.00">
                        <c:v>20.169999999999995</c:v>
                      </c:pt>
                      <c:pt idx="970" formatCode="0.00">
                        <c:v>20.199999999999996</c:v>
                      </c:pt>
                      <c:pt idx="971" formatCode="0.00">
                        <c:v>20.239999999999995</c:v>
                      </c:pt>
                      <c:pt idx="972" formatCode="0.00">
                        <c:v>20.269999999999996</c:v>
                      </c:pt>
                      <c:pt idx="973" formatCode="0.00">
                        <c:v>20.299999999999997</c:v>
                      </c:pt>
                      <c:pt idx="974" formatCode="0.00">
                        <c:v>20.339999999999996</c:v>
                      </c:pt>
                      <c:pt idx="975" formatCode="0.00">
                        <c:v>20.369999999999997</c:v>
                      </c:pt>
                      <c:pt idx="976" formatCode="0.00">
                        <c:v>20.399999999999999</c:v>
                      </c:pt>
                      <c:pt idx="977" formatCode="0.00">
                        <c:v>20.439999999999998</c:v>
                      </c:pt>
                      <c:pt idx="978" formatCode="0.00">
                        <c:v>20.47</c:v>
                      </c:pt>
                      <c:pt idx="979" formatCode="0.00">
                        <c:v>20.5</c:v>
                      </c:pt>
                      <c:pt idx="980" formatCode="0.00">
                        <c:v>20.54</c:v>
                      </c:pt>
                      <c:pt idx="981" formatCode="0.00">
                        <c:v>20.57</c:v>
                      </c:pt>
                      <c:pt idx="982" formatCode="0.00">
                        <c:v>20.599999999999994</c:v>
                      </c:pt>
                      <c:pt idx="983" formatCode="0.00">
                        <c:v>20.64</c:v>
                      </c:pt>
                      <c:pt idx="984" formatCode="0.00">
                        <c:v>20.669999999999995</c:v>
                      </c:pt>
                      <c:pt idx="985" formatCode="0.00">
                        <c:v>20.699999999999996</c:v>
                      </c:pt>
                      <c:pt idx="986" formatCode="0.00">
                        <c:v>20.739999999999995</c:v>
                      </c:pt>
                      <c:pt idx="987" formatCode="0.00">
                        <c:v>20.769999999999996</c:v>
                      </c:pt>
                      <c:pt idx="988" formatCode="0.00">
                        <c:v>20.799999999999997</c:v>
                      </c:pt>
                      <c:pt idx="989" formatCode="0.00">
                        <c:v>20.839999999999996</c:v>
                      </c:pt>
                      <c:pt idx="990" formatCode="0.00">
                        <c:v>20.869999999999997</c:v>
                      </c:pt>
                      <c:pt idx="991" formatCode="0.00">
                        <c:v>20.9</c:v>
                      </c:pt>
                      <c:pt idx="992" formatCode="0.00">
                        <c:v>20.939999999999998</c:v>
                      </c:pt>
                      <c:pt idx="993" formatCode="0.00">
                        <c:v>20.97</c:v>
                      </c:pt>
                      <c:pt idx="994" formatCode="0.00">
                        <c:v>21</c:v>
                      </c:pt>
                      <c:pt idx="995" formatCode="0.00">
                        <c:v>21.04</c:v>
                      </c:pt>
                      <c:pt idx="996" formatCode="0.00">
                        <c:v>21.07</c:v>
                      </c:pt>
                      <c:pt idx="997" formatCode="0.00">
                        <c:v>21.099999999999994</c:v>
                      </c:pt>
                      <c:pt idx="998" formatCode="0.00">
                        <c:v>21.14</c:v>
                      </c:pt>
                      <c:pt idx="999" formatCode="0.00">
                        <c:v>21.169999999999995</c:v>
                      </c:pt>
                      <c:pt idx="1000" formatCode="0.00">
                        <c:v>21.199999999999996</c:v>
                      </c:pt>
                      <c:pt idx="1001" formatCode="0.00">
                        <c:v>21.239999999999995</c:v>
                      </c:pt>
                      <c:pt idx="1002" formatCode="0.00">
                        <c:v>21.269999999999996</c:v>
                      </c:pt>
                      <c:pt idx="1003" formatCode="0.00">
                        <c:v>21.299999999999997</c:v>
                      </c:pt>
                      <c:pt idx="1004" formatCode="0.00">
                        <c:v>21.339999999999996</c:v>
                      </c:pt>
                      <c:pt idx="1005" formatCode="0.00">
                        <c:v>21.369999999999997</c:v>
                      </c:pt>
                      <c:pt idx="1006" formatCode="0.00">
                        <c:v>21.4</c:v>
                      </c:pt>
                      <c:pt idx="1007" formatCode="0.00">
                        <c:v>21.439999999999998</c:v>
                      </c:pt>
                      <c:pt idx="1008" formatCode="0.00">
                        <c:v>21.47</c:v>
                      </c:pt>
                      <c:pt idx="1009" formatCode="0.00">
                        <c:v>21.5</c:v>
                      </c:pt>
                      <c:pt idx="1010" formatCode="0.00">
                        <c:v>21.54</c:v>
                      </c:pt>
                      <c:pt idx="1011" formatCode="0.00">
                        <c:v>21.57</c:v>
                      </c:pt>
                      <c:pt idx="1012" formatCode="0.00">
                        <c:v>21.599999999999994</c:v>
                      </c:pt>
                      <c:pt idx="1013" formatCode="0.00">
                        <c:v>21.64</c:v>
                      </c:pt>
                      <c:pt idx="1014" formatCode="0.00">
                        <c:v>21.669999999999995</c:v>
                      </c:pt>
                      <c:pt idx="1015" formatCode="0.00">
                        <c:v>21.699999999999996</c:v>
                      </c:pt>
                      <c:pt idx="1016" formatCode="0.00">
                        <c:v>21.739999999999995</c:v>
                      </c:pt>
                      <c:pt idx="1017" formatCode="0.00">
                        <c:v>21.769999999999996</c:v>
                      </c:pt>
                      <c:pt idx="1018" formatCode="0.00">
                        <c:v>21.799999999999997</c:v>
                      </c:pt>
                      <c:pt idx="1019" formatCode="0.00">
                        <c:v>21.839999999999996</c:v>
                      </c:pt>
                      <c:pt idx="1020" formatCode="0.00">
                        <c:v>21.869999999999997</c:v>
                      </c:pt>
                      <c:pt idx="1021" formatCode="0.00">
                        <c:v>21.9</c:v>
                      </c:pt>
                      <c:pt idx="1022" formatCode="0.00">
                        <c:v>21.939999999999998</c:v>
                      </c:pt>
                      <c:pt idx="1023" formatCode="0.00">
                        <c:v>21.97</c:v>
                      </c:pt>
                      <c:pt idx="1024" formatCode="0.00">
                        <c:v>22</c:v>
                      </c:pt>
                      <c:pt idx="1025" formatCode="0.00">
                        <c:v>22.04</c:v>
                      </c:pt>
                      <c:pt idx="1026" formatCode="0.00">
                        <c:v>22.07</c:v>
                      </c:pt>
                      <c:pt idx="1027" formatCode="0.00">
                        <c:v>22.099999999999994</c:v>
                      </c:pt>
                      <c:pt idx="1028" formatCode="0.00">
                        <c:v>22.14</c:v>
                      </c:pt>
                      <c:pt idx="1029" formatCode="0.00">
                        <c:v>22.169999999999995</c:v>
                      </c:pt>
                      <c:pt idx="1030" formatCode="0.00">
                        <c:v>22.199999999999996</c:v>
                      </c:pt>
                      <c:pt idx="1031" formatCode="0.00">
                        <c:v>22.239999999999995</c:v>
                      </c:pt>
                      <c:pt idx="1032" formatCode="0.00">
                        <c:v>22.269999999999996</c:v>
                      </c:pt>
                      <c:pt idx="1033" formatCode="0.00">
                        <c:v>22.299999999999997</c:v>
                      </c:pt>
                      <c:pt idx="1034" formatCode="0.00">
                        <c:v>22.339999999999996</c:v>
                      </c:pt>
                      <c:pt idx="1035" formatCode="0.00">
                        <c:v>22.369999999999997</c:v>
                      </c:pt>
                      <c:pt idx="1036" formatCode="0.00">
                        <c:v>22.4</c:v>
                      </c:pt>
                      <c:pt idx="1037" formatCode="0.00">
                        <c:v>22.439999999999998</c:v>
                      </c:pt>
                      <c:pt idx="1038" formatCode="0.00">
                        <c:v>22.47</c:v>
                      </c:pt>
                      <c:pt idx="1039" formatCode="0.00">
                        <c:v>22.5</c:v>
                      </c:pt>
                      <c:pt idx="1040" formatCode="0.00">
                        <c:v>22.54</c:v>
                      </c:pt>
                      <c:pt idx="1041" formatCode="0.00">
                        <c:v>22.57</c:v>
                      </c:pt>
                      <c:pt idx="1042" formatCode="0.00">
                        <c:v>22.599999999999994</c:v>
                      </c:pt>
                      <c:pt idx="1043" formatCode="0.00">
                        <c:v>22.64</c:v>
                      </c:pt>
                      <c:pt idx="1044" formatCode="0.00">
                        <c:v>22.669999999999995</c:v>
                      </c:pt>
                      <c:pt idx="1045" formatCode="0.00">
                        <c:v>22.699999999999996</c:v>
                      </c:pt>
                      <c:pt idx="1046" formatCode="0.00">
                        <c:v>22.739999999999995</c:v>
                      </c:pt>
                      <c:pt idx="1047" formatCode="0.00">
                        <c:v>22.769999999999996</c:v>
                      </c:pt>
                      <c:pt idx="1048" formatCode="0.00">
                        <c:v>22.799999999999997</c:v>
                      </c:pt>
                      <c:pt idx="1049" formatCode="0.00">
                        <c:v>22.839999999999996</c:v>
                      </c:pt>
                      <c:pt idx="1050" formatCode="0.00">
                        <c:v>22.869999999999997</c:v>
                      </c:pt>
                      <c:pt idx="1051" formatCode="0.00">
                        <c:v>22.9</c:v>
                      </c:pt>
                      <c:pt idx="1052" formatCode="0.00">
                        <c:v>22.939999999999998</c:v>
                      </c:pt>
                      <c:pt idx="1053" formatCode="0.00">
                        <c:v>22.97</c:v>
                      </c:pt>
                      <c:pt idx="1054" formatCode="0.00">
                        <c:v>23</c:v>
                      </c:pt>
                      <c:pt idx="1055" formatCode="0.00">
                        <c:v>23.04</c:v>
                      </c:pt>
                      <c:pt idx="1056" formatCode="0.00">
                        <c:v>23.07</c:v>
                      </c:pt>
                      <c:pt idx="1057" formatCode="0.00">
                        <c:v>23.099999999999994</c:v>
                      </c:pt>
                      <c:pt idx="1058" formatCode="0.00">
                        <c:v>23.14</c:v>
                      </c:pt>
                      <c:pt idx="1059" formatCode="0.00">
                        <c:v>23.169999999999995</c:v>
                      </c:pt>
                      <c:pt idx="1060" formatCode="0.00">
                        <c:v>23.199999999999996</c:v>
                      </c:pt>
                      <c:pt idx="1061" formatCode="0.00">
                        <c:v>23.239999999999995</c:v>
                      </c:pt>
                      <c:pt idx="1062" formatCode="0.00">
                        <c:v>23.269999999999996</c:v>
                      </c:pt>
                      <c:pt idx="1063" formatCode="0.00">
                        <c:v>23.299999999999997</c:v>
                      </c:pt>
                      <c:pt idx="1064" formatCode="0.00">
                        <c:v>23.339999999999996</c:v>
                      </c:pt>
                      <c:pt idx="1065" formatCode="0.00">
                        <c:v>23.369999999999997</c:v>
                      </c:pt>
                      <c:pt idx="1066" formatCode="0.00">
                        <c:v>23.4</c:v>
                      </c:pt>
                      <c:pt idx="1067" formatCode="0.00">
                        <c:v>23.439999999999998</c:v>
                      </c:pt>
                      <c:pt idx="1068" formatCode="0.00">
                        <c:v>23.47</c:v>
                      </c:pt>
                      <c:pt idx="1069" formatCode="0.00">
                        <c:v>23.5</c:v>
                      </c:pt>
                      <c:pt idx="1070" formatCode="0.00">
                        <c:v>23.54</c:v>
                      </c:pt>
                      <c:pt idx="1071" formatCode="0.00">
                        <c:v>23.57</c:v>
                      </c:pt>
                      <c:pt idx="1072" formatCode="0.00">
                        <c:v>23.599999999999994</c:v>
                      </c:pt>
                      <c:pt idx="1073" formatCode="0.00">
                        <c:v>23.64</c:v>
                      </c:pt>
                      <c:pt idx="1074" formatCode="0.00">
                        <c:v>23.669999999999995</c:v>
                      </c:pt>
                      <c:pt idx="1075" formatCode="0.00">
                        <c:v>23.699999999999996</c:v>
                      </c:pt>
                      <c:pt idx="1076" formatCode="0.00">
                        <c:v>23.739999999999995</c:v>
                      </c:pt>
                      <c:pt idx="1077" formatCode="0.00">
                        <c:v>23.769999999999996</c:v>
                      </c:pt>
                      <c:pt idx="1078" formatCode="0.00">
                        <c:v>23.799999999999997</c:v>
                      </c:pt>
                      <c:pt idx="1079" formatCode="0.00">
                        <c:v>23.839999999999996</c:v>
                      </c:pt>
                      <c:pt idx="1080" formatCode="0.00">
                        <c:v>23.869999999999997</c:v>
                      </c:pt>
                      <c:pt idx="1081" formatCode="0.00">
                        <c:v>23.9</c:v>
                      </c:pt>
                      <c:pt idx="1082" formatCode="0.00">
                        <c:v>23.939999999999998</c:v>
                      </c:pt>
                      <c:pt idx="1083" formatCode="0.00">
                        <c:v>23.97</c:v>
                      </c:pt>
                      <c:pt idx="1084" formatCode="0.00">
                        <c:v>24</c:v>
                      </c:pt>
                      <c:pt idx="1085" formatCode="0.00">
                        <c:v>24.04</c:v>
                      </c:pt>
                      <c:pt idx="1086" formatCode="0.00">
                        <c:v>24.07</c:v>
                      </c:pt>
                      <c:pt idx="1087" formatCode="0.00">
                        <c:v>24.099999999999994</c:v>
                      </c:pt>
                      <c:pt idx="1088" formatCode="0.00">
                        <c:v>24.14</c:v>
                      </c:pt>
                      <c:pt idx="1089" formatCode="0.00">
                        <c:v>24.169999999999995</c:v>
                      </c:pt>
                      <c:pt idx="1090" formatCode="0.00">
                        <c:v>24.199999999999996</c:v>
                      </c:pt>
                      <c:pt idx="1091" formatCode="0.00">
                        <c:v>24.239999999999995</c:v>
                      </c:pt>
                      <c:pt idx="1092" formatCode="0.00">
                        <c:v>24.269999999999996</c:v>
                      </c:pt>
                      <c:pt idx="1093" formatCode="0.00">
                        <c:v>24.299999999999997</c:v>
                      </c:pt>
                      <c:pt idx="1094" formatCode="0.00">
                        <c:v>24.339999999999996</c:v>
                      </c:pt>
                      <c:pt idx="1095" formatCode="0.00">
                        <c:v>24.369999999999997</c:v>
                      </c:pt>
                      <c:pt idx="1096" formatCode="0.00">
                        <c:v>24.4</c:v>
                      </c:pt>
                      <c:pt idx="1097" formatCode="0.00">
                        <c:v>24.439999999999998</c:v>
                      </c:pt>
                      <c:pt idx="1098" formatCode="0.00">
                        <c:v>24.47</c:v>
                      </c:pt>
                      <c:pt idx="1099" formatCode="0.00">
                        <c:v>24.5</c:v>
                      </c:pt>
                      <c:pt idx="1100" formatCode="0.00">
                        <c:v>24.54</c:v>
                      </c:pt>
                      <c:pt idx="1101" formatCode="0.00">
                        <c:v>24.57</c:v>
                      </c:pt>
                      <c:pt idx="1102" formatCode="0.00">
                        <c:v>24.599999999999994</c:v>
                      </c:pt>
                      <c:pt idx="1103" formatCode="0.00">
                        <c:v>24.64</c:v>
                      </c:pt>
                      <c:pt idx="1104" formatCode="0.00">
                        <c:v>24.669999999999995</c:v>
                      </c:pt>
                      <c:pt idx="1105" formatCode="0.00">
                        <c:v>24.699999999999996</c:v>
                      </c:pt>
                      <c:pt idx="1106" formatCode="0.00">
                        <c:v>24.739999999999995</c:v>
                      </c:pt>
                      <c:pt idx="1107" formatCode="0.00">
                        <c:v>24.769999999999996</c:v>
                      </c:pt>
                      <c:pt idx="1108" formatCode="0.00">
                        <c:v>24.799999999999997</c:v>
                      </c:pt>
                      <c:pt idx="1109" formatCode="0.00">
                        <c:v>24.839999999999996</c:v>
                      </c:pt>
                      <c:pt idx="1110" formatCode="0.00">
                        <c:v>24.869999999999997</c:v>
                      </c:pt>
                      <c:pt idx="1111" formatCode="0.00">
                        <c:v>24.9</c:v>
                      </c:pt>
                      <c:pt idx="1112" formatCode="0.00">
                        <c:v>24.939999999999998</c:v>
                      </c:pt>
                      <c:pt idx="1113" formatCode="0.00">
                        <c:v>24.97</c:v>
                      </c:pt>
                      <c:pt idx="1114" formatCode="0.00">
                        <c:v>25</c:v>
                      </c:pt>
                      <c:pt idx="1115" formatCode="0.00">
                        <c:v>25.04</c:v>
                      </c:pt>
                      <c:pt idx="1116" formatCode="0.00">
                        <c:v>25.07</c:v>
                      </c:pt>
                      <c:pt idx="1117" formatCode="0.00">
                        <c:v>25.099999999999994</c:v>
                      </c:pt>
                      <c:pt idx="1118" formatCode="0.00">
                        <c:v>25.14</c:v>
                      </c:pt>
                      <c:pt idx="1119" formatCode="0.00">
                        <c:v>25.169999999999995</c:v>
                      </c:pt>
                      <c:pt idx="1120" formatCode="0.00">
                        <c:v>25.199999999999996</c:v>
                      </c:pt>
                      <c:pt idx="1121" formatCode="0.00">
                        <c:v>25.239999999999995</c:v>
                      </c:pt>
                      <c:pt idx="1122" formatCode="0.00">
                        <c:v>25.269999999999996</c:v>
                      </c:pt>
                      <c:pt idx="1123" formatCode="0.00">
                        <c:v>25.299999999999997</c:v>
                      </c:pt>
                      <c:pt idx="1124" formatCode="0.00">
                        <c:v>25.339999999999996</c:v>
                      </c:pt>
                      <c:pt idx="1125" formatCode="0.00">
                        <c:v>25.369999999999997</c:v>
                      </c:pt>
                      <c:pt idx="1126" formatCode="0.00">
                        <c:v>25.4</c:v>
                      </c:pt>
                      <c:pt idx="1127" formatCode="0.00">
                        <c:v>25.439999999999998</c:v>
                      </c:pt>
                      <c:pt idx="1128" formatCode="0.00">
                        <c:v>25.47</c:v>
                      </c:pt>
                      <c:pt idx="1129" formatCode="0.00">
                        <c:v>25.5</c:v>
                      </c:pt>
                      <c:pt idx="1130" formatCode="0.00">
                        <c:v>25.54</c:v>
                      </c:pt>
                      <c:pt idx="1131" formatCode="0.00">
                        <c:v>25.57</c:v>
                      </c:pt>
                      <c:pt idx="1132" formatCode="0.00">
                        <c:v>25.599999999999994</c:v>
                      </c:pt>
                      <c:pt idx="1133" formatCode="0.00">
                        <c:v>25.64</c:v>
                      </c:pt>
                      <c:pt idx="1134" formatCode="0.00">
                        <c:v>25.669999999999995</c:v>
                      </c:pt>
                      <c:pt idx="1135" formatCode="0.00">
                        <c:v>25.699999999999996</c:v>
                      </c:pt>
                      <c:pt idx="1136" formatCode="0.00">
                        <c:v>25.739999999999995</c:v>
                      </c:pt>
                      <c:pt idx="1137" formatCode="0.00">
                        <c:v>25.769999999999996</c:v>
                      </c:pt>
                      <c:pt idx="1138" formatCode="0.00">
                        <c:v>25.799999999999997</c:v>
                      </c:pt>
                      <c:pt idx="1139" formatCode="0.00">
                        <c:v>25.839999999999996</c:v>
                      </c:pt>
                      <c:pt idx="1140" formatCode="0.00">
                        <c:v>25.869999999999997</c:v>
                      </c:pt>
                      <c:pt idx="1141" formatCode="0.00">
                        <c:v>25.9</c:v>
                      </c:pt>
                      <c:pt idx="1142" formatCode="0.00">
                        <c:v>25.939999999999998</c:v>
                      </c:pt>
                      <c:pt idx="1143" formatCode="0.00">
                        <c:v>25.97</c:v>
                      </c:pt>
                      <c:pt idx="1144" formatCode="0.00">
                        <c:v>26</c:v>
                      </c:pt>
                      <c:pt idx="1145" formatCode="0.00">
                        <c:v>26.04</c:v>
                      </c:pt>
                      <c:pt idx="1146" formatCode="0.00">
                        <c:v>26.07</c:v>
                      </c:pt>
                      <c:pt idx="1147" formatCode="0.00">
                        <c:v>26.099999999999994</c:v>
                      </c:pt>
                      <c:pt idx="1148" formatCode="0.00">
                        <c:v>26.14</c:v>
                      </c:pt>
                      <c:pt idx="1149" formatCode="0.00">
                        <c:v>26.169999999999995</c:v>
                      </c:pt>
                      <c:pt idx="1150" formatCode="0.00">
                        <c:v>26.199999999999996</c:v>
                      </c:pt>
                      <c:pt idx="1151" formatCode="0.00">
                        <c:v>26.239999999999995</c:v>
                      </c:pt>
                      <c:pt idx="1152" formatCode="0.00">
                        <c:v>26.269999999999996</c:v>
                      </c:pt>
                      <c:pt idx="1153" formatCode="0.00">
                        <c:v>26.299999999999997</c:v>
                      </c:pt>
                      <c:pt idx="1154" formatCode="0.00">
                        <c:v>26.339999999999996</c:v>
                      </c:pt>
                      <c:pt idx="1155" formatCode="0.00">
                        <c:v>26.369999999999997</c:v>
                      </c:pt>
                      <c:pt idx="1156" formatCode="0.00">
                        <c:v>26.4</c:v>
                      </c:pt>
                      <c:pt idx="1157" formatCode="0.00">
                        <c:v>26.439999999999998</c:v>
                      </c:pt>
                      <c:pt idx="1158" formatCode="0.00">
                        <c:v>26.47</c:v>
                      </c:pt>
                      <c:pt idx="1159" formatCode="0.00">
                        <c:v>26.5</c:v>
                      </c:pt>
                      <c:pt idx="1160" formatCode="0.00">
                        <c:v>26.54</c:v>
                      </c:pt>
                      <c:pt idx="1161" formatCode="0.00">
                        <c:v>26.57</c:v>
                      </c:pt>
                      <c:pt idx="1162" formatCode="0.00">
                        <c:v>26.599999999999994</c:v>
                      </c:pt>
                      <c:pt idx="1163" formatCode="0.00">
                        <c:v>26.64</c:v>
                      </c:pt>
                      <c:pt idx="1164" formatCode="0.00">
                        <c:v>26.669999999999995</c:v>
                      </c:pt>
                      <c:pt idx="1165" formatCode="0.00">
                        <c:v>26.699999999999996</c:v>
                      </c:pt>
                      <c:pt idx="1166" formatCode="0.00">
                        <c:v>26.739999999999995</c:v>
                      </c:pt>
                      <c:pt idx="1167" formatCode="0.00">
                        <c:v>26.769999999999996</c:v>
                      </c:pt>
                      <c:pt idx="1168" formatCode="0.00">
                        <c:v>26.799999999999997</c:v>
                      </c:pt>
                      <c:pt idx="1169" formatCode="0.00">
                        <c:v>26.839999999999996</c:v>
                      </c:pt>
                      <c:pt idx="1170" formatCode="0.00">
                        <c:v>26.869999999999997</c:v>
                      </c:pt>
                      <c:pt idx="1171" formatCode="0.00">
                        <c:v>26.9</c:v>
                      </c:pt>
                      <c:pt idx="1172" formatCode="0.00">
                        <c:v>26.939999999999998</c:v>
                      </c:pt>
                      <c:pt idx="1173" formatCode="0.00">
                        <c:v>26.97</c:v>
                      </c:pt>
                      <c:pt idx="1174" formatCode="0.00">
                        <c:v>27</c:v>
                      </c:pt>
                      <c:pt idx="1175" formatCode="0.00">
                        <c:v>27.04</c:v>
                      </c:pt>
                      <c:pt idx="1176" formatCode="0.00">
                        <c:v>27.07</c:v>
                      </c:pt>
                      <c:pt idx="1177" formatCode="0.00">
                        <c:v>27.099999999999994</c:v>
                      </c:pt>
                      <c:pt idx="1178" formatCode="0.00">
                        <c:v>27.14</c:v>
                      </c:pt>
                      <c:pt idx="1179" formatCode="0.00">
                        <c:v>27.169999999999995</c:v>
                      </c:pt>
                      <c:pt idx="1180" formatCode="0.00">
                        <c:v>27.199999999999996</c:v>
                      </c:pt>
                      <c:pt idx="1181" formatCode="0.00">
                        <c:v>27.239999999999995</c:v>
                      </c:pt>
                      <c:pt idx="1182" formatCode="0.00">
                        <c:v>27.269999999999996</c:v>
                      </c:pt>
                      <c:pt idx="1183" formatCode="0.00">
                        <c:v>27.299999999999997</c:v>
                      </c:pt>
                      <c:pt idx="1184" formatCode="0.00">
                        <c:v>27.339999999999996</c:v>
                      </c:pt>
                      <c:pt idx="1185" formatCode="0.00">
                        <c:v>27.369999999999997</c:v>
                      </c:pt>
                      <c:pt idx="1186" formatCode="0.00">
                        <c:v>27.4</c:v>
                      </c:pt>
                      <c:pt idx="1187" formatCode="0.00">
                        <c:v>27.439999999999998</c:v>
                      </c:pt>
                      <c:pt idx="1188" formatCode="0.00">
                        <c:v>27.47</c:v>
                      </c:pt>
                      <c:pt idx="1189" formatCode="0.00">
                        <c:v>27.5</c:v>
                      </c:pt>
                      <c:pt idx="1190" formatCode="0.00">
                        <c:v>27.54</c:v>
                      </c:pt>
                      <c:pt idx="1191" formatCode="0.00">
                        <c:v>27.57</c:v>
                      </c:pt>
                      <c:pt idx="1192" formatCode="0.00">
                        <c:v>27.599999999999994</c:v>
                      </c:pt>
                      <c:pt idx="1193" formatCode="0.00">
                        <c:v>27.64</c:v>
                      </c:pt>
                      <c:pt idx="1194" formatCode="0.00">
                        <c:v>27.669999999999995</c:v>
                      </c:pt>
                      <c:pt idx="1195" formatCode="0.00">
                        <c:v>27.699999999999996</c:v>
                      </c:pt>
                      <c:pt idx="1196" formatCode="0.00">
                        <c:v>27.739999999999995</c:v>
                      </c:pt>
                      <c:pt idx="1197" formatCode="0.00">
                        <c:v>27.769999999999996</c:v>
                      </c:pt>
                      <c:pt idx="1198" formatCode="0.00">
                        <c:v>27.799999999999997</c:v>
                      </c:pt>
                      <c:pt idx="1199" formatCode="0.00">
                        <c:v>27.839999999999996</c:v>
                      </c:pt>
                      <c:pt idx="1200" formatCode="0.00">
                        <c:v>27.869999999999997</c:v>
                      </c:pt>
                      <c:pt idx="1201" formatCode="0.00">
                        <c:v>27.9</c:v>
                      </c:pt>
                      <c:pt idx="1202" formatCode="0.00">
                        <c:v>27.939999999999998</c:v>
                      </c:pt>
                      <c:pt idx="1203" formatCode="0.00">
                        <c:v>27.97</c:v>
                      </c:pt>
                      <c:pt idx="1204" formatCode="0.00">
                        <c:v>28</c:v>
                      </c:pt>
                      <c:pt idx="1205" formatCode="0.00">
                        <c:v>28.04</c:v>
                      </c:pt>
                      <c:pt idx="1206" formatCode="0.00">
                        <c:v>28.07</c:v>
                      </c:pt>
                      <c:pt idx="1207" formatCode="0.00">
                        <c:v>28.099999999999994</c:v>
                      </c:pt>
                      <c:pt idx="1208" formatCode="0.00">
                        <c:v>28.14</c:v>
                      </c:pt>
                      <c:pt idx="1209" formatCode="0.00">
                        <c:v>28.169999999999995</c:v>
                      </c:pt>
                      <c:pt idx="1210" formatCode="0.00">
                        <c:v>28.199999999999996</c:v>
                      </c:pt>
                      <c:pt idx="1211" formatCode="0.00">
                        <c:v>28.239999999999995</c:v>
                      </c:pt>
                      <c:pt idx="1212" formatCode="0.00">
                        <c:v>28.269999999999996</c:v>
                      </c:pt>
                      <c:pt idx="1213" formatCode="0.00">
                        <c:v>28.299999999999997</c:v>
                      </c:pt>
                      <c:pt idx="1214" formatCode="0.00">
                        <c:v>28.339999999999996</c:v>
                      </c:pt>
                      <c:pt idx="1215" formatCode="0.00">
                        <c:v>28.369999999999997</c:v>
                      </c:pt>
                      <c:pt idx="1216" formatCode="0.00">
                        <c:v>28.4</c:v>
                      </c:pt>
                      <c:pt idx="1217" formatCode="0.00">
                        <c:v>28.439999999999998</c:v>
                      </c:pt>
                      <c:pt idx="1218" formatCode="0.00">
                        <c:v>28.47</c:v>
                      </c:pt>
                      <c:pt idx="1219" formatCode="0.00">
                        <c:v>28.5</c:v>
                      </c:pt>
                      <c:pt idx="1220" formatCode="0.00">
                        <c:v>28.54</c:v>
                      </c:pt>
                      <c:pt idx="1221" formatCode="0.00">
                        <c:v>28.57</c:v>
                      </c:pt>
                      <c:pt idx="1222" formatCode="0.00">
                        <c:v>28.599999999999994</c:v>
                      </c:pt>
                      <c:pt idx="1223" formatCode="0.00">
                        <c:v>28.64</c:v>
                      </c:pt>
                      <c:pt idx="1224" formatCode="0.00">
                        <c:v>28.669999999999995</c:v>
                      </c:pt>
                      <c:pt idx="1225" formatCode="0.00">
                        <c:v>28.699999999999996</c:v>
                      </c:pt>
                      <c:pt idx="1226" formatCode="0.00">
                        <c:v>28.739999999999995</c:v>
                      </c:pt>
                      <c:pt idx="1227" formatCode="0.00">
                        <c:v>28.769999999999996</c:v>
                      </c:pt>
                      <c:pt idx="1228" formatCode="0.00">
                        <c:v>28.799999999999997</c:v>
                      </c:pt>
                      <c:pt idx="1229" formatCode="0.00">
                        <c:v>28.839999999999996</c:v>
                      </c:pt>
                      <c:pt idx="1230" formatCode="0.00">
                        <c:v>28.869999999999997</c:v>
                      </c:pt>
                      <c:pt idx="1231" formatCode="0.00">
                        <c:v>28.9</c:v>
                      </c:pt>
                      <c:pt idx="1232" formatCode="0.00">
                        <c:v>28.939999999999998</c:v>
                      </c:pt>
                      <c:pt idx="1233" formatCode="0.00">
                        <c:v>28.97</c:v>
                      </c:pt>
                      <c:pt idx="1234" formatCode="0.00">
                        <c:v>29</c:v>
                      </c:pt>
                      <c:pt idx="1235" formatCode="0.00">
                        <c:v>29.04</c:v>
                      </c:pt>
                      <c:pt idx="1236" formatCode="0.00">
                        <c:v>29.07</c:v>
                      </c:pt>
                      <c:pt idx="1237" formatCode="0.00">
                        <c:v>29.099999999999994</c:v>
                      </c:pt>
                      <c:pt idx="1238" formatCode="0.00">
                        <c:v>29.14</c:v>
                      </c:pt>
                      <c:pt idx="1239" formatCode="0.00">
                        <c:v>29.169999999999995</c:v>
                      </c:pt>
                      <c:pt idx="1240" formatCode="0.00">
                        <c:v>29.199999999999996</c:v>
                      </c:pt>
                      <c:pt idx="1241" formatCode="0.00">
                        <c:v>29.239999999999995</c:v>
                      </c:pt>
                      <c:pt idx="1242" formatCode="0.00">
                        <c:v>29.269999999999996</c:v>
                      </c:pt>
                      <c:pt idx="1243" formatCode="0.00">
                        <c:v>29.299999999999997</c:v>
                      </c:pt>
                      <c:pt idx="1244" formatCode="0.00">
                        <c:v>29.339999999999996</c:v>
                      </c:pt>
                      <c:pt idx="1245" formatCode="0.00">
                        <c:v>29.369999999999997</c:v>
                      </c:pt>
                      <c:pt idx="1246" formatCode="0.00">
                        <c:v>29.4</c:v>
                      </c:pt>
                      <c:pt idx="1247" formatCode="0.00">
                        <c:v>29.439999999999998</c:v>
                      </c:pt>
                      <c:pt idx="1248" formatCode="0.00">
                        <c:v>29.47</c:v>
                      </c:pt>
                      <c:pt idx="1249" formatCode="0.00">
                        <c:v>29.5</c:v>
                      </c:pt>
                      <c:pt idx="1250" formatCode="0.00">
                        <c:v>29.54</c:v>
                      </c:pt>
                      <c:pt idx="1251" formatCode="0.00">
                        <c:v>29.57</c:v>
                      </c:pt>
                      <c:pt idx="1252" formatCode="0.00">
                        <c:v>29.599999999999994</c:v>
                      </c:pt>
                      <c:pt idx="1253" formatCode="0.00">
                        <c:v>29.64</c:v>
                      </c:pt>
                      <c:pt idx="1254" formatCode="0.00">
                        <c:v>29.669999999999995</c:v>
                      </c:pt>
                      <c:pt idx="1255" formatCode="0.00">
                        <c:v>29.699999999999996</c:v>
                      </c:pt>
                      <c:pt idx="1256" formatCode="0.00">
                        <c:v>29.739999999999995</c:v>
                      </c:pt>
                      <c:pt idx="1257" formatCode="0.00">
                        <c:v>29.769999999999996</c:v>
                      </c:pt>
                      <c:pt idx="1258" formatCode="0.00">
                        <c:v>29.799999999999997</c:v>
                      </c:pt>
                      <c:pt idx="1259" formatCode="0.00">
                        <c:v>29.839999999999996</c:v>
                      </c:pt>
                      <c:pt idx="1260" formatCode="0.00">
                        <c:v>29.869999999999997</c:v>
                      </c:pt>
                      <c:pt idx="1261" formatCode="0.00">
                        <c:v>29.9</c:v>
                      </c:pt>
                      <c:pt idx="1262" formatCode="0.00">
                        <c:v>29.939999999999998</c:v>
                      </c:pt>
                      <c:pt idx="1263" formatCode="0.00">
                        <c:v>29.97</c:v>
                      </c:pt>
                      <c:pt idx="1264" formatCode="0.00">
                        <c:v>30</c:v>
                      </c:pt>
                      <c:pt idx="1265" formatCode="0.00">
                        <c:v>30.04</c:v>
                      </c:pt>
                      <c:pt idx="1266" formatCode="0.00">
                        <c:v>30.07</c:v>
                      </c:pt>
                      <c:pt idx="1267" formatCode="0.00">
                        <c:v>30.099999999999994</c:v>
                      </c:pt>
                      <c:pt idx="1268" formatCode="0.00">
                        <c:v>30.14</c:v>
                      </c:pt>
                      <c:pt idx="1269" formatCode="0.00">
                        <c:v>30.169999999999995</c:v>
                      </c:pt>
                      <c:pt idx="1270" formatCode="0.00">
                        <c:v>30.199999999999996</c:v>
                      </c:pt>
                      <c:pt idx="1271" formatCode="0.00">
                        <c:v>30.239999999999995</c:v>
                      </c:pt>
                      <c:pt idx="1272" formatCode="0.00">
                        <c:v>30.269999999999996</c:v>
                      </c:pt>
                      <c:pt idx="1273" formatCode="0.00">
                        <c:v>30.299999999999997</c:v>
                      </c:pt>
                      <c:pt idx="1274" formatCode="0.00">
                        <c:v>30.339999999999996</c:v>
                      </c:pt>
                      <c:pt idx="1275" formatCode="0.00">
                        <c:v>30.369999999999997</c:v>
                      </c:pt>
                      <c:pt idx="1276" formatCode="0.00">
                        <c:v>30.4</c:v>
                      </c:pt>
                      <c:pt idx="1277" formatCode="0.00">
                        <c:v>30.439999999999998</c:v>
                      </c:pt>
                      <c:pt idx="1278" formatCode="0.00">
                        <c:v>30.47</c:v>
                      </c:pt>
                      <c:pt idx="1279" formatCode="0.00">
                        <c:v>30.5</c:v>
                      </c:pt>
                      <c:pt idx="1280" formatCode="0.00">
                        <c:v>30.54</c:v>
                      </c:pt>
                      <c:pt idx="1281" formatCode="0.00">
                        <c:v>30.57</c:v>
                      </c:pt>
                      <c:pt idx="1282" formatCode="0.00">
                        <c:v>30.599999999999994</c:v>
                      </c:pt>
                      <c:pt idx="1283" formatCode="0.00">
                        <c:v>30.64</c:v>
                      </c:pt>
                      <c:pt idx="1284" formatCode="0.00">
                        <c:v>30.669999999999995</c:v>
                      </c:pt>
                      <c:pt idx="1285" formatCode="0.00">
                        <c:v>30.699999999999996</c:v>
                      </c:pt>
                      <c:pt idx="1286" formatCode="0.00">
                        <c:v>30.739999999999995</c:v>
                      </c:pt>
                      <c:pt idx="1287" formatCode="0.00">
                        <c:v>30.769999999999996</c:v>
                      </c:pt>
                      <c:pt idx="1288" formatCode="0.00">
                        <c:v>30.799999999999997</c:v>
                      </c:pt>
                      <c:pt idx="1289" formatCode="0.00">
                        <c:v>30.839999999999996</c:v>
                      </c:pt>
                      <c:pt idx="1290" formatCode="0.00">
                        <c:v>30.869999999999997</c:v>
                      </c:pt>
                      <c:pt idx="1291" formatCode="0.00">
                        <c:v>30.9</c:v>
                      </c:pt>
                      <c:pt idx="1292" formatCode="0.00">
                        <c:v>30.939999999999998</c:v>
                      </c:pt>
                      <c:pt idx="1293" formatCode="0.00">
                        <c:v>30.97</c:v>
                      </c:pt>
                      <c:pt idx="1294" formatCode="0.00">
                        <c:v>31</c:v>
                      </c:pt>
                      <c:pt idx="1295" formatCode="0.00">
                        <c:v>31.04</c:v>
                      </c:pt>
                      <c:pt idx="1296" formatCode="0.00">
                        <c:v>31.07</c:v>
                      </c:pt>
                      <c:pt idx="1297" formatCode="0.00">
                        <c:v>31.099999999999994</c:v>
                      </c:pt>
                      <c:pt idx="1298" formatCode="0.00">
                        <c:v>31.14</c:v>
                      </c:pt>
                      <c:pt idx="1299" formatCode="0.00">
                        <c:v>31.169999999999995</c:v>
                      </c:pt>
                      <c:pt idx="1300" formatCode="0.00">
                        <c:v>31.199999999999996</c:v>
                      </c:pt>
                      <c:pt idx="1301" formatCode="0.00">
                        <c:v>31.239999999999995</c:v>
                      </c:pt>
                      <c:pt idx="1302" formatCode="0.00">
                        <c:v>31.269999999999996</c:v>
                      </c:pt>
                      <c:pt idx="1303" formatCode="0.00">
                        <c:v>31.299999999999997</c:v>
                      </c:pt>
                      <c:pt idx="1304" formatCode="0.00">
                        <c:v>31.339999999999996</c:v>
                      </c:pt>
                      <c:pt idx="1305" formatCode="0.00">
                        <c:v>31.369999999999997</c:v>
                      </c:pt>
                      <c:pt idx="1306" formatCode="0.00">
                        <c:v>31.4</c:v>
                      </c:pt>
                      <c:pt idx="1307" formatCode="0.00">
                        <c:v>31.439999999999998</c:v>
                      </c:pt>
                      <c:pt idx="1308" formatCode="0.00">
                        <c:v>31.47</c:v>
                      </c:pt>
                      <c:pt idx="1309" formatCode="0.00">
                        <c:v>31.5</c:v>
                      </c:pt>
                      <c:pt idx="1310" formatCode="0.00">
                        <c:v>31.54</c:v>
                      </c:pt>
                      <c:pt idx="1311" formatCode="0.00">
                        <c:v>31.57</c:v>
                      </c:pt>
                      <c:pt idx="1312" formatCode="0.00">
                        <c:v>31.599999999999994</c:v>
                      </c:pt>
                      <c:pt idx="1313" formatCode="0.00">
                        <c:v>31.64</c:v>
                      </c:pt>
                      <c:pt idx="1314" formatCode="0.00">
                        <c:v>31.669999999999995</c:v>
                      </c:pt>
                      <c:pt idx="1315" formatCode="0.00">
                        <c:v>31.699999999999996</c:v>
                      </c:pt>
                      <c:pt idx="1316" formatCode="0.00">
                        <c:v>31.739999999999995</c:v>
                      </c:pt>
                      <c:pt idx="1317" formatCode="0.00">
                        <c:v>31.769999999999996</c:v>
                      </c:pt>
                      <c:pt idx="1318" formatCode="0.00">
                        <c:v>31.799999999999997</c:v>
                      </c:pt>
                      <c:pt idx="1319" formatCode="0.00">
                        <c:v>31.839999999999996</c:v>
                      </c:pt>
                      <c:pt idx="1320" formatCode="0.00">
                        <c:v>31.869999999999997</c:v>
                      </c:pt>
                      <c:pt idx="1321" formatCode="0.00">
                        <c:v>31.9</c:v>
                      </c:pt>
                      <c:pt idx="1322" formatCode="0.00">
                        <c:v>31.939999999999998</c:v>
                      </c:pt>
                      <c:pt idx="1323" formatCode="0.00">
                        <c:v>31.97</c:v>
                      </c:pt>
                      <c:pt idx="1324" formatCode="0.00">
                        <c:v>32</c:v>
                      </c:pt>
                      <c:pt idx="1325" formatCode="0.00">
                        <c:v>32.04</c:v>
                      </c:pt>
                      <c:pt idx="1326" formatCode="0.00">
                        <c:v>32.07</c:v>
                      </c:pt>
                      <c:pt idx="1327" formatCode="0.00">
                        <c:v>32.099999999999994</c:v>
                      </c:pt>
                      <c:pt idx="1328" formatCode="0.00">
                        <c:v>32.14</c:v>
                      </c:pt>
                      <c:pt idx="1329" formatCode="0.00">
                        <c:v>32.169999999999995</c:v>
                      </c:pt>
                      <c:pt idx="1330" formatCode="0.00">
                        <c:v>32.199999999999996</c:v>
                      </c:pt>
                      <c:pt idx="1331" formatCode="0.00">
                        <c:v>32.239999999999995</c:v>
                      </c:pt>
                      <c:pt idx="1332" formatCode="0.00">
                        <c:v>32.269999999999996</c:v>
                      </c:pt>
                      <c:pt idx="1333" formatCode="0.00">
                        <c:v>32.299999999999997</c:v>
                      </c:pt>
                      <c:pt idx="1334" formatCode="0.00">
                        <c:v>32.339999999999996</c:v>
                      </c:pt>
                      <c:pt idx="1335" formatCode="0.00">
                        <c:v>32.369999999999997</c:v>
                      </c:pt>
                      <c:pt idx="1336" formatCode="0.00">
                        <c:v>32.4</c:v>
                      </c:pt>
                      <c:pt idx="1337" formatCode="0.00">
                        <c:v>32.44</c:v>
                      </c:pt>
                      <c:pt idx="1338" formatCode="0.00">
                        <c:v>32.47</c:v>
                      </c:pt>
                      <c:pt idx="1339" formatCode="0.00">
                        <c:v>32.5</c:v>
                      </c:pt>
                      <c:pt idx="1340" formatCode="0.00">
                        <c:v>32.54</c:v>
                      </c:pt>
                      <c:pt idx="1341" formatCode="0.00">
                        <c:v>32.57</c:v>
                      </c:pt>
                      <c:pt idx="1342" formatCode="0.00">
                        <c:v>32.599999999999994</c:v>
                      </c:pt>
                      <c:pt idx="1343" formatCode="0.00">
                        <c:v>32.64</c:v>
                      </c:pt>
                      <c:pt idx="1344" formatCode="0.00">
                        <c:v>32.669999999999995</c:v>
                      </c:pt>
                      <c:pt idx="1345" formatCode="0.00">
                        <c:v>32.699999999999996</c:v>
                      </c:pt>
                      <c:pt idx="1346" formatCode="0.00">
                        <c:v>32.739999999999995</c:v>
                      </c:pt>
                      <c:pt idx="1347" formatCode="0.00">
                        <c:v>32.769999999999996</c:v>
                      </c:pt>
                      <c:pt idx="1348" formatCode="0.00">
                        <c:v>32.799999999999997</c:v>
                      </c:pt>
                      <c:pt idx="1349" formatCode="0.00">
                        <c:v>32.839999999999996</c:v>
                      </c:pt>
                      <c:pt idx="1350" formatCode="0.00">
                        <c:v>32.869999999999997</c:v>
                      </c:pt>
                      <c:pt idx="1351" formatCode="0.00">
                        <c:v>32.9</c:v>
                      </c:pt>
                      <c:pt idx="1352" formatCode="0.00">
                        <c:v>32.94</c:v>
                      </c:pt>
                      <c:pt idx="1353" formatCode="0.00">
                        <c:v>32.97</c:v>
                      </c:pt>
                      <c:pt idx="1354" formatCode="0.00">
                        <c:v>33</c:v>
                      </c:pt>
                      <c:pt idx="1355" formatCode="0.00">
                        <c:v>33.04</c:v>
                      </c:pt>
                      <c:pt idx="1356" formatCode="0.00">
                        <c:v>33.07</c:v>
                      </c:pt>
                      <c:pt idx="1357" formatCode="0.00">
                        <c:v>33.099999999999994</c:v>
                      </c:pt>
                      <c:pt idx="1358" formatCode="0.00">
                        <c:v>33.14</c:v>
                      </c:pt>
                      <c:pt idx="1359" formatCode="0.00">
                        <c:v>33.169999999999995</c:v>
                      </c:pt>
                      <c:pt idx="1360" formatCode="0.00">
                        <c:v>33.199999999999996</c:v>
                      </c:pt>
                      <c:pt idx="1361" formatCode="0.00">
                        <c:v>33.239999999999995</c:v>
                      </c:pt>
                      <c:pt idx="1362" formatCode="0.00">
                        <c:v>33.269999999999996</c:v>
                      </c:pt>
                      <c:pt idx="1363" formatCode="0.00">
                        <c:v>33.299999999999997</c:v>
                      </c:pt>
                      <c:pt idx="1364" formatCode="0.00">
                        <c:v>33.339999999999996</c:v>
                      </c:pt>
                      <c:pt idx="1365" formatCode="0.00">
                        <c:v>33.369999999999997</c:v>
                      </c:pt>
                      <c:pt idx="1366" formatCode="0.00">
                        <c:v>33.4</c:v>
                      </c:pt>
                      <c:pt idx="1367" formatCode="0.00">
                        <c:v>33.44</c:v>
                      </c:pt>
                      <c:pt idx="1368" formatCode="0.00">
                        <c:v>33.47</c:v>
                      </c:pt>
                      <c:pt idx="1369" formatCode="0.00">
                        <c:v>33.5</c:v>
                      </c:pt>
                      <c:pt idx="1370" formatCode="0.00">
                        <c:v>33.54</c:v>
                      </c:pt>
                      <c:pt idx="1371" formatCode="0.00">
                        <c:v>33.57</c:v>
                      </c:pt>
                      <c:pt idx="1372" formatCode="0.00">
                        <c:v>33.599999999999994</c:v>
                      </c:pt>
                      <c:pt idx="1373" formatCode="0.00">
                        <c:v>33.64</c:v>
                      </c:pt>
                      <c:pt idx="1374" formatCode="0.00">
                        <c:v>33.669999999999995</c:v>
                      </c:pt>
                      <c:pt idx="1375" formatCode="0.00">
                        <c:v>33.699999999999996</c:v>
                      </c:pt>
                      <c:pt idx="1376" formatCode="0.00">
                        <c:v>33.739999999999995</c:v>
                      </c:pt>
                      <c:pt idx="1377" formatCode="0.00">
                        <c:v>33.769999999999996</c:v>
                      </c:pt>
                      <c:pt idx="1378" formatCode="0.00">
                        <c:v>33.799999999999997</c:v>
                      </c:pt>
                      <c:pt idx="1379" formatCode="0.00">
                        <c:v>33.839999999999996</c:v>
                      </c:pt>
                      <c:pt idx="1380" formatCode="0.00">
                        <c:v>33.869999999999997</c:v>
                      </c:pt>
                      <c:pt idx="1381" formatCode="0.00">
                        <c:v>33.9</c:v>
                      </c:pt>
                      <c:pt idx="1382" formatCode="0.00">
                        <c:v>33.94</c:v>
                      </c:pt>
                      <c:pt idx="1383" formatCode="0.00">
                        <c:v>33.97</c:v>
                      </c:pt>
                      <c:pt idx="1384" formatCode="0.00">
                        <c:v>34</c:v>
                      </c:pt>
                      <c:pt idx="1385" formatCode="0.00">
                        <c:v>34.04</c:v>
                      </c:pt>
                      <c:pt idx="1386" formatCode="0.00">
                        <c:v>34.07</c:v>
                      </c:pt>
                      <c:pt idx="1387" formatCode="0.00">
                        <c:v>34.099999999999994</c:v>
                      </c:pt>
                      <c:pt idx="1388" formatCode="0.00">
                        <c:v>34.14</c:v>
                      </c:pt>
                      <c:pt idx="1389" formatCode="0.00">
                        <c:v>34.169999999999995</c:v>
                      </c:pt>
                      <c:pt idx="1390" formatCode="0.00">
                        <c:v>34.199999999999996</c:v>
                      </c:pt>
                      <c:pt idx="1391" formatCode="0.00">
                        <c:v>34.239999999999995</c:v>
                      </c:pt>
                      <c:pt idx="1392" formatCode="0.00">
                        <c:v>34.269999999999996</c:v>
                      </c:pt>
                      <c:pt idx="1393" formatCode="0.00">
                        <c:v>34.299999999999997</c:v>
                      </c:pt>
                      <c:pt idx="1394" formatCode="0.00">
                        <c:v>34.339999999999996</c:v>
                      </c:pt>
                      <c:pt idx="1395" formatCode="0.00">
                        <c:v>34.369999999999997</c:v>
                      </c:pt>
                      <c:pt idx="1396" formatCode="0.00">
                        <c:v>34.4</c:v>
                      </c:pt>
                      <c:pt idx="1397" formatCode="0.00">
                        <c:v>34.44</c:v>
                      </c:pt>
                      <c:pt idx="1398" formatCode="0.00">
                        <c:v>34.47</c:v>
                      </c:pt>
                      <c:pt idx="1399" formatCode="0.00">
                        <c:v>34.5</c:v>
                      </c:pt>
                      <c:pt idx="1400" formatCode="0.00">
                        <c:v>34.54</c:v>
                      </c:pt>
                      <c:pt idx="1401" formatCode="0.00">
                        <c:v>34.57</c:v>
                      </c:pt>
                      <c:pt idx="1402" formatCode="0.00">
                        <c:v>34.599999999999994</c:v>
                      </c:pt>
                      <c:pt idx="1403" formatCode="0.00">
                        <c:v>34.64</c:v>
                      </c:pt>
                      <c:pt idx="1404" formatCode="0.00">
                        <c:v>34.669999999999995</c:v>
                      </c:pt>
                      <c:pt idx="1405" formatCode="0.00">
                        <c:v>34.699999999999996</c:v>
                      </c:pt>
                      <c:pt idx="1406" formatCode="0.00">
                        <c:v>34.739999999999995</c:v>
                      </c:pt>
                      <c:pt idx="1407" formatCode="0.00">
                        <c:v>34.769999999999996</c:v>
                      </c:pt>
                      <c:pt idx="1408" formatCode="0.00">
                        <c:v>34.799999999999997</c:v>
                      </c:pt>
                      <c:pt idx="1409" formatCode="0.00">
                        <c:v>34.839999999999996</c:v>
                      </c:pt>
                      <c:pt idx="1410" formatCode="0.00">
                        <c:v>34.869999999999997</c:v>
                      </c:pt>
                      <c:pt idx="1411" formatCode="0.00">
                        <c:v>34.9</c:v>
                      </c:pt>
                      <c:pt idx="1412" formatCode="0.00">
                        <c:v>34.94</c:v>
                      </c:pt>
                      <c:pt idx="1413" formatCode="0.00">
                        <c:v>34.97</c:v>
                      </c:pt>
                      <c:pt idx="1414" formatCode="0.00">
                        <c:v>35</c:v>
                      </c:pt>
                      <c:pt idx="1415" formatCode="0.00">
                        <c:v>35.04</c:v>
                      </c:pt>
                      <c:pt idx="1416" formatCode="0.00">
                        <c:v>35.07</c:v>
                      </c:pt>
                      <c:pt idx="1417" formatCode="0.00">
                        <c:v>35.099999999999994</c:v>
                      </c:pt>
                      <c:pt idx="1418" formatCode="0.00">
                        <c:v>35.14</c:v>
                      </c:pt>
                      <c:pt idx="1419" formatCode="0.00">
                        <c:v>35.169999999999995</c:v>
                      </c:pt>
                      <c:pt idx="1420" formatCode="0.00">
                        <c:v>35.199999999999996</c:v>
                      </c:pt>
                      <c:pt idx="1421" formatCode="0.00">
                        <c:v>35.239999999999995</c:v>
                      </c:pt>
                      <c:pt idx="1422" formatCode="0.00">
                        <c:v>35.269999999999996</c:v>
                      </c:pt>
                      <c:pt idx="1423" formatCode="0.00">
                        <c:v>35.299999999999997</c:v>
                      </c:pt>
                      <c:pt idx="1424" formatCode="0.00">
                        <c:v>35.339999999999996</c:v>
                      </c:pt>
                      <c:pt idx="1425" formatCode="0.00">
                        <c:v>35.369999999999997</c:v>
                      </c:pt>
                      <c:pt idx="1426" formatCode="0.00">
                        <c:v>35.4</c:v>
                      </c:pt>
                      <c:pt idx="1427" formatCode="0.00">
                        <c:v>35.44</c:v>
                      </c:pt>
                      <c:pt idx="1428" formatCode="0.00">
                        <c:v>35.47</c:v>
                      </c:pt>
                      <c:pt idx="1429" formatCode="0.00">
                        <c:v>35.5</c:v>
                      </c:pt>
                      <c:pt idx="1430" formatCode="0.00">
                        <c:v>35.54</c:v>
                      </c:pt>
                      <c:pt idx="1431" formatCode="0.00">
                        <c:v>35.57</c:v>
                      </c:pt>
                      <c:pt idx="1432" formatCode="0.00">
                        <c:v>35.599999999999994</c:v>
                      </c:pt>
                      <c:pt idx="1433" formatCode="0.00">
                        <c:v>35.64</c:v>
                      </c:pt>
                      <c:pt idx="1434" formatCode="0.00">
                        <c:v>35.669999999999995</c:v>
                      </c:pt>
                      <c:pt idx="1435" formatCode="0.00">
                        <c:v>35.699999999999996</c:v>
                      </c:pt>
                      <c:pt idx="1436" formatCode="0.00">
                        <c:v>35.739999999999995</c:v>
                      </c:pt>
                      <c:pt idx="1437" formatCode="0.00">
                        <c:v>35.769999999999996</c:v>
                      </c:pt>
                      <c:pt idx="1438" formatCode="0.00">
                        <c:v>35.799999999999997</c:v>
                      </c:pt>
                      <c:pt idx="1439" formatCode="0.00">
                        <c:v>35.839999999999996</c:v>
                      </c:pt>
                      <c:pt idx="1440" formatCode="0.00">
                        <c:v>35.869999999999997</c:v>
                      </c:pt>
                      <c:pt idx="1441" formatCode="0.00">
                        <c:v>35.9</c:v>
                      </c:pt>
                      <c:pt idx="1442" formatCode="0.00">
                        <c:v>35.94</c:v>
                      </c:pt>
                      <c:pt idx="1443" formatCode="0.00">
                        <c:v>35.97</c:v>
                      </c:pt>
                      <c:pt idx="1444" formatCode="0.00">
                        <c:v>36</c:v>
                      </c:pt>
                      <c:pt idx="1445" formatCode="0.00">
                        <c:v>36.04</c:v>
                      </c:pt>
                      <c:pt idx="1446" formatCode="0.00">
                        <c:v>36.07</c:v>
                      </c:pt>
                      <c:pt idx="1447" formatCode="0.00">
                        <c:v>36.099999999999994</c:v>
                      </c:pt>
                      <c:pt idx="1448" formatCode="0.00">
                        <c:v>36.14</c:v>
                      </c:pt>
                      <c:pt idx="1449" formatCode="0.00">
                        <c:v>36.169999999999995</c:v>
                      </c:pt>
                      <c:pt idx="1450" formatCode="0.00">
                        <c:v>36.199999999999996</c:v>
                      </c:pt>
                      <c:pt idx="1451" formatCode="0.00">
                        <c:v>36.239999999999995</c:v>
                      </c:pt>
                      <c:pt idx="1452" formatCode="0.00">
                        <c:v>36.269999999999996</c:v>
                      </c:pt>
                      <c:pt idx="1453" formatCode="0.00">
                        <c:v>36.299999999999997</c:v>
                      </c:pt>
                      <c:pt idx="1454" formatCode="0.00">
                        <c:v>36.339999999999996</c:v>
                      </c:pt>
                      <c:pt idx="1455" formatCode="0.00">
                        <c:v>36.369999999999997</c:v>
                      </c:pt>
                      <c:pt idx="1456" formatCode="0.00">
                        <c:v>36.4</c:v>
                      </c:pt>
                      <c:pt idx="1457" formatCode="0.00">
                        <c:v>36.44</c:v>
                      </c:pt>
                      <c:pt idx="1458" formatCode="0.00">
                        <c:v>36.47</c:v>
                      </c:pt>
                      <c:pt idx="1459" formatCode="0.00">
                        <c:v>36.5</c:v>
                      </c:pt>
                      <c:pt idx="1460" formatCode="0.00">
                        <c:v>36.54</c:v>
                      </c:pt>
                      <c:pt idx="1461" formatCode="0.00">
                        <c:v>36.57</c:v>
                      </c:pt>
                      <c:pt idx="1462" formatCode="0.00">
                        <c:v>36.599999999999994</c:v>
                      </c:pt>
                      <c:pt idx="1463" formatCode="0.00">
                        <c:v>36.64</c:v>
                      </c:pt>
                      <c:pt idx="1464" formatCode="0.00">
                        <c:v>36.669999999999995</c:v>
                      </c:pt>
                      <c:pt idx="1465" formatCode="0.00">
                        <c:v>36.699999999999996</c:v>
                      </c:pt>
                      <c:pt idx="1466" formatCode="0.00">
                        <c:v>36.739999999999995</c:v>
                      </c:pt>
                      <c:pt idx="1467" formatCode="0.00">
                        <c:v>36.769999999999996</c:v>
                      </c:pt>
                      <c:pt idx="1468" formatCode="0.00">
                        <c:v>36.799999999999997</c:v>
                      </c:pt>
                      <c:pt idx="1469" formatCode="0.00">
                        <c:v>36.839999999999996</c:v>
                      </c:pt>
                      <c:pt idx="1470" formatCode="0.00">
                        <c:v>36.869999999999997</c:v>
                      </c:pt>
                      <c:pt idx="1471" formatCode="0.00">
                        <c:v>36.9</c:v>
                      </c:pt>
                      <c:pt idx="1472" formatCode="0.00">
                        <c:v>36.94</c:v>
                      </c:pt>
                      <c:pt idx="1473" formatCode="0.00">
                        <c:v>36.97</c:v>
                      </c:pt>
                      <c:pt idx="1474" formatCode="0.00">
                        <c:v>37</c:v>
                      </c:pt>
                      <c:pt idx="1475" formatCode="0.00">
                        <c:v>37.04</c:v>
                      </c:pt>
                      <c:pt idx="1476" formatCode="0.00">
                        <c:v>37.07</c:v>
                      </c:pt>
                      <c:pt idx="1477" formatCode="0.00">
                        <c:v>37.099999999999994</c:v>
                      </c:pt>
                      <c:pt idx="1478" formatCode="0.00">
                        <c:v>37.14</c:v>
                      </c:pt>
                      <c:pt idx="1479" formatCode="0.00">
                        <c:v>37.169999999999995</c:v>
                      </c:pt>
                      <c:pt idx="1480" formatCode="0.00">
                        <c:v>37.199999999999996</c:v>
                      </c:pt>
                      <c:pt idx="1481" formatCode="0.00">
                        <c:v>37.239999999999995</c:v>
                      </c:pt>
                      <c:pt idx="1482" formatCode="0.00">
                        <c:v>37.269999999999996</c:v>
                      </c:pt>
                      <c:pt idx="1483" formatCode="0.00">
                        <c:v>37.299999999999997</c:v>
                      </c:pt>
                      <c:pt idx="1484" formatCode="0.00">
                        <c:v>37.339999999999996</c:v>
                      </c:pt>
                      <c:pt idx="1485" formatCode="0.00">
                        <c:v>37.369999999999997</c:v>
                      </c:pt>
                      <c:pt idx="1486" formatCode="0.00">
                        <c:v>37.4</c:v>
                      </c:pt>
                      <c:pt idx="1487" formatCode="0.00">
                        <c:v>37.44</c:v>
                      </c:pt>
                      <c:pt idx="1488" formatCode="0.00">
                        <c:v>37.47</c:v>
                      </c:pt>
                      <c:pt idx="1489" formatCode="0.00">
                        <c:v>37.5</c:v>
                      </c:pt>
                      <c:pt idx="1490" formatCode="0.00">
                        <c:v>37.54</c:v>
                      </c:pt>
                      <c:pt idx="1491" formatCode="0.00">
                        <c:v>37.57</c:v>
                      </c:pt>
                      <c:pt idx="1492" formatCode="0.00">
                        <c:v>37.599999999999994</c:v>
                      </c:pt>
                      <c:pt idx="1493" formatCode="0.00">
                        <c:v>37.64</c:v>
                      </c:pt>
                      <c:pt idx="1494" formatCode="0.00">
                        <c:v>37.669999999999995</c:v>
                      </c:pt>
                      <c:pt idx="1495" formatCode="0.00">
                        <c:v>37.699999999999996</c:v>
                      </c:pt>
                      <c:pt idx="1496" formatCode="0.00">
                        <c:v>37.739999999999995</c:v>
                      </c:pt>
                      <c:pt idx="1497" formatCode="0.00">
                        <c:v>37.769999999999996</c:v>
                      </c:pt>
                      <c:pt idx="1498" formatCode="0.00">
                        <c:v>37.799999999999997</c:v>
                      </c:pt>
                      <c:pt idx="1499" formatCode="0.00">
                        <c:v>37.839999999999996</c:v>
                      </c:pt>
                      <c:pt idx="1500" formatCode="0.00">
                        <c:v>37.869999999999997</c:v>
                      </c:pt>
                      <c:pt idx="1501" formatCode="0.00">
                        <c:v>37.9</c:v>
                      </c:pt>
                      <c:pt idx="1502" formatCode="0.00">
                        <c:v>37.94</c:v>
                      </c:pt>
                      <c:pt idx="1503" formatCode="0.00">
                        <c:v>37.97</c:v>
                      </c:pt>
                      <c:pt idx="1504" formatCode="0.00">
                        <c:v>38</c:v>
                      </c:pt>
                      <c:pt idx="1505" formatCode="0.00">
                        <c:v>38.04</c:v>
                      </c:pt>
                      <c:pt idx="1506" formatCode="0.00">
                        <c:v>38.07</c:v>
                      </c:pt>
                      <c:pt idx="1507" formatCode="0.00">
                        <c:v>38.099999999999994</c:v>
                      </c:pt>
                      <c:pt idx="1508" formatCode="0.00">
                        <c:v>38.14</c:v>
                      </c:pt>
                      <c:pt idx="1509" formatCode="0.00">
                        <c:v>38.169999999999995</c:v>
                      </c:pt>
                      <c:pt idx="1510" formatCode="0.00">
                        <c:v>38.199999999999996</c:v>
                      </c:pt>
                      <c:pt idx="1511" formatCode="0.00">
                        <c:v>38.239999999999995</c:v>
                      </c:pt>
                      <c:pt idx="1512" formatCode="0.00">
                        <c:v>38.269999999999996</c:v>
                      </c:pt>
                      <c:pt idx="1513" formatCode="0.00">
                        <c:v>38.299999999999997</c:v>
                      </c:pt>
                      <c:pt idx="1514" formatCode="0.00">
                        <c:v>38.339999999999996</c:v>
                      </c:pt>
                      <c:pt idx="1515" formatCode="0.00">
                        <c:v>38.369999999999997</c:v>
                      </c:pt>
                      <c:pt idx="1516" formatCode="0.00">
                        <c:v>38.4</c:v>
                      </c:pt>
                      <c:pt idx="1517" formatCode="0.00">
                        <c:v>38.44</c:v>
                      </c:pt>
                      <c:pt idx="1518" formatCode="0.00">
                        <c:v>38.47</c:v>
                      </c:pt>
                      <c:pt idx="1519" formatCode="0.00">
                        <c:v>38.5</c:v>
                      </c:pt>
                      <c:pt idx="1520" formatCode="0.00">
                        <c:v>38.54</c:v>
                      </c:pt>
                      <c:pt idx="1521" formatCode="0.00">
                        <c:v>38.57</c:v>
                      </c:pt>
                      <c:pt idx="1522" formatCode="0.00">
                        <c:v>38.599999999999994</c:v>
                      </c:pt>
                      <c:pt idx="1523" formatCode="0.00">
                        <c:v>38.64</c:v>
                      </c:pt>
                      <c:pt idx="1524" formatCode="0.00">
                        <c:v>38.669999999999995</c:v>
                      </c:pt>
                      <c:pt idx="1525" formatCode="0.00">
                        <c:v>38.699999999999996</c:v>
                      </c:pt>
                      <c:pt idx="1526" formatCode="0.00">
                        <c:v>38.739999999999995</c:v>
                      </c:pt>
                      <c:pt idx="1527" formatCode="0.00">
                        <c:v>38.769999999999996</c:v>
                      </c:pt>
                      <c:pt idx="1528" formatCode="0.00">
                        <c:v>38.799999999999997</c:v>
                      </c:pt>
                      <c:pt idx="1529" formatCode="0.00">
                        <c:v>38.839999999999996</c:v>
                      </c:pt>
                      <c:pt idx="1530" formatCode="0.00">
                        <c:v>38.869999999999997</c:v>
                      </c:pt>
                      <c:pt idx="1531" formatCode="0.00">
                        <c:v>38.9</c:v>
                      </c:pt>
                      <c:pt idx="1532" formatCode="0.00">
                        <c:v>38.94</c:v>
                      </c:pt>
                      <c:pt idx="1533" formatCode="0.00">
                        <c:v>38.97</c:v>
                      </c:pt>
                      <c:pt idx="1534" formatCode="0.00">
                        <c:v>39</c:v>
                      </c:pt>
                      <c:pt idx="1535" formatCode="0.00">
                        <c:v>39.04</c:v>
                      </c:pt>
                      <c:pt idx="1536" formatCode="0.00">
                        <c:v>39.07</c:v>
                      </c:pt>
                      <c:pt idx="1537" formatCode="0.00">
                        <c:v>39.099999999999994</c:v>
                      </c:pt>
                      <c:pt idx="1538" formatCode="0.00">
                        <c:v>39.14</c:v>
                      </c:pt>
                      <c:pt idx="1539" formatCode="0.00">
                        <c:v>39.169999999999995</c:v>
                      </c:pt>
                      <c:pt idx="1540" formatCode="0.00">
                        <c:v>39.199999999999996</c:v>
                      </c:pt>
                      <c:pt idx="1541" formatCode="0.00">
                        <c:v>39.239999999999995</c:v>
                      </c:pt>
                      <c:pt idx="1542" formatCode="0.00">
                        <c:v>39.269999999999996</c:v>
                      </c:pt>
                      <c:pt idx="1543" formatCode="0.00">
                        <c:v>39.299999999999997</c:v>
                      </c:pt>
                      <c:pt idx="1544" formatCode="0.00">
                        <c:v>39.339999999999996</c:v>
                      </c:pt>
                      <c:pt idx="1545" formatCode="0.00">
                        <c:v>39.369999999999997</c:v>
                      </c:pt>
                      <c:pt idx="1546" formatCode="0.00">
                        <c:v>39.4</c:v>
                      </c:pt>
                      <c:pt idx="1547" formatCode="0.00">
                        <c:v>39.44</c:v>
                      </c:pt>
                      <c:pt idx="1548" formatCode="0.00">
                        <c:v>39.47</c:v>
                      </c:pt>
                      <c:pt idx="1549" formatCode="0.00">
                        <c:v>39.5</c:v>
                      </c:pt>
                      <c:pt idx="1550" formatCode="0.00">
                        <c:v>39.54</c:v>
                      </c:pt>
                      <c:pt idx="1551" formatCode="0.00">
                        <c:v>39.57</c:v>
                      </c:pt>
                      <c:pt idx="1552" formatCode="0.00">
                        <c:v>39.599999999999994</c:v>
                      </c:pt>
                      <c:pt idx="1553" formatCode="0.00">
                        <c:v>39.64</c:v>
                      </c:pt>
                      <c:pt idx="1554" formatCode="0.00">
                        <c:v>39.669999999999995</c:v>
                      </c:pt>
                      <c:pt idx="1555" formatCode="0.00">
                        <c:v>39.699999999999996</c:v>
                      </c:pt>
                      <c:pt idx="1556" formatCode="0.00">
                        <c:v>39.739999999999995</c:v>
                      </c:pt>
                      <c:pt idx="1557" formatCode="0.00">
                        <c:v>39.769999999999996</c:v>
                      </c:pt>
                      <c:pt idx="1558" formatCode="0.00">
                        <c:v>39.799999999999997</c:v>
                      </c:pt>
                      <c:pt idx="1559" formatCode="0.00">
                        <c:v>39.839999999999996</c:v>
                      </c:pt>
                      <c:pt idx="1560" formatCode="0.00">
                        <c:v>39.869999999999997</c:v>
                      </c:pt>
                      <c:pt idx="1561" formatCode="0.00">
                        <c:v>39.9</c:v>
                      </c:pt>
                      <c:pt idx="1562" formatCode="0.00">
                        <c:v>39.94</c:v>
                      </c:pt>
                      <c:pt idx="1563" formatCode="0.00">
                        <c:v>39.97</c:v>
                      </c:pt>
                      <c:pt idx="1564" formatCode="0.00">
                        <c:v>40</c:v>
                      </c:pt>
                      <c:pt idx="1565" formatCode="0.00">
                        <c:v>40.04</c:v>
                      </c:pt>
                      <c:pt idx="1566" formatCode="0.00">
                        <c:v>40.07</c:v>
                      </c:pt>
                      <c:pt idx="1567" formatCode="0.00">
                        <c:v>40.099999999999994</c:v>
                      </c:pt>
                      <c:pt idx="1568" formatCode="0.00">
                        <c:v>40.14</c:v>
                      </c:pt>
                      <c:pt idx="1569" formatCode="0.00">
                        <c:v>40.169999999999995</c:v>
                      </c:pt>
                      <c:pt idx="1570" formatCode="0.00">
                        <c:v>40.199999999999996</c:v>
                      </c:pt>
                      <c:pt idx="1571" formatCode="0.00">
                        <c:v>40.239999999999995</c:v>
                      </c:pt>
                      <c:pt idx="1572" formatCode="0.00">
                        <c:v>40.269999999999996</c:v>
                      </c:pt>
                      <c:pt idx="1573" formatCode="0.00">
                        <c:v>40.299999999999997</c:v>
                      </c:pt>
                      <c:pt idx="1574" formatCode="0.00">
                        <c:v>40.339999999999996</c:v>
                      </c:pt>
                      <c:pt idx="1575" formatCode="0.00">
                        <c:v>40.369999999999997</c:v>
                      </c:pt>
                      <c:pt idx="1576" formatCode="0.00">
                        <c:v>40.4</c:v>
                      </c:pt>
                      <c:pt idx="1577" formatCode="0.00">
                        <c:v>40.44</c:v>
                      </c:pt>
                      <c:pt idx="1578" formatCode="0.00">
                        <c:v>40.47</c:v>
                      </c:pt>
                      <c:pt idx="1579" formatCode="0.00">
                        <c:v>40.5</c:v>
                      </c:pt>
                      <c:pt idx="1580" formatCode="0.00">
                        <c:v>40.54</c:v>
                      </c:pt>
                      <c:pt idx="1581" formatCode="0.00">
                        <c:v>40.57</c:v>
                      </c:pt>
                      <c:pt idx="1582" formatCode="0.00">
                        <c:v>40.599999999999994</c:v>
                      </c:pt>
                      <c:pt idx="1583" formatCode="0.00">
                        <c:v>40.64</c:v>
                      </c:pt>
                      <c:pt idx="1584" formatCode="0.00">
                        <c:v>40.669999999999995</c:v>
                      </c:pt>
                      <c:pt idx="1585" formatCode="0.00">
                        <c:v>40.699999999999996</c:v>
                      </c:pt>
                      <c:pt idx="1586" formatCode="0.00">
                        <c:v>40.739999999999995</c:v>
                      </c:pt>
                      <c:pt idx="1587" formatCode="0.00">
                        <c:v>40.769999999999996</c:v>
                      </c:pt>
                      <c:pt idx="1588" formatCode="0.00">
                        <c:v>40.799999999999997</c:v>
                      </c:pt>
                      <c:pt idx="1589" formatCode="0.00">
                        <c:v>40.839999999999996</c:v>
                      </c:pt>
                      <c:pt idx="1590" formatCode="0.00">
                        <c:v>40.869999999999997</c:v>
                      </c:pt>
                      <c:pt idx="1591" formatCode="0.00">
                        <c:v>40.9</c:v>
                      </c:pt>
                      <c:pt idx="1592" formatCode="0.00">
                        <c:v>40.94</c:v>
                      </c:pt>
                      <c:pt idx="1593" formatCode="0.00">
                        <c:v>40.97</c:v>
                      </c:pt>
                      <c:pt idx="1594" formatCode="0.00">
                        <c:v>41</c:v>
                      </c:pt>
                      <c:pt idx="1595" formatCode="0.00">
                        <c:v>41.04</c:v>
                      </c:pt>
                      <c:pt idx="1596" formatCode="0.00">
                        <c:v>41.07</c:v>
                      </c:pt>
                      <c:pt idx="1597" formatCode="0.00">
                        <c:v>41.099999999999994</c:v>
                      </c:pt>
                      <c:pt idx="1598" formatCode="0.00">
                        <c:v>41.14</c:v>
                      </c:pt>
                      <c:pt idx="1599" formatCode="0.00">
                        <c:v>41.169999999999995</c:v>
                      </c:pt>
                      <c:pt idx="1600" formatCode="0.00">
                        <c:v>41.199999999999996</c:v>
                      </c:pt>
                      <c:pt idx="1601" formatCode="0.00">
                        <c:v>41.239999999999995</c:v>
                      </c:pt>
                      <c:pt idx="1602" formatCode="0.00">
                        <c:v>41.269999999999996</c:v>
                      </c:pt>
                      <c:pt idx="1603" formatCode="0.00">
                        <c:v>41.3</c:v>
                      </c:pt>
                      <c:pt idx="1604" formatCode="0.00">
                        <c:v>41.339999999999996</c:v>
                      </c:pt>
                      <c:pt idx="1605" formatCode="0.00">
                        <c:v>41.37</c:v>
                      </c:pt>
                      <c:pt idx="1606" formatCode="0.00">
                        <c:v>41.4</c:v>
                      </c:pt>
                      <c:pt idx="1607" formatCode="0.00">
                        <c:v>41.44</c:v>
                      </c:pt>
                      <c:pt idx="1608" formatCode="0.00">
                        <c:v>41.47</c:v>
                      </c:pt>
                      <c:pt idx="1609" formatCode="0.00">
                        <c:v>41.5</c:v>
                      </c:pt>
                      <c:pt idx="1610" formatCode="0.00">
                        <c:v>41.54</c:v>
                      </c:pt>
                      <c:pt idx="1611" formatCode="0.00">
                        <c:v>41.57</c:v>
                      </c:pt>
                      <c:pt idx="1612" formatCode="0.00">
                        <c:v>41.599999999999994</c:v>
                      </c:pt>
                      <c:pt idx="1613" formatCode="0.00">
                        <c:v>41.64</c:v>
                      </c:pt>
                      <c:pt idx="1614" formatCode="0.00">
                        <c:v>41.669999999999995</c:v>
                      </c:pt>
                      <c:pt idx="1615" formatCode="0.00">
                        <c:v>41.699999999999996</c:v>
                      </c:pt>
                      <c:pt idx="1616" formatCode="0.00">
                        <c:v>41.739999999999995</c:v>
                      </c:pt>
                      <c:pt idx="1617" formatCode="0.00">
                        <c:v>41.769999999999996</c:v>
                      </c:pt>
                      <c:pt idx="1618" formatCode="0.00">
                        <c:v>41.8</c:v>
                      </c:pt>
                      <c:pt idx="1619" formatCode="0.00">
                        <c:v>41.839999999999996</c:v>
                      </c:pt>
                      <c:pt idx="1620" formatCode="0.00">
                        <c:v>41.87</c:v>
                      </c:pt>
                      <c:pt idx="1621" formatCode="0.00">
                        <c:v>41.9</c:v>
                      </c:pt>
                      <c:pt idx="1622" formatCode="0.00">
                        <c:v>41.94</c:v>
                      </c:pt>
                      <c:pt idx="1623" formatCode="0.00">
                        <c:v>41.97</c:v>
                      </c:pt>
                      <c:pt idx="1624" formatCode="0.00">
                        <c:v>42</c:v>
                      </c:pt>
                      <c:pt idx="1625" formatCode="0.00">
                        <c:v>42.04</c:v>
                      </c:pt>
                      <c:pt idx="1626" formatCode="0.00">
                        <c:v>42.07</c:v>
                      </c:pt>
                      <c:pt idx="1627" formatCode="0.00">
                        <c:v>42.099999999999994</c:v>
                      </c:pt>
                      <c:pt idx="1628" formatCode="0.00">
                        <c:v>42.14</c:v>
                      </c:pt>
                      <c:pt idx="1629" formatCode="0.00">
                        <c:v>42.169999999999995</c:v>
                      </c:pt>
                      <c:pt idx="1630" formatCode="0.00">
                        <c:v>42.199999999999996</c:v>
                      </c:pt>
                      <c:pt idx="1631" formatCode="0.00">
                        <c:v>42.239999999999995</c:v>
                      </c:pt>
                      <c:pt idx="1632" formatCode="0.00">
                        <c:v>42.269999999999996</c:v>
                      </c:pt>
                      <c:pt idx="1633" formatCode="0.00">
                        <c:v>42.3</c:v>
                      </c:pt>
                      <c:pt idx="1634" formatCode="0.00">
                        <c:v>42.339999999999996</c:v>
                      </c:pt>
                      <c:pt idx="1635" formatCode="0.00">
                        <c:v>42.37</c:v>
                      </c:pt>
                      <c:pt idx="1636" formatCode="0.00">
                        <c:v>42.4</c:v>
                      </c:pt>
                      <c:pt idx="1637" formatCode="0.00">
                        <c:v>42.44</c:v>
                      </c:pt>
                      <c:pt idx="1638" formatCode="0.00">
                        <c:v>42.47</c:v>
                      </c:pt>
                      <c:pt idx="1639" formatCode="0.00">
                        <c:v>42.5</c:v>
                      </c:pt>
                      <c:pt idx="1640" formatCode="0.00">
                        <c:v>42.54</c:v>
                      </c:pt>
                      <c:pt idx="1641" formatCode="0.00">
                        <c:v>42.57</c:v>
                      </c:pt>
                      <c:pt idx="1642" formatCode="0.00">
                        <c:v>42.599999999999994</c:v>
                      </c:pt>
                      <c:pt idx="1643" formatCode="0.00">
                        <c:v>42.64</c:v>
                      </c:pt>
                      <c:pt idx="1644" formatCode="0.00">
                        <c:v>42.669999999999995</c:v>
                      </c:pt>
                      <c:pt idx="1645" formatCode="0.00">
                        <c:v>42.699999999999996</c:v>
                      </c:pt>
                      <c:pt idx="1646" formatCode="0.00">
                        <c:v>42.739999999999995</c:v>
                      </c:pt>
                      <c:pt idx="1647" formatCode="0.00">
                        <c:v>42.769999999999996</c:v>
                      </c:pt>
                      <c:pt idx="1648" formatCode="0.00">
                        <c:v>42.8</c:v>
                      </c:pt>
                      <c:pt idx="1649" formatCode="0.00">
                        <c:v>42.839999999999996</c:v>
                      </c:pt>
                      <c:pt idx="1650" formatCode="0.00">
                        <c:v>42.87</c:v>
                      </c:pt>
                      <c:pt idx="1651" formatCode="0.00">
                        <c:v>42.9</c:v>
                      </c:pt>
                      <c:pt idx="1652" formatCode="0.00">
                        <c:v>42.94</c:v>
                      </c:pt>
                      <c:pt idx="1653" formatCode="0.00">
                        <c:v>42.97</c:v>
                      </c:pt>
                      <c:pt idx="1654" formatCode="0.00">
                        <c:v>43</c:v>
                      </c:pt>
                      <c:pt idx="1655" formatCode="0.00">
                        <c:v>43.04</c:v>
                      </c:pt>
                      <c:pt idx="1656" formatCode="0.00">
                        <c:v>43.07</c:v>
                      </c:pt>
                      <c:pt idx="1657" formatCode="0.00">
                        <c:v>43.099999999999994</c:v>
                      </c:pt>
                      <c:pt idx="1658" formatCode="0.00">
                        <c:v>43.14</c:v>
                      </c:pt>
                      <c:pt idx="1659" formatCode="0.00">
                        <c:v>43.169999999999995</c:v>
                      </c:pt>
                      <c:pt idx="1660" formatCode="0.00">
                        <c:v>43.199999999999996</c:v>
                      </c:pt>
                      <c:pt idx="1661" formatCode="0.00">
                        <c:v>43.239999999999995</c:v>
                      </c:pt>
                      <c:pt idx="1662" formatCode="0.00">
                        <c:v>43.269999999999996</c:v>
                      </c:pt>
                      <c:pt idx="1663" formatCode="0.00">
                        <c:v>43.3</c:v>
                      </c:pt>
                      <c:pt idx="1664" formatCode="0.00">
                        <c:v>43.339999999999996</c:v>
                      </c:pt>
                      <c:pt idx="1665" formatCode="0.00">
                        <c:v>43.37</c:v>
                      </c:pt>
                      <c:pt idx="1666" formatCode="0.00">
                        <c:v>43.4</c:v>
                      </c:pt>
                      <c:pt idx="1667" formatCode="0.00">
                        <c:v>43.44</c:v>
                      </c:pt>
                      <c:pt idx="1668" formatCode="0.00">
                        <c:v>43.47</c:v>
                      </c:pt>
                      <c:pt idx="1669" formatCode="0.00">
                        <c:v>43.5</c:v>
                      </c:pt>
                      <c:pt idx="1670" formatCode="0.00">
                        <c:v>43.54</c:v>
                      </c:pt>
                      <c:pt idx="1671" formatCode="0.00">
                        <c:v>43.57</c:v>
                      </c:pt>
                      <c:pt idx="1672" formatCode="0.00">
                        <c:v>43.599999999999994</c:v>
                      </c:pt>
                      <c:pt idx="1673" formatCode="0.00">
                        <c:v>43.64</c:v>
                      </c:pt>
                      <c:pt idx="1674" formatCode="0.00">
                        <c:v>43.669999999999995</c:v>
                      </c:pt>
                      <c:pt idx="1675" formatCode="0.00">
                        <c:v>43.699999999999996</c:v>
                      </c:pt>
                      <c:pt idx="1676" formatCode="0.00">
                        <c:v>43.739999999999995</c:v>
                      </c:pt>
                      <c:pt idx="1677" formatCode="0.00">
                        <c:v>43.769999999999996</c:v>
                      </c:pt>
                      <c:pt idx="1678" formatCode="0.00">
                        <c:v>43.8</c:v>
                      </c:pt>
                      <c:pt idx="1679" formatCode="0.00">
                        <c:v>43.839999999999996</c:v>
                      </c:pt>
                      <c:pt idx="1680" formatCode="0.00">
                        <c:v>43.87</c:v>
                      </c:pt>
                      <c:pt idx="1681" formatCode="0.00">
                        <c:v>43.9</c:v>
                      </c:pt>
                      <c:pt idx="1682" formatCode="0.00">
                        <c:v>43.94</c:v>
                      </c:pt>
                      <c:pt idx="1683" formatCode="0.00">
                        <c:v>43.97</c:v>
                      </c:pt>
                      <c:pt idx="1684" formatCode="0.00">
                        <c:v>44</c:v>
                      </c:pt>
                      <c:pt idx="1685" formatCode="0.00">
                        <c:v>44.04</c:v>
                      </c:pt>
                      <c:pt idx="1686" formatCode="0.00">
                        <c:v>44.07</c:v>
                      </c:pt>
                      <c:pt idx="1687" formatCode="0.00">
                        <c:v>44.099999999999994</c:v>
                      </c:pt>
                      <c:pt idx="1688" formatCode="0.00">
                        <c:v>44.14</c:v>
                      </c:pt>
                      <c:pt idx="1689" formatCode="0.00">
                        <c:v>44.169999999999995</c:v>
                      </c:pt>
                      <c:pt idx="1690" formatCode="0.00">
                        <c:v>44.199999999999996</c:v>
                      </c:pt>
                      <c:pt idx="1691" formatCode="0.00">
                        <c:v>44.239999999999995</c:v>
                      </c:pt>
                      <c:pt idx="1692" formatCode="0.00">
                        <c:v>44.269999999999996</c:v>
                      </c:pt>
                      <c:pt idx="1693" formatCode="0.00">
                        <c:v>44.3</c:v>
                      </c:pt>
                      <c:pt idx="1694" formatCode="0.00">
                        <c:v>44.339999999999996</c:v>
                      </c:pt>
                      <c:pt idx="1695" formatCode="0.00">
                        <c:v>44.37</c:v>
                      </c:pt>
                      <c:pt idx="1696" formatCode="0.00">
                        <c:v>44.4</c:v>
                      </c:pt>
                      <c:pt idx="1697" formatCode="0.00">
                        <c:v>44.44</c:v>
                      </c:pt>
                      <c:pt idx="1698" formatCode="0.00">
                        <c:v>44.47</c:v>
                      </c:pt>
                      <c:pt idx="1699" formatCode="0.00">
                        <c:v>44.5</c:v>
                      </c:pt>
                      <c:pt idx="1700" formatCode="0.00">
                        <c:v>44.54</c:v>
                      </c:pt>
                      <c:pt idx="1701" formatCode="0.00">
                        <c:v>44.57</c:v>
                      </c:pt>
                      <c:pt idx="1702" formatCode="0.00">
                        <c:v>44.599999999999994</c:v>
                      </c:pt>
                      <c:pt idx="1703" formatCode="0.00">
                        <c:v>44.64</c:v>
                      </c:pt>
                      <c:pt idx="1704" formatCode="0.00">
                        <c:v>44.669999999999995</c:v>
                      </c:pt>
                      <c:pt idx="1705" formatCode="0.00">
                        <c:v>44.699999999999996</c:v>
                      </c:pt>
                      <c:pt idx="1706" formatCode="0.00">
                        <c:v>44.739999999999995</c:v>
                      </c:pt>
                      <c:pt idx="1707" formatCode="0.00">
                        <c:v>44.769999999999996</c:v>
                      </c:pt>
                      <c:pt idx="1708" formatCode="0.00">
                        <c:v>44.8</c:v>
                      </c:pt>
                      <c:pt idx="1709" formatCode="0.00">
                        <c:v>44.839999999999996</c:v>
                      </c:pt>
                      <c:pt idx="1710" formatCode="0.00">
                        <c:v>44.87</c:v>
                      </c:pt>
                      <c:pt idx="1711" formatCode="0.00">
                        <c:v>44.9</c:v>
                      </c:pt>
                      <c:pt idx="1712" formatCode="0.00">
                        <c:v>44.94</c:v>
                      </c:pt>
                      <c:pt idx="1713" formatCode="0.00">
                        <c:v>44.97</c:v>
                      </c:pt>
                      <c:pt idx="1714" formatCode="0.00">
                        <c:v>45</c:v>
                      </c:pt>
                      <c:pt idx="1715" formatCode="0.00">
                        <c:v>45.04</c:v>
                      </c:pt>
                      <c:pt idx="1716" formatCode="0.00">
                        <c:v>45.07</c:v>
                      </c:pt>
                      <c:pt idx="1717" formatCode="0.00">
                        <c:v>45.099999999999994</c:v>
                      </c:pt>
                      <c:pt idx="1718" formatCode="0.00">
                        <c:v>45.14</c:v>
                      </c:pt>
                      <c:pt idx="1719" formatCode="0.00">
                        <c:v>45.169999999999995</c:v>
                      </c:pt>
                      <c:pt idx="1720" formatCode="0.00">
                        <c:v>45.199999999999996</c:v>
                      </c:pt>
                      <c:pt idx="1721" formatCode="0.00">
                        <c:v>45.239999999999995</c:v>
                      </c:pt>
                      <c:pt idx="1722" formatCode="0.00">
                        <c:v>45.269999999999996</c:v>
                      </c:pt>
                      <c:pt idx="1723" formatCode="0.00">
                        <c:v>45.3</c:v>
                      </c:pt>
                      <c:pt idx="1724" formatCode="0.00">
                        <c:v>45.339999999999996</c:v>
                      </c:pt>
                      <c:pt idx="1725" formatCode="0.00">
                        <c:v>45.37</c:v>
                      </c:pt>
                      <c:pt idx="1726" formatCode="0.00">
                        <c:v>45.4</c:v>
                      </c:pt>
                      <c:pt idx="1727" formatCode="0.00">
                        <c:v>45.44</c:v>
                      </c:pt>
                      <c:pt idx="1728" formatCode="0.00">
                        <c:v>45.47</c:v>
                      </c:pt>
                      <c:pt idx="1729" formatCode="0.00">
                        <c:v>45.5</c:v>
                      </c:pt>
                      <c:pt idx="1730" formatCode="0.00">
                        <c:v>45.54</c:v>
                      </c:pt>
                      <c:pt idx="1731" formatCode="0.00">
                        <c:v>45.57</c:v>
                      </c:pt>
                      <c:pt idx="1732" formatCode="0.00">
                        <c:v>45.599999999999994</c:v>
                      </c:pt>
                      <c:pt idx="1733" formatCode="0.00">
                        <c:v>45.64</c:v>
                      </c:pt>
                      <c:pt idx="1734" formatCode="0.00">
                        <c:v>45.669999999999995</c:v>
                      </c:pt>
                      <c:pt idx="1735" formatCode="0.00">
                        <c:v>45.699999999999996</c:v>
                      </c:pt>
                      <c:pt idx="1736" formatCode="0.00">
                        <c:v>45.739999999999995</c:v>
                      </c:pt>
                      <c:pt idx="1737" formatCode="0.00">
                        <c:v>45.769999999999996</c:v>
                      </c:pt>
                      <c:pt idx="1738" formatCode="0.00">
                        <c:v>45.8</c:v>
                      </c:pt>
                      <c:pt idx="1739" formatCode="0.00">
                        <c:v>45.839999999999996</c:v>
                      </c:pt>
                      <c:pt idx="1740" formatCode="0.00">
                        <c:v>45.87</c:v>
                      </c:pt>
                      <c:pt idx="1741" formatCode="0.00">
                        <c:v>45.9</c:v>
                      </c:pt>
                      <c:pt idx="1742" formatCode="0.00">
                        <c:v>45.94</c:v>
                      </c:pt>
                      <c:pt idx="1743" formatCode="0.00">
                        <c:v>45.97</c:v>
                      </c:pt>
                      <c:pt idx="1744" formatCode="0.00">
                        <c:v>46</c:v>
                      </c:pt>
                      <c:pt idx="1745" formatCode="0.00">
                        <c:v>46.04</c:v>
                      </c:pt>
                      <c:pt idx="1746" formatCode="0.00">
                        <c:v>46.07</c:v>
                      </c:pt>
                      <c:pt idx="1747" formatCode="0.00">
                        <c:v>46.099999999999994</c:v>
                      </c:pt>
                      <c:pt idx="1748" formatCode="0.00">
                        <c:v>46.14</c:v>
                      </c:pt>
                      <c:pt idx="1749" formatCode="0.00">
                        <c:v>46.169999999999995</c:v>
                      </c:pt>
                      <c:pt idx="1750" formatCode="0.00">
                        <c:v>46.199999999999996</c:v>
                      </c:pt>
                      <c:pt idx="1751" formatCode="0.00">
                        <c:v>46.239999999999995</c:v>
                      </c:pt>
                      <c:pt idx="1752" formatCode="0.00">
                        <c:v>46.269999999999996</c:v>
                      </c:pt>
                      <c:pt idx="1753" formatCode="0.00">
                        <c:v>46.3</c:v>
                      </c:pt>
                      <c:pt idx="1754" formatCode="0.00">
                        <c:v>46.339999999999996</c:v>
                      </c:pt>
                      <c:pt idx="1755" formatCode="0.00">
                        <c:v>46.37</c:v>
                      </c:pt>
                      <c:pt idx="1756" formatCode="0.00">
                        <c:v>46.4</c:v>
                      </c:pt>
                      <c:pt idx="1757" formatCode="0.00">
                        <c:v>46.44</c:v>
                      </c:pt>
                      <c:pt idx="1758" formatCode="0.00">
                        <c:v>46.47</c:v>
                      </c:pt>
                      <c:pt idx="1759" formatCode="0.00">
                        <c:v>46.5</c:v>
                      </c:pt>
                      <c:pt idx="1760" formatCode="0.00">
                        <c:v>46.54</c:v>
                      </c:pt>
                      <c:pt idx="1761" formatCode="0.00">
                        <c:v>46.57</c:v>
                      </c:pt>
                      <c:pt idx="1762" formatCode="0.00">
                        <c:v>46.599999999999994</c:v>
                      </c:pt>
                      <c:pt idx="1763" formatCode="0.00">
                        <c:v>46.64</c:v>
                      </c:pt>
                      <c:pt idx="1764" formatCode="0.00">
                        <c:v>46.669999999999995</c:v>
                      </c:pt>
                      <c:pt idx="1765" formatCode="0.00">
                        <c:v>46.699999999999996</c:v>
                      </c:pt>
                      <c:pt idx="1766" formatCode="0.00">
                        <c:v>46.739999999999995</c:v>
                      </c:pt>
                      <c:pt idx="1767" formatCode="0.00">
                        <c:v>46.769999999999996</c:v>
                      </c:pt>
                      <c:pt idx="1768" formatCode="0.00">
                        <c:v>46.8</c:v>
                      </c:pt>
                      <c:pt idx="1769" formatCode="0.00">
                        <c:v>46.839999999999996</c:v>
                      </c:pt>
                      <c:pt idx="1770" formatCode="0.00">
                        <c:v>46.87</c:v>
                      </c:pt>
                      <c:pt idx="1771" formatCode="0.00">
                        <c:v>46.9</c:v>
                      </c:pt>
                      <c:pt idx="1772" formatCode="0.00">
                        <c:v>46.94</c:v>
                      </c:pt>
                      <c:pt idx="1773" formatCode="0.00">
                        <c:v>46.97</c:v>
                      </c:pt>
                      <c:pt idx="1774" formatCode="0.00">
                        <c:v>47</c:v>
                      </c:pt>
                      <c:pt idx="1775" formatCode="0.00">
                        <c:v>47.04</c:v>
                      </c:pt>
                      <c:pt idx="1776" formatCode="0.00">
                        <c:v>47.07</c:v>
                      </c:pt>
                      <c:pt idx="1777" formatCode="0.00">
                        <c:v>47.099999999999994</c:v>
                      </c:pt>
                      <c:pt idx="1778" formatCode="0.00">
                        <c:v>47.14</c:v>
                      </c:pt>
                      <c:pt idx="1779" formatCode="0.00">
                        <c:v>47.169999999999995</c:v>
                      </c:pt>
                      <c:pt idx="1780" formatCode="0.00">
                        <c:v>47.199999999999996</c:v>
                      </c:pt>
                      <c:pt idx="1781" formatCode="0.00">
                        <c:v>47.239999999999995</c:v>
                      </c:pt>
                      <c:pt idx="1782" formatCode="0.00">
                        <c:v>47.269999999999996</c:v>
                      </c:pt>
                      <c:pt idx="1783" formatCode="0.00">
                        <c:v>47.3</c:v>
                      </c:pt>
                      <c:pt idx="1784" formatCode="0.00">
                        <c:v>47.339999999999996</c:v>
                      </c:pt>
                      <c:pt idx="1785" formatCode="0.00">
                        <c:v>47.37</c:v>
                      </c:pt>
                      <c:pt idx="1786" formatCode="0.00">
                        <c:v>47.4</c:v>
                      </c:pt>
                      <c:pt idx="1787" formatCode="0.00">
                        <c:v>47.44</c:v>
                      </c:pt>
                      <c:pt idx="1788" formatCode="0.00">
                        <c:v>47.47</c:v>
                      </c:pt>
                      <c:pt idx="1789" formatCode="0.00">
                        <c:v>47.5</c:v>
                      </c:pt>
                      <c:pt idx="1790" formatCode="0.00">
                        <c:v>47.54</c:v>
                      </c:pt>
                      <c:pt idx="1791" formatCode="0.00">
                        <c:v>47.57</c:v>
                      </c:pt>
                      <c:pt idx="1792" formatCode="0.00">
                        <c:v>47.599999999999994</c:v>
                      </c:pt>
                      <c:pt idx="1793" formatCode="0.00">
                        <c:v>47.64</c:v>
                      </c:pt>
                      <c:pt idx="1794" formatCode="0.00">
                        <c:v>47.669999999999995</c:v>
                      </c:pt>
                      <c:pt idx="1795" formatCode="0.00">
                        <c:v>47.699999999999996</c:v>
                      </c:pt>
                      <c:pt idx="1796" formatCode="0.00">
                        <c:v>47.739999999999995</c:v>
                      </c:pt>
                      <c:pt idx="1797" formatCode="0.00">
                        <c:v>47.769999999999996</c:v>
                      </c:pt>
                      <c:pt idx="1798" formatCode="0.00">
                        <c:v>47.8</c:v>
                      </c:pt>
                      <c:pt idx="1799" formatCode="0.00">
                        <c:v>47.839999999999996</c:v>
                      </c:pt>
                      <c:pt idx="1800" formatCode="0.00">
                        <c:v>47.87</c:v>
                      </c:pt>
                      <c:pt idx="1801" formatCode="0.00">
                        <c:v>47.9</c:v>
                      </c:pt>
                      <c:pt idx="1802" formatCode="0.00">
                        <c:v>47.94</c:v>
                      </c:pt>
                      <c:pt idx="1803" formatCode="0.00">
                        <c:v>47.97</c:v>
                      </c:pt>
                      <c:pt idx="1804" formatCode="0.00">
                        <c:v>48</c:v>
                      </c:pt>
                      <c:pt idx="1805" formatCode="0.00">
                        <c:v>48.04</c:v>
                      </c:pt>
                      <c:pt idx="1806" formatCode="0.00">
                        <c:v>48.07</c:v>
                      </c:pt>
                      <c:pt idx="1807" formatCode="0.00">
                        <c:v>48.099999999999994</c:v>
                      </c:pt>
                      <c:pt idx="1808" formatCode="0.00">
                        <c:v>48.14</c:v>
                      </c:pt>
                      <c:pt idx="1809" formatCode="0.00">
                        <c:v>48.169999999999995</c:v>
                      </c:pt>
                      <c:pt idx="1810" formatCode="0.00">
                        <c:v>48.199999999999996</c:v>
                      </c:pt>
                      <c:pt idx="1811" formatCode="0.00">
                        <c:v>48.239999999999995</c:v>
                      </c:pt>
                      <c:pt idx="1812" formatCode="0.00">
                        <c:v>48.269999999999996</c:v>
                      </c:pt>
                      <c:pt idx="1813" formatCode="0.00">
                        <c:v>48.3</c:v>
                      </c:pt>
                      <c:pt idx="1814" formatCode="0.00">
                        <c:v>48.339999999999996</c:v>
                      </c:pt>
                      <c:pt idx="1815" formatCode="0.00">
                        <c:v>48.37</c:v>
                      </c:pt>
                      <c:pt idx="1816" formatCode="0.00">
                        <c:v>48.4</c:v>
                      </c:pt>
                      <c:pt idx="1817" formatCode="0.00">
                        <c:v>48.44</c:v>
                      </c:pt>
                      <c:pt idx="1818" formatCode="0.00">
                        <c:v>48.47</c:v>
                      </c:pt>
                      <c:pt idx="1819" formatCode="0.00">
                        <c:v>48.5</c:v>
                      </c:pt>
                      <c:pt idx="1820" formatCode="0.00">
                        <c:v>48.54</c:v>
                      </c:pt>
                      <c:pt idx="1821" formatCode="0.00">
                        <c:v>48.57</c:v>
                      </c:pt>
                      <c:pt idx="1822" formatCode="0.00">
                        <c:v>48.599999999999994</c:v>
                      </c:pt>
                      <c:pt idx="1823" formatCode="0.00">
                        <c:v>48.64</c:v>
                      </c:pt>
                      <c:pt idx="1824" formatCode="0.00">
                        <c:v>48.669999999999995</c:v>
                      </c:pt>
                      <c:pt idx="1825" formatCode="0.00">
                        <c:v>48.699999999999996</c:v>
                      </c:pt>
                      <c:pt idx="1826" formatCode="0.00">
                        <c:v>48.739999999999995</c:v>
                      </c:pt>
                      <c:pt idx="1827" formatCode="0.00">
                        <c:v>48.769999999999996</c:v>
                      </c:pt>
                      <c:pt idx="1828" formatCode="0.00">
                        <c:v>48.8</c:v>
                      </c:pt>
                      <c:pt idx="1829" formatCode="0.00">
                        <c:v>48.839999999999996</c:v>
                      </c:pt>
                      <c:pt idx="1830" formatCode="0.00">
                        <c:v>48.87</c:v>
                      </c:pt>
                      <c:pt idx="1831" formatCode="0.00">
                        <c:v>48.9</c:v>
                      </c:pt>
                      <c:pt idx="1832" formatCode="0.00">
                        <c:v>48.94</c:v>
                      </c:pt>
                      <c:pt idx="1833" formatCode="0.00">
                        <c:v>48.97</c:v>
                      </c:pt>
                      <c:pt idx="1834" formatCode="0.00">
                        <c:v>49</c:v>
                      </c:pt>
                      <c:pt idx="1835" formatCode="0.00">
                        <c:v>49.04</c:v>
                      </c:pt>
                      <c:pt idx="1836" formatCode="0.00">
                        <c:v>49.07</c:v>
                      </c:pt>
                      <c:pt idx="1837" formatCode="0.00">
                        <c:v>49.099999999999994</c:v>
                      </c:pt>
                      <c:pt idx="1838" formatCode="0.00">
                        <c:v>49.14</c:v>
                      </c:pt>
                      <c:pt idx="1839" formatCode="0.00">
                        <c:v>49.169999999999995</c:v>
                      </c:pt>
                      <c:pt idx="1840" formatCode="0.00">
                        <c:v>49.199999999999996</c:v>
                      </c:pt>
                      <c:pt idx="1841" formatCode="0.00">
                        <c:v>49.239999999999995</c:v>
                      </c:pt>
                      <c:pt idx="1842" formatCode="0.00">
                        <c:v>49.269999999999996</c:v>
                      </c:pt>
                      <c:pt idx="1843" formatCode="0.00">
                        <c:v>49.3</c:v>
                      </c:pt>
                      <c:pt idx="1844" formatCode="0.00">
                        <c:v>49.339999999999996</c:v>
                      </c:pt>
                      <c:pt idx="1845" formatCode="0.00">
                        <c:v>49.37</c:v>
                      </c:pt>
                      <c:pt idx="1846" formatCode="0.00">
                        <c:v>49.4</c:v>
                      </c:pt>
                      <c:pt idx="1847" formatCode="0.00">
                        <c:v>49.44</c:v>
                      </c:pt>
                      <c:pt idx="1848" formatCode="0.00">
                        <c:v>49.47</c:v>
                      </c:pt>
                      <c:pt idx="1849" formatCode="0.00">
                        <c:v>49.5</c:v>
                      </c:pt>
                      <c:pt idx="1850" formatCode="0.00">
                        <c:v>49.54</c:v>
                      </c:pt>
                      <c:pt idx="1851" formatCode="0.00">
                        <c:v>49.57</c:v>
                      </c:pt>
                      <c:pt idx="1852" formatCode="0.00">
                        <c:v>49.599999999999994</c:v>
                      </c:pt>
                      <c:pt idx="1853" formatCode="0.00">
                        <c:v>49.64</c:v>
                      </c:pt>
                      <c:pt idx="1854" formatCode="0.00">
                        <c:v>49.669999999999995</c:v>
                      </c:pt>
                      <c:pt idx="1855" formatCode="0.00">
                        <c:v>49.699999999999996</c:v>
                      </c:pt>
                      <c:pt idx="1856" formatCode="0.00">
                        <c:v>49.739999999999995</c:v>
                      </c:pt>
                      <c:pt idx="1857" formatCode="0.00">
                        <c:v>49.769999999999996</c:v>
                      </c:pt>
                      <c:pt idx="1858" formatCode="0.00">
                        <c:v>49.8</c:v>
                      </c:pt>
                      <c:pt idx="1859" formatCode="0.00">
                        <c:v>49.839999999999996</c:v>
                      </c:pt>
                      <c:pt idx="1860" formatCode="0.00">
                        <c:v>49.87</c:v>
                      </c:pt>
                      <c:pt idx="1861" formatCode="0.00">
                        <c:v>49.9</c:v>
                      </c:pt>
                      <c:pt idx="1862" formatCode="0.00">
                        <c:v>49.94</c:v>
                      </c:pt>
                      <c:pt idx="1863" formatCode="0.00">
                        <c:v>49.97</c:v>
                      </c:pt>
                      <c:pt idx="1864" formatCode="0.00">
                        <c:v>50</c:v>
                      </c:pt>
                      <c:pt idx="1865" formatCode="0.00">
                        <c:v>50.04</c:v>
                      </c:pt>
                      <c:pt idx="1866" formatCode="0.00">
                        <c:v>50.07</c:v>
                      </c:pt>
                      <c:pt idx="1867" formatCode="0.00">
                        <c:v>50.099999999999994</c:v>
                      </c:pt>
                      <c:pt idx="1868" formatCode="0.00">
                        <c:v>50.14</c:v>
                      </c:pt>
                      <c:pt idx="1869" formatCode="0.00">
                        <c:v>50.169999999999995</c:v>
                      </c:pt>
                      <c:pt idx="1870" formatCode="0.00">
                        <c:v>50.199999999999996</c:v>
                      </c:pt>
                      <c:pt idx="1871" formatCode="0.00">
                        <c:v>50.239999999999995</c:v>
                      </c:pt>
                      <c:pt idx="1872" formatCode="0.00">
                        <c:v>50.269999999999996</c:v>
                      </c:pt>
                      <c:pt idx="1873" formatCode="0.00">
                        <c:v>50.3</c:v>
                      </c:pt>
                      <c:pt idx="1874" formatCode="0.00">
                        <c:v>50.339999999999996</c:v>
                      </c:pt>
                      <c:pt idx="1875" formatCode="0.00">
                        <c:v>50.37</c:v>
                      </c:pt>
                      <c:pt idx="1876" formatCode="0.00">
                        <c:v>50.4</c:v>
                      </c:pt>
                      <c:pt idx="1877" formatCode="0.00">
                        <c:v>50.44</c:v>
                      </c:pt>
                      <c:pt idx="1878" formatCode="0.00">
                        <c:v>50.47</c:v>
                      </c:pt>
                      <c:pt idx="1879" formatCode="0.00">
                        <c:v>50.5</c:v>
                      </c:pt>
                      <c:pt idx="1880" formatCode="0.00">
                        <c:v>50.54</c:v>
                      </c:pt>
                      <c:pt idx="1881" formatCode="0.00">
                        <c:v>50.57</c:v>
                      </c:pt>
                      <c:pt idx="1882" formatCode="0.00">
                        <c:v>50.599999999999994</c:v>
                      </c:pt>
                      <c:pt idx="1883" formatCode="0.00">
                        <c:v>50.64</c:v>
                      </c:pt>
                      <c:pt idx="1884" formatCode="0.00">
                        <c:v>50.669999999999995</c:v>
                      </c:pt>
                      <c:pt idx="1885" formatCode="0.00">
                        <c:v>50.699999999999996</c:v>
                      </c:pt>
                      <c:pt idx="1886" formatCode="0.00">
                        <c:v>50.739999999999995</c:v>
                      </c:pt>
                      <c:pt idx="1887" formatCode="0.00">
                        <c:v>50.769999999999996</c:v>
                      </c:pt>
                      <c:pt idx="1888" formatCode="0.00">
                        <c:v>50.8</c:v>
                      </c:pt>
                      <c:pt idx="1889" formatCode="0.00">
                        <c:v>50.839999999999996</c:v>
                      </c:pt>
                      <c:pt idx="1890" formatCode="0.00">
                        <c:v>50.87</c:v>
                      </c:pt>
                      <c:pt idx="1891" formatCode="0.00">
                        <c:v>50.9</c:v>
                      </c:pt>
                      <c:pt idx="1892" formatCode="0.00">
                        <c:v>50.94</c:v>
                      </c:pt>
                      <c:pt idx="1893" formatCode="0.00">
                        <c:v>50.97</c:v>
                      </c:pt>
                      <c:pt idx="1894" formatCode="0.00">
                        <c:v>51</c:v>
                      </c:pt>
                      <c:pt idx="1895" formatCode="0.00">
                        <c:v>51.04</c:v>
                      </c:pt>
                      <c:pt idx="1896" formatCode="0.00">
                        <c:v>51.07</c:v>
                      </c:pt>
                      <c:pt idx="1897" formatCode="0.00">
                        <c:v>51.099999999999994</c:v>
                      </c:pt>
                      <c:pt idx="1898" formatCode="0.00">
                        <c:v>51.14</c:v>
                      </c:pt>
                      <c:pt idx="1899" formatCode="0.00">
                        <c:v>51.169999999999995</c:v>
                      </c:pt>
                      <c:pt idx="1900" formatCode="0.00">
                        <c:v>51.199999999999996</c:v>
                      </c:pt>
                      <c:pt idx="1901" formatCode="0.00">
                        <c:v>51.239999999999995</c:v>
                      </c:pt>
                      <c:pt idx="1902" formatCode="0.00">
                        <c:v>51.269999999999996</c:v>
                      </c:pt>
                      <c:pt idx="1903" formatCode="0.00">
                        <c:v>51.3</c:v>
                      </c:pt>
                      <c:pt idx="1904" formatCode="0.00">
                        <c:v>51.339999999999996</c:v>
                      </c:pt>
                      <c:pt idx="1905" formatCode="0.00">
                        <c:v>51.37</c:v>
                      </c:pt>
                      <c:pt idx="1906" formatCode="0.00">
                        <c:v>51.4</c:v>
                      </c:pt>
                      <c:pt idx="1907" formatCode="0.00">
                        <c:v>51.44</c:v>
                      </c:pt>
                      <c:pt idx="1908" formatCode="0.00">
                        <c:v>51.47</c:v>
                      </c:pt>
                      <c:pt idx="1909" formatCode="0.00">
                        <c:v>51.5</c:v>
                      </c:pt>
                      <c:pt idx="1910" formatCode="0.00">
                        <c:v>51.54</c:v>
                      </c:pt>
                      <c:pt idx="1911" formatCode="0.00">
                        <c:v>51.57</c:v>
                      </c:pt>
                      <c:pt idx="1912" formatCode="0.00">
                        <c:v>51.599999999999994</c:v>
                      </c:pt>
                      <c:pt idx="1913" formatCode="0.00">
                        <c:v>51.64</c:v>
                      </c:pt>
                      <c:pt idx="1914" formatCode="0.00">
                        <c:v>51.669999999999995</c:v>
                      </c:pt>
                      <c:pt idx="1915" formatCode="0.00">
                        <c:v>51.699999999999996</c:v>
                      </c:pt>
                      <c:pt idx="1916" formatCode="0.00">
                        <c:v>51.739999999999995</c:v>
                      </c:pt>
                      <c:pt idx="1917" formatCode="0.00">
                        <c:v>51.769999999999996</c:v>
                      </c:pt>
                      <c:pt idx="1918" formatCode="0.00">
                        <c:v>51.8</c:v>
                      </c:pt>
                      <c:pt idx="1919" formatCode="0.00">
                        <c:v>51.839999999999996</c:v>
                      </c:pt>
                      <c:pt idx="1920" formatCode="0.00">
                        <c:v>51.87</c:v>
                      </c:pt>
                      <c:pt idx="1921" formatCode="0.00">
                        <c:v>51.9</c:v>
                      </c:pt>
                      <c:pt idx="1922" formatCode="0.00">
                        <c:v>51.939999999999991</c:v>
                      </c:pt>
                      <c:pt idx="1923" formatCode="0.00">
                        <c:v>51.969999999999992</c:v>
                      </c:pt>
                      <c:pt idx="1924" formatCode="0.00">
                        <c:v>51.999999999999993</c:v>
                      </c:pt>
                      <c:pt idx="1925" formatCode="0.00">
                        <c:v>52.04</c:v>
                      </c:pt>
                      <c:pt idx="1926" formatCode="0.00">
                        <c:v>52.07</c:v>
                      </c:pt>
                      <c:pt idx="1927" formatCode="0.00">
                        <c:v>52.1</c:v>
                      </c:pt>
                      <c:pt idx="1928" formatCode="0.00">
                        <c:v>52.139999999999993</c:v>
                      </c:pt>
                      <c:pt idx="1929" formatCode="0.00">
                        <c:v>52.169999999999995</c:v>
                      </c:pt>
                      <c:pt idx="1930" formatCode="0.00">
                        <c:v>52.199999999999996</c:v>
                      </c:pt>
                      <c:pt idx="1931" formatCode="0.00">
                        <c:v>52.24</c:v>
                      </c:pt>
                      <c:pt idx="1932" formatCode="0.00">
                        <c:v>52.27</c:v>
                      </c:pt>
                      <c:pt idx="1933" formatCode="0.00">
                        <c:v>52.300000000000004</c:v>
                      </c:pt>
                      <c:pt idx="1934" formatCode="0.00">
                        <c:v>52.339999999999996</c:v>
                      </c:pt>
                      <c:pt idx="1935" formatCode="0.00">
                        <c:v>52.37</c:v>
                      </c:pt>
                      <c:pt idx="1936" formatCode="0.00">
                        <c:v>52.4</c:v>
                      </c:pt>
                      <c:pt idx="1937" formatCode="0.00">
                        <c:v>52.439999999999991</c:v>
                      </c:pt>
                      <c:pt idx="1938" formatCode="0.00">
                        <c:v>52.469999999999992</c:v>
                      </c:pt>
                      <c:pt idx="1939" formatCode="0.00">
                        <c:v>52.499999999999993</c:v>
                      </c:pt>
                      <c:pt idx="1940" formatCode="0.00">
                        <c:v>52.54</c:v>
                      </c:pt>
                      <c:pt idx="1941" formatCode="0.00">
                        <c:v>52.57</c:v>
                      </c:pt>
                      <c:pt idx="1942" formatCode="0.00">
                        <c:v>52.6</c:v>
                      </c:pt>
                      <c:pt idx="1943" formatCode="0.00">
                        <c:v>52.639999999999993</c:v>
                      </c:pt>
                      <c:pt idx="1944" formatCode="0.00">
                        <c:v>52.669999999999995</c:v>
                      </c:pt>
                      <c:pt idx="1945" formatCode="0.00">
                        <c:v>52.699999999999996</c:v>
                      </c:pt>
                      <c:pt idx="1946" formatCode="0.00">
                        <c:v>52.74</c:v>
                      </c:pt>
                      <c:pt idx="1947" formatCode="0.00">
                        <c:v>52.77</c:v>
                      </c:pt>
                      <c:pt idx="1948" formatCode="0.00">
                        <c:v>52.800000000000004</c:v>
                      </c:pt>
                      <c:pt idx="1949" formatCode="0.00">
                        <c:v>52.839999999999996</c:v>
                      </c:pt>
                      <c:pt idx="1950" formatCode="0.00">
                        <c:v>52.87</c:v>
                      </c:pt>
                      <c:pt idx="1951" formatCode="0.00">
                        <c:v>52.9</c:v>
                      </c:pt>
                      <c:pt idx="1952" formatCode="0.00">
                        <c:v>52.939999999999991</c:v>
                      </c:pt>
                      <c:pt idx="1953" formatCode="0.00">
                        <c:v>52.969999999999992</c:v>
                      </c:pt>
                      <c:pt idx="1954" formatCode="0.00">
                        <c:v>52.999999999999993</c:v>
                      </c:pt>
                      <c:pt idx="1955" formatCode="0.00">
                        <c:v>53.04</c:v>
                      </c:pt>
                      <c:pt idx="1956" formatCode="0.00">
                        <c:v>53.07</c:v>
                      </c:pt>
                      <c:pt idx="1957" formatCode="0.00">
                        <c:v>53.1</c:v>
                      </c:pt>
                      <c:pt idx="1958" formatCode="0.00">
                        <c:v>53.139999999999993</c:v>
                      </c:pt>
                      <c:pt idx="1959" formatCode="0.00">
                        <c:v>53.169999999999995</c:v>
                      </c:pt>
                      <c:pt idx="1960" formatCode="0.00">
                        <c:v>53.199999999999996</c:v>
                      </c:pt>
                      <c:pt idx="1961" formatCode="0.00">
                        <c:v>53.24</c:v>
                      </c:pt>
                      <c:pt idx="1962" formatCode="0.00">
                        <c:v>53.27</c:v>
                      </c:pt>
                      <c:pt idx="1963" formatCode="0.00">
                        <c:v>53.300000000000004</c:v>
                      </c:pt>
                      <c:pt idx="1964" formatCode="0.00">
                        <c:v>53.339999999999996</c:v>
                      </c:pt>
                      <c:pt idx="1965" formatCode="0.00">
                        <c:v>53.37</c:v>
                      </c:pt>
                      <c:pt idx="1966" formatCode="0.00">
                        <c:v>53.4</c:v>
                      </c:pt>
                      <c:pt idx="1967" formatCode="0.00">
                        <c:v>53.439999999999991</c:v>
                      </c:pt>
                      <c:pt idx="1968" formatCode="0.00">
                        <c:v>53.469999999999992</c:v>
                      </c:pt>
                      <c:pt idx="1969" formatCode="0.00">
                        <c:v>53.499999999999993</c:v>
                      </c:pt>
                      <c:pt idx="1970" formatCode="0.00">
                        <c:v>53.54</c:v>
                      </c:pt>
                      <c:pt idx="1971" formatCode="0.00">
                        <c:v>53.57</c:v>
                      </c:pt>
                      <c:pt idx="1972" formatCode="0.00">
                        <c:v>53.6</c:v>
                      </c:pt>
                      <c:pt idx="1973" formatCode="0.00">
                        <c:v>53.639999999999993</c:v>
                      </c:pt>
                      <c:pt idx="1974" formatCode="0.00">
                        <c:v>53.669999999999995</c:v>
                      </c:pt>
                      <c:pt idx="1975" formatCode="0.00">
                        <c:v>53.699999999999996</c:v>
                      </c:pt>
                      <c:pt idx="1976" formatCode="0.00">
                        <c:v>53.74</c:v>
                      </c:pt>
                      <c:pt idx="1977" formatCode="0.00">
                        <c:v>53.77</c:v>
                      </c:pt>
                      <c:pt idx="1978" formatCode="0.00">
                        <c:v>53.800000000000004</c:v>
                      </c:pt>
                      <c:pt idx="1979" formatCode="0.00">
                        <c:v>53.839999999999996</c:v>
                      </c:pt>
                      <c:pt idx="1980" formatCode="0.00">
                        <c:v>53.87</c:v>
                      </c:pt>
                      <c:pt idx="1981" formatCode="0.00">
                        <c:v>53.9</c:v>
                      </c:pt>
                      <c:pt idx="1982" formatCode="0.00">
                        <c:v>53.939999999999991</c:v>
                      </c:pt>
                      <c:pt idx="1983" formatCode="0.00">
                        <c:v>53.969999999999992</c:v>
                      </c:pt>
                      <c:pt idx="1984" formatCode="0.00">
                        <c:v>53.999999999999993</c:v>
                      </c:pt>
                      <c:pt idx="1985" formatCode="0.00">
                        <c:v>54.04</c:v>
                      </c:pt>
                      <c:pt idx="1986" formatCode="0.00">
                        <c:v>54.07</c:v>
                      </c:pt>
                      <c:pt idx="1987" formatCode="0.00">
                        <c:v>54.1</c:v>
                      </c:pt>
                      <c:pt idx="1988" formatCode="0.00">
                        <c:v>54.139999999999993</c:v>
                      </c:pt>
                      <c:pt idx="1989" formatCode="0.00">
                        <c:v>54.169999999999995</c:v>
                      </c:pt>
                      <c:pt idx="1990" formatCode="0.00">
                        <c:v>54.199999999999996</c:v>
                      </c:pt>
                      <c:pt idx="1991" formatCode="0.00">
                        <c:v>54.24</c:v>
                      </c:pt>
                      <c:pt idx="1992" formatCode="0.00">
                        <c:v>54.27</c:v>
                      </c:pt>
                      <c:pt idx="1993" formatCode="0.00">
                        <c:v>54.300000000000004</c:v>
                      </c:pt>
                      <c:pt idx="1994" formatCode="0.00">
                        <c:v>54.339999999999996</c:v>
                      </c:pt>
                      <c:pt idx="1995" formatCode="0.00">
                        <c:v>54.37</c:v>
                      </c:pt>
                      <c:pt idx="1996" formatCode="0.00">
                        <c:v>54.4</c:v>
                      </c:pt>
                      <c:pt idx="1997" formatCode="0.00">
                        <c:v>54.439999999999991</c:v>
                      </c:pt>
                      <c:pt idx="1998" formatCode="0.00">
                        <c:v>54.469999999999992</c:v>
                      </c:pt>
                      <c:pt idx="1999" formatCode="0.00">
                        <c:v>54.499999999999993</c:v>
                      </c:pt>
                      <c:pt idx="2000" formatCode="0.00">
                        <c:v>54.54</c:v>
                      </c:pt>
                      <c:pt idx="2001" formatCode="0.00">
                        <c:v>54.57</c:v>
                      </c:pt>
                      <c:pt idx="2002" formatCode="0.00">
                        <c:v>54.6</c:v>
                      </c:pt>
                      <c:pt idx="2003" formatCode="0.00">
                        <c:v>54.639999999999993</c:v>
                      </c:pt>
                      <c:pt idx="2004" formatCode="0.00">
                        <c:v>54.669999999999995</c:v>
                      </c:pt>
                      <c:pt idx="2005" formatCode="0.00">
                        <c:v>54.699999999999996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IgG!$G$19:$G$2024</c15:sqref>
                        </c15:formulaRef>
                      </c:ext>
                    </c:extLst>
                    <c:numCache>
                      <c:formatCode>General</c:formatCode>
                      <c:ptCount val="2006"/>
                      <c:pt idx="0">
                        <c:v>16.7</c:v>
                      </c:pt>
                      <c:pt idx="1">
                        <c:v>16.7</c:v>
                      </c:pt>
                      <c:pt idx="2">
                        <c:v>16.7</c:v>
                      </c:pt>
                      <c:pt idx="3">
                        <c:v>16.600000000000001</c:v>
                      </c:pt>
                      <c:pt idx="4">
                        <c:v>16.8</c:v>
                      </c:pt>
                      <c:pt idx="5">
                        <c:v>16.899999999999999</c:v>
                      </c:pt>
                      <c:pt idx="6">
                        <c:v>17</c:v>
                      </c:pt>
                      <c:pt idx="7">
                        <c:v>17</c:v>
                      </c:pt>
                      <c:pt idx="8">
                        <c:v>17</c:v>
                      </c:pt>
                      <c:pt idx="9">
                        <c:v>17.100000000000001</c:v>
                      </c:pt>
                      <c:pt idx="10">
                        <c:v>17.100000000000001</c:v>
                      </c:pt>
                      <c:pt idx="11">
                        <c:v>17.100000000000001</c:v>
                      </c:pt>
                      <c:pt idx="12">
                        <c:v>17.100000000000001</c:v>
                      </c:pt>
                      <c:pt idx="13">
                        <c:v>17.5</c:v>
                      </c:pt>
                      <c:pt idx="14">
                        <c:v>17.3</c:v>
                      </c:pt>
                      <c:pt idx="15">
                        <c:v>17.5</c:v>
                      </c:pt>
                      <c:pt idx="16">
                        <c:v>17.399999999999999</c:v>
                      </c:pt>
                      <c:pt idx="17">
                        <c:v>17.5</c:v>
                      </c:pt>
                      <c:pt idx="18">
                        <c:v>17.5</c:v>
                      </c:pt>
                      <c:pt idx="19">
                        <c:v>17.5</c:v>
                      </c:pt>
                      <c:pt idx="20">
                        <c:v>17.5</c:v>
                      </c:pt>
                      <c:pt idx="21">
                        <c:v>17.399999999999999</c:v>
                      </c:pt>
                      <c:pt idx="22">
                        <c:v>17.600000000000001</c:v>
                      </c:pt>
                      <c:pt idx="23">
                        <c:v>17.7</c:v>
                      </c:pt>
                      <c:pt idx="24">
                        <c:v>17.600000000000001</c:v>
                      </c:pt>
                      <c:pt idx="25">
                        <c:v>17.7</c:v>
                      </c:pt>
                      <c:pt idx="26">
                        <c:v>17.7</c:v>
                      </c:pt>
                      <c:pt idx="27">
                        <c:v>17.899999999999999</c:v>
                      </c:pt>
                      <c:pt idx="28">
                        <c:v>17.899999999999999</c:v>
                      </c:pt>
                      <c:pt idx="29">
                        <c:v>17.8</c:v>
                      </c:pt>
                      <c:pt idx="30">
                        <c:v>18</c:v>
                      </c:pt>
                      <c:pt idx="31">
                        <c:v>17.899999999999999</c:v>
                      </c:pt>
                      <c:pt idx="32">
                        <c:v>18.2</c:v>
                      </c:pt>
                      <c:pt idx="33">
                        <c:v>18.2</c:v>
                      </c:pt>
                      <c:pt idx="34">
                        <c:v>18.100000000000001</c:v>
                      </c:pt>
                      <c:pt idx="35">
                        <c:v>18.100000000000001</c:v>
                      </c:pt>
                      <c:pt idx="36">
                        <c:v>18.3</c:v>
                      </c:pt>
                      <c:pt idx="37">
                        <c:v>18.3</c:v>
                      </c:pt>
                      <c:pt idx="38">
                        <c:v>18.3</c:v>
                      </c:pt>
                      <c:pt idx="39">
                        <c:v>18.399999999999999</c:v>
                      </c:pt>
                      <c:pt idx="40">
                        <c:v>18.600000000000001</c:v>
                      </c:pt>
                      <c:pt idx="41">
                        <c:v>18.5</c:v>
                      </c:pt>
                      <c:pt idx="42">
                        <c:v>18.7</c:v>
                      </c:pt>
                      <c:pt idx="43">
                        <c:v>19</c:v>
                      </c:pt>
                      <c:pt idx="44">
                        <c:v>19</c:v>
                      </c:pt>
                      <c:pt idx="45">
                        <c:v>19.100000000000001</c:v>
                      </c:pt>
                      <c:pt idx="46">
                        <c:v>18.899999999999999</c:v>
                      </c:pt>
                      <c:pt idx="47">
                        <c:v>18.899999999999999</c:v>
                      </c:pt>
                      <c:pt idx="48">
                        <c:v>19</c:v>
                      </c:pt>
                      <c:pt idx="49">
                        <c:v>19.100000000000001</c:v>
                      </c:pt>
                      <c:pt idx="50">
                        <c:v>19</c:v>
                      </c:pt>
                      <c:pt idx="51">
                        <c:v>19.3</c:v>
                      </c:pt>
                      <c:pt idx="52">
                        <c:v>19.100000000000001</c:v>
                      </c:pt>
                      <c:pt idx="53">
                        <c:v>19.2</c:v>
                      </c:pt>
                      <c:pt idx="54">
                        <c:v>19.399999999999999</c:v>
                      </c:pt>
                      <c:pt idx="55">
                        <c:v>19.5</c:v>
                      </c:pt>
                      <c:pt idx="56">
                        <c:v>19.600000000000001</c:v>
                      </c:pt>
                      <c:pt idx="57">
                        <c:v>19.5</c:v>
                      </c:pt>
                      <c:pt idx="58">
                        <c:v>19.5</c:v>
                      </c:pt>
                      <c:pt idx="59">
                        <c:v>19.8</c:v>
                      </c:pt>
                      <c:pt idx="60">
                        <c:v>19.600000000000001</c:v>
                      </c:pt>
                      <c:pt idx="61">
                        <c:v>19.7</c:v>
                      </c:pt>
                      <c:pt idx="62">
                        <c:v>19.899999999999999</c:v>
                      </c:pt>
                      <c:pt idx="63">
                        <c:v>20</c:v>
                      </c:pt>
                      <c:pt idx="64">
                        <c:v>20</c:v>
                      </c:pt>
                      <c:pt idx="65">
                        <c:v>20.100000000000001</c:v>
                      </c:pt>
                      <c:pt idx="66">
                        <c:v>20.2</c:v>
                      </c:pt>
                      <c:pt idx="67">
                        <c:v>19.899999999999999</c:v>
                      </c:pt>
                      <c:pt idx="68">
                        <c:v>20</c:v>
                      </c:pt>
                      <c:pt idx="69">
                        <c:v>20.100000000000001</c:v>
                      </c:pt>
                      <c:pt idx="70">
                        <c:v>20.100000000000001</c:v>
                      </c:pt>
                      <c:pt idx="71">
                        <c:v>20.2</c:v>
                      </c:pt>
                      <c:pt idx="72">
                        <c:v>20.3</c:v>
                      </c:pt>
                      <c:pt idx="73">
                        <c:v>20.399999999999999</c:v>
                      </c:pt>
                      <c:pt idx="74">
                        <c:v>20.5</c:v>
                      </c:pt>
                      <c:pt idx="75">
                        <c:v>20.3</c:v>
                      </c:pt>
                      <c:pt idx="76">
                        <c:v>20.5</c:v>
                      </c:pt>
                      <c:pt idx="77">
                        <c:v>20.5</c:v>
                      </c:pt>
                      <c:pt idx="78">
                        <c:v>20.7</c:v>
                      </c:pt>
                      <c:pt idx="79">
                        <c:v>20.5</c:v>
                      </c:pt>
                      <c:pt idx="80">
                        <c:v>20.399999999999999</c:v>
                      </c:pt>
                      <c:pt idx="81">
                        <c:v>20.7</c:v>
                      </c:pt>
                      <c:pt idx="82">
                        <c:v>20.5</c:v>
                      </c:pt>
                      <c:pt idx="83">
                        <c:v>20.5</c:v>
                      </c:pt>
                      <c:pt idx="84">
                        <c:v>20.399999999999999</c:v>
                      </c:pt>
                      <c:pt idx="85">
                        <c:v>20.6</c:v>
                      </c:pt>
                      <c:pt idx="86">
                        <c:v>20.6</c:v>
                      </c:pt>
                      <c:pt idx="87">
                        <c:v>20.7</c:v>
                      </c:pt>
                      <c:pt idx="88">
                        <c:v>20.6</c:v>
                      </c:pt>
                      <c:pt idx="89">
                        <c:v>20.6</c:v>
                      </c:pt>
                      <c:pt idx="90">
                        <c:v>20.5</c:v>
                      </c:pt>
                      <c:pt idx="91">
                        <c:v>20.5</c:v>
                      </c:pt>
                      <c:pt idx="92">
                        <c:v>20.7</c:v>
                      </c:pt>
                      <c:pt idx="93">
                        <c:v>20.6</c:v>
                      </c:pt>
                      <c:pt idx="94">
                        <c:v>20.5</c:v>
                      </c:pt>
                      <c:pt idx="95">
                        <c:v>20.7</c:v>
                      </c:pt>
                      <c:pt idx="96">
                        <c:v>20.5</c:v>
                      </c:pt>
                      <c:pt idx="97">
                        <c:v>20.6</c:v>
                      </c:pt>
                      <c:pt idx="98">
                        <c:v>20.5</c:v>
                      </c:pt>
                      <c:pt idx="99">
                        <c:v>20.6</c:v>
                      </c:pt>
                      <c:pt idx="100">
                        <c:v>20.7</c:v>
                      </c:pt>
                      <c:pt idx="101">
                        <c:v>20.6</c:v>
                      </c:pt>
                      <c:pt idx="102">
                        <c:v>20.7</c:v>
                      </c:pt>
                      <c:pt idx="103">
                        <c:v>20.7</c:v>
                      </c:pt>
                      <c:pt idx="104">
                        <c:v>20.6</c:v>
                      </c:pt>
                      <c:pt idx="105">
                        <c:v>20.6</c:v>
                      </c:pt>
                      <c:pt idx="106">
                        <c:v>20.6</c:v>
                      </c:pt>
                      <c:pt idx="107">
                        <c:v>20.5</c:v>
                      </c:pt>
                      <c:pt idx="108">
                        <c:v>20.7</c:v>
                      </c:pt>
                      <c:pt idx="109">
                        <c:v>20.5</c:v>
                      </c:pt>
                      <c:pt idx="110">
                        <c:v>20.399999999999999</c:v>
                      </c:pt>
                      <c:pt idx="111">
                        <c:v>20.5</c:v>
                      </c:pt>
                      <c:pt idx="112">
                        <c:v>20.6</c:v>
                      </c:pt>
                      <c:pt idx="113">
                        <c:v>20.6</c:v>
                      </c:pt>
                      <c:pt idx="114">
                        <c:v>20.399999999999999</c:v>
                      </c:pt>
                      <c:pt idx="115">
                        <c:v>20.6</c:v>
                      </c:pt>
                      <c:pt idx="116">
                        <c:v>20.5</c:v>
                      </c:pt>
                      <c:pt idx="117">
                        <c:v>20.5</c:v>
                      </c:pt>
                      <c:pt idx="118">
                        <c:v>20.6</c:v>
                      </c:pt>
                      <c:pt idx="119">
                        <c:v>20.6</c:v>
                      </c:pt>
                      <c:pt idx="120">
                        <c:v>20.5</c:v>
                      </c:pt>
                      <c:pt idx="121">
                        <c:v>20.5</c:v>
                      </c:pt>
                      <c:pt idx="122">
                        <c:v>20.399999999999999</c:v>
                      </c:pt>
                      <c:pt idx="123">
                        <c:v>20.399999999999999</c:v>
                      </c:pt>
                      <c:pt idx="124">
                        <c:v>20.6</c:v>
                      </c:pt>
                      <c:pt idx="125">
                        <c:v>20.5</c:v>
                      </c:pt>
                      <c:pt idx="126">
                        <c:v>20.6</c:v>
                      </c:pt>
                      <c:pt idx="127">
                        <c:v>20.6</c:v>
                      </c:pt>
                      <c:pt idx="128">
                        <c:v>20.7</c:v>
                      </c:pt>
                      <c:pt idx="129">
                        <c:v>20.399999999999999</c:v>
                      </c:pt>
                      <c:pt idx="130">
                        <c:v>20.5</c:v>
                      </c:pt>
                      <c:pt idx="131">
                        <c:v>20.5</c:v>
                      </c:pt>
                      <c:pt idx="132">
                        <c:v>20.9</c:v>
                      </c:pt>
                      <c:pt idx="133">
                        <c:v>20.6</c:v>
                      </c:pt>
                      <c:pt idx="134">
                        <c:v>20.5</c:v>
                      </c:pt>
                      <c:pt idx="135">
                        <c:v>20.7</c:v>
                      </c:pt>
                      <c:pt idx="136">
                        <c:v>20.6</c:v>
                      </c:pt>
                      <c:pt idx="137">
                        <c:v>20.5</c:v>
                      </c:pt>
                      <c:pt idx="138">
                        <c:v>20.6</c:v>
                      </c:pt>
                      <c:pt idx="139">
                        <c:v>20.7</c:v>
                      </c:pt>
                      <c:pt idx="140">
                        <c:v>20.5</c:v>
                      </c:pt>
                      <c:pt idx="141">
                        <c:v>20.5</c:v>
                      </c:pt>
                      <c:pt idx="142">
                        <c:v>20.5</c:v>
                      </c:pt>
                      <c:pt idx="143">
                        <c:v>20.6</c:v>
                      </c:pt>
                      <c:pt idx="144">
                        <c:v>20.6</c:v>
                      </c:pt>
                      <c:pt idx="145">
                        <c:v>20.5</c:v>
                      </c:pt>
                      <c:pt idx="146">
                        <c:v>20.7</c:v>
                      </c:pt>
                      <c:pt idx="147">
                        <c:v>20.5</c:v>
                      </c:pt>
                      <c:pt idx="148">
                        <c:v>20.7</c:v>
                      </c:pt>
                      <c:pt idx="149">
                        <c:v>20.6</c:v>
                      </c:pt>
                      <c:pt idx="150">
                        <c:v>20.7</c:v>
                      </c:pt>
                      <c:pt idx="151">
                        <c:v>20.6</c:v>
                      </c:pt>
                      <c:pt idx="152">
                        <c:v>20.8</c:v>
                      </c:pt>
                      <c:pt idx="153">
                        <c:v>20.8</c:v>
                      </c:pt>
                      <c:pt idx="154">
                        <c:v>20.6</c:v>
                      </c:pt>
                      <c:pt idx="155">
                        <c:v>20.7</c:v>
                      </c:pt>
                      <c:pt idx="156">
                        <c:v>20.7</c:v>
                      </c:pt>
                      <c:pt idx="157">
                        <c:v>20.6</c:v>
                      </c:pt>
                      <c:pt idx="158">
                        <c:v>20.7</c:v>
                      </c:pt>
                      <c:pt idx="159">
                        <c:v>20.8</c:v>
                      </c:pt>
                      <c:pt idx="160">
                        <c:v>20.5</c:v>
                      </c:pt>
                      <c:pt idx="161">
                        <c:v>20.6</c:v>
                      </c:pt>
                      <c:pt idx="162">
                        <c:v>20.8</c:v>
                      </c:pt>
                      <c:pt idx="163">
                        <c:v>20.7</c:v>
                      </c:pt>
                      <c:pt idx="164">
                        <c:v>20.8</c:v>
                      </c:pt>
                      <c:pt idx="165">
                        <c:v>21</c:v>
                      </c:pt>
                      <c:pt idx="166">
                        <c:v>20.7</c:v>
                      </c:pt>
                      <c:pt idx="167">
                        <c:v>20.8</c:v>
                      </c:pt>
                      <c:pt idx="168">
                        <c:v>20.7</c:v>
                      </c:pt>
                      <c:pt idx="169">
                        <c:v>20.8</c:v>
                      </c:pt>
                      <c:pt idx="170">
                        <c:v>20.8</c:v>
                      </c:pt>
                      <c:pt idx="171">
                        <c:v>20.7</c:v>
                      </c:pt>
                      <c:pt idx="172">
                        <c:v>20.9</c:v>
                      </c:pt>
                      <c:pt idx="173">
                        <c:v>20.8</c:v>
                      </c:pt>
                      <c:pt idx="174">
                        <c:v>20.9</c:v>
                      </c:pt>
                      <c:pt idx="175">
                        <c:v>20.6</c:v>
                      </c:pt>
                      <c:pt idx="176">
                        <c:v>20.7</c:v>
                      </c:pt>
                      <c:pt idx="177">
                        <c:v>20.8</c:v>
                      </c:pt>
                      <c:pt idx="178">
                        <c:v>20.9</c:v>
                      </c:pt>
                      <c:pt idx="179">
                        <c:v>20.8</c:v>
                      </c:pt>
                      <c:pt idx="180">
                        <c:v>20.7</c:v>
                      </c:pt>
                      <c:pt idx="181">
                        <c:v>20.6</c:v>
                      </c:pt>
                      <c:pt idx="182">
                        <c:v>20.8</c:v>
                      </c:pt>
                      <c:pt idx="183">
                        <c:v>20.9</c:v>
                      </c:pt>
                      <c:pt idx="184">
                        <c:v>21</c:v>
                      </c:pt>
                      <c:pt idx="185">
                        <c:v>20.9</c:v>
                      </c:pt>
                      <c:pt idx="186">
                        <c:v>20.8</c:v>
                      </c:pt>
                      <c:pt idx="187">
                        <c:v>20.9</c:v>
                      </c:pt>
                      <c:pt idx="188">
                        <c:v>20.9</c:v>
                      </c:pt>
                      <c:pt idx="189">
                        <c:v>20.9</c:v>
                      </c:pt>
                      <c:pt idx="190">
                        <c:v>20.9</c:v>
                      </c:pt>
                      <c:pt idx="191">
                        <c:v>21</c:v>
                      </c:pt>
                      <c:pt idx="192">
                        <c:v>20.7</c:v>
                      </c:pt>
                      <c:pt idx="193">
                        <c:v>21</c:v>
                      </c:pt>
                      <c:pt idx="194">
                        <c:v>21</c:v>
                      </c:pt>
                      <c:pt idx="195">
                        <c:v>20.9</c:v>
                      </c:pt>
                      <c:pt idx="196">
                        <c:v>20.9</c:v>
                      </c:pt>
                      <c:pt idx="197">
                        <c:v>21.1</c:v>
                      </c:pt>
                      <c:pt idx="198">
                        <c:v>21</c:v>
                      </c:pt>
                      <c:pt idx="199">
                        <c:v>21</c:v>
                      </c:pt>
                      <c:pt idx="200">
                        <c:v>21.2</c:v>
                      </c:pt>
                      <c:pt idx="201">
                        <c:v>21.1</c:v>
                      </c:pt>
                      <c:pt idx="202">
                        <c:v>21.3</c:v>
                      </c:pt>
                      <c:pt idx="203">
                        <c:v>21.2</c:v>
                      </c:pt>
                      <c:pt idx="204">
                        <c:v>21.2</c:v>
                      </c:pt>
                      <c:pt idx="205">
                        <c:v>21.3</c:v>
                      </c:pt>
                      <c:pt idx="206">
                        <c:v>21.3</c:v>
                      </c:pt>
                      <c:pt idx="207">
                        <c:v>21.4</c:v>
                      </c:pt>
                      <c:pt idx="208">
                        <c:v>21.5</c:v>
                      </c:pt>
                      <c:pt idx="209">
                        <c:v>21.4</c:v>
                      </c:pt>
                      <c:pt idx="210">
                        <c:v>21.4</c:v>
                      </c:pt>
                      <c:pt idx="211">
                        <c:v>21.3</c:v>
                      </c:pt>
                      <c:pt idx="212">
                        <c:v>21.4</c:v>
                      </c:pt>
                      <c:pt idx="213">
                        <c:v>21.5</c:v>
                      </c:pt>
                      <c:pt idx="214">
                        <c:v>21.4</c:v>
                      </c:pt>
                      <c:pt idx="215">
                        <c:v>21.8</c:v>
                      </c:pt>
                      <c:pt idx="216">
                        <c:v>21.7</c:v>
                      </c:pt>
                      <c:pt idx="217">
                        <c:v>21.6</c:v>
                      </c:pt>
                      <c:pt idx="218">
                        <c:v>21.6</c:v>
                      </c:pt>
                      <c:pt idx="219">
                        <c:v>21.8</c:v>
                      </c:pt>
                      <c:pt idx="220">
                        <c:v>21.6</c:v>
                      </c:pt>
                      <c:pt idx="221">
                        <c:v>21.7</c:v>
                      </c:pt>
                      <c:pt idx="222">
                        <c:v>21.8</c:v>
                      </c:pt>
                      <c:pt idx="223">
                        <c:v>21.8</c:v>
                      </c:pt>
                      <c:pt idx="224">
                        <c:v>21.7</c:v>
                      </c:pt>
                      <c:pt idx="225">
                        <c:v>22</c:v>
                      </c:pt>
                      <c:pt idx="226">
                        <c:v>22</c:v>
                      </c:pt>
                      <c:pt idx="227">
                        <c:v>21.8</c:v>
                      </c:pt>
                      <c:pt idx="228">
                        <c:v>21.9</c:v>
                      </c:pt>
                      <c:pt idx="229">
                        <c:v>22</c:v>
                      </c:pt>
                      <c:pt idx="230">
                        <c:v>22</c:v>
                      </c:pt>
                      <c:pt idx="231">
                        <c:v>21.9</c:v>
                      </c:pt>
                      <c:pt idx="232">
                        <c:v>22</c:v>
                      </c:pt>
                      <c:pt idx="233">
                        <c:v>21.8</c:v>
                      </c:pt>
                      <c:pt idx="234">
                        <c:v>21.9</c:v>
                      </c:pt>
                      <c:pt idx="235">
                        <c:v>21.9</c:v>
                      </c:pt>
                      <c:pt idx="236">
                        <c:v>21.8</c:v>
                      </c:pt>
                      <c:pt idx="237">
                        <c:v>21.7</c:v>
                      </c:pt>
                      <c:pt idx="238">
                        <c:v>22.1</c:v>
                      </c:pt>
                      <c:pt idx="239">
                        <c:v>22.1</c:v>
                      </c:pt>
                      <c:pt idx="240">
                        <c:v>21.9</c:v>
                      </c:pt>
                      <c:pt idx="241">
                        <c:v>22</c:v>
                      </c:pt>
                      <c:pt idx="242">
                        <c:v>22</c:v>
                      </c:pt>
                      <c:pt idx="243">
                        <c:v>21.8</c:v>
                      </c:pt>
                      <c:pt idx="244">
                        <c:v>22</c:v>
                      </c:pt>
                      <c:pt idx="245">
                        <c:v>21.9</c:v>
                      </c:pt>
                      <c:pt idx="246">
                        <c:v>21.9</c:v>
                      </c:pt>
                      <c:pt idx="247">
                        <c:v>22</c:v>
                      </c:pt>
                      <c:pt idx="248">
                        <c:v>22.1</c:v>
                      </c:pt>
                      <c:pt idx="249">
                        <c:v>21.7</c:v>
                      </c:pt>
                      <c:pt idx="250">
                        <c:v>22</c:v>
                      </c:pt>
                      <c:pt idx="251">
                        <c:v>21.9</c:v>
                      </c:pt>
                      <c:pt idx="252">
                        <c:v>21.8</c:v>
                      </c:pt>
                      <c:pt idx="253">
                        <c:v>21.9</c:v>
                      </c:pt>
                      <c:pt idx="254">
                        <c:v>21.9</c:v>
                      </c:pt>
                      <c:pt idx="255">
                        <c:v>21.8</c:v>
                      </c:pt>
                      <c:pt idx="256">
                        <c:v>21.8</c:v>
                      </c:pt>
                      <c:pt idx="257">
                        <c:v>21.8</c:v>
                      </c:pt>
                      <c:pt idx="258">
                        <c:v>21.9</c:v>
                      </c:pt>
                      <c:pt idx="259">
                        <c:v>21.8</c:v>
                      </c:pt>
                      <c:pt idx="260">
                        <c:v>21.7</c:v>
                      </c:pt>
                      <c:pt idx="261">
                        <c:v>21.9</c:v>
                      </c:pt>
                      <c:pt idx="262">
                        <c:v>21.7</c:v>
                      </c:pt>
                      <c:pt idx="263">
                        <c:v>21.6</c:v>
                      </c:pt>
                      <c:pt idx="264">
                        <c:v>22</c:v>
                      </c:pt>
                      <c:pt idx="265">
                        <c:v>21.8</c:v>
                      </c:pt>
                      <c:pt idx="266">
                        <c:v>21.9</c:v>
                      </c:pt>
                      <c:pt idx="267">
                        <c:v>21.6</c:v>
                      </c:pt>
                      <c:pt idx="268">
                        <c:v>21.7</c:v>
                      </c:pt>
                      <c:pt idx="269">
                        <c:v>21.8</c:v>
                      </c:pt>
                      <c:pt idx="270">
                        <c:v>21.7</c:v>
                      </c:pt>
                      <c:pt idx="271">
                        <c:v>21.5</c:v>
                      </c:pt>
                      <c:pt idx="272">
                        <c:v>21.6</c:v>
                      </c:pt>
                      <c:pt idx="273">
                        <c:v>21.8</c:v>
                      </c:pt>
                      <c:pt idx="274">
                        <c:v>21.8</c:v>
                      </c:pt>
                      <c:pt idx="275">
                        <c:v>21.7</c:v>
                      </c:pt>
                      <c:pt idx="276">
                        <c:v>21.8</c:v>
                      </c:pt>
                      <c:pt idx="277">
                        <c:v>21.7</c:v>
                      </c:pt>
                      <c:pt idx="278">
                        <c:v>21.7</c:v>
                      </c:pt>
                      <c:pt idx="279">
                        <c:v>21.6</c:v>
                      </c:pt>
                      <c:pt idx="280">
                        <c:v>21.6</c:v>
                      </c:pt>
                      <c:pt idx="281">
                        <c:v>21.7</c:v>
                      </c:pt>
                      <c:pt idx="282">
                        <c:v>21.4</c:v>
                      </c:pt>
                      <c:pt idx="283">
                        <c:v>21.5</c:v>
                      </c:pt>
                      <c:pt idx="284">
                        <c:v>21.7</c:v>
                      </c:pt>
                      <c:pt idx="285">
                        <c:v>21.5</c:v>
                      </c:pt>
                      <c:pt idx="286">
                        <c:v>21.5</c:v>
                      </c:pt>
                      <c:pt idx="287">
                        <c:v>21.6</c:v>
                      </c:pt>
                      <c:pt idx="288">
                        <c:v>21.7</c:v>
                      </c:pt>
                      <c:pt idx="289">
                        <c:v>21.5</c:v>
                      </c:pt>
                      <c:pt idx="290">
                        <c:v>21.5</c:v>
                      </c:pt>
                      <c:pt idx="291">
                        <c:v>21.3</c:v>
                      </c:pt>
                      <c:pt idx="292">
                        <c:v>21.5</c:v>
                      </c:pt>
                      <c:pt idx="293">
                        <c:v>21.3</c:v>
                      </c:pt>
                      <c:pt idx="294">
                        <c:v>21.2</c:v>
                      </c:pt>
                      <c:pt idx="295">
                        <c:v>21.4</c:v>
                      </c:pt>
                      <c:pt idx="296">
                        <c:v>21.7</c:v>
                      </c:pt>
                      <c:pt idx="297">
                        <c:v>21.4</c:v>
                      </c:pt>
                      <c:pt idx="298">
                        <c:v>21.5</c:v>
                      </c:pt>
                      <c:pt idx="299">
                        <c:v>21.4</c:v>
                      </c:pt>
                      <c:pt idx="300">
                        <c:v>21.4</c:v>
                      </c:pt>
                      <c:pt idx="301">
                        <c:v>21.7</c:v>
                      </c:pt>
                      <c:pt idx="302">
                        <c:v>21.4</c:v>
                      </c:pt>
                      <c:pt idx="303">
                        <c:v>21.5</c:v>
                      </c:pt>
                      <c:pt idx="304">
                        <c:v>21.3</c:v>
                      </c:pt>
                      <c:pt idx="305">
                        <c:v>21.4</c:v>
                      </c:pt>
                      <c:pt idx="306">
                        <c:v>21.3</c:v>
                      </c:pt>
                      <c:pt idx="307">
                        <c:v>21.3</c:v>
                      </c:pt>
                      <c:pt idx="308">
                        <c:v>21.4</c:v>
                      </c:pt>
                      <c:pt idx="309">
                        <c:v>21.4</c:v>
                      </c:pt>
                      <c:pt idx="310">
                        <c:v>21.3</c:v>
                      </c:pt>
                      <c:pt idx="311">
                        <c:v>21.4</c:v>
                      </c:pt>
                      <c:pt idx="312">
                        <c:v>21.3</c:v>
                      </c:pt>
                      <c:pt idx="313">
                        <c:v>21.3</c:v>
                      </c:pt>
                      <c:pt idx="314">
                        <c:v>21.4</c:v>
                      </c:pt>
                      <c:pt idx="315">
                        <c:v>21.3</c:v>
                      </c:pt>
                      <c:pt idx="316">
                        <c:v>21.7</c:v>
                      </c:pt>
                      <c:pt idx="317">
                        <c:v>21.4</c:v>
                      </c:pt>
                      <c:pt idx="318">
                        <c:v>21.5</c:v>
                      </c:pt>
                      <c:pt idx="319">
                        <c:v>21.5</c:v>
                      </c:pt>
                      <c:pt idx="320">
                        <c:v>21.4</c:v>
                      </c:pt>
                      <c:pt idx="321">
                        <c:v>21.3</c:v>
                      </c:pt>
                      <c:pt idx="322">
                        <c:v>21.4</c:v>
                      </c:pt>
                      <c:pt idx="323">
                        <c:v>21.5</c:v>
                      </c:pt>
                      <c:pt idx="324">
                        <c:v>21.4</c:v>
                      </c:pt>
                      <c:pt idx="325">
                        <c:v>21.3</c:v>
                      </c:pt>
                      <c:pt idx="326">
                        <c:v>21.4</c:v>
                      </c:pt>
                      <c:pt idx="327">
                        <c:v>21.5</c:v>
                      </c:pt>
                      <c:pt idx="328">
                        <c:v>21.3</c:v>
                      </c:pt>
                      <c:pt idx="329">
                        <c:v>21.4</c:v>
                      </c:pt>
                      <c:pt idx="330">
                        <c:v>21.5</c:v>
                      </c:pt>
                      <c:pt idx="331">
                        <c:v>21.5</c:v>
                      </c:pt>
                      <c:pt idx="332">
                        <c:v>21.6</c:v>
                      </c:pt>
                      <c:pt idx="333">
                        <c:v>21.7</c:v>
                      </c:pt>
                      <c:pt idx="334">
                        <c:v>21.7</c:v>
                      </c:pt>
                      <c:pt idx="335">
                        <c:v>21.7</c:v>
                      </c:pt>
                      <c:pt idx="336">
                        <c:v>21.7</c:v>
                      </c:pt>
                      <c:pt idx="337">
                        <c:v>21.6</c:v>
                      </c:pt>
                      <c:pt idx="338">
                        <c:v>21.7</c:v>
                      </c:pt>
                      <c:pt idx="339">
                        <c:v>21.9</c:v>
                      </c:pt>
                      <c:pt idx="340">
                        <c:v>21.8</c:v>
                      </c:pt>
                      <c:pt idx="341">
                        <c:v>21.7</c:v>
                      </c:pt>
                      <c:pt idx="342">
                        <c:v>21.8</c:v>
                      </c:pt>
                      <c:pt idx="343">
                        <c:v>21.5</c:v>
                      </c:pt>
                      <c:pt idx="344">
                        <c:v>21.6</c:v>
                      </c:pt>
                      <c:pt idx="345">
                        <c:v>21.6</c:v>
                      </c:pt>
                      <c:pt idx="346">
                        <c:v>21.7</c:v>
                      </c:pt>
                      <c:pt idx="347">
                        <c:v>21.9</c:v>
                      </c:pt>
                      <c:pt idx="348">
                        <c:v>22</c:v>
                      </c:pt>
                      <c:pt idx="349">
                        <c:v>21.7</c:v>
                      </c:pt>
                      <c:pt idx="350">
                        <c:v>21.8</c:v>
                      </c:pt>
                      <c:pt idx="351">
                        <c:v>21.7</c:v>
                      </c:pt>
                      <c:pt idx="352">
                        <c:v>21.6</c:v>
                      </c:pt>
                      <c:pt idx="353">
                        <c:v>21.9</c:v>
                      </c:pt>
                      <c:pt idx="354">
                        <c:v>21.9</c:v>
                      </c:pt>
                      <c:pt idx="355">
                        <c:v>21.7</c:v>
                      </c:pt>
                      <c:pt idx="356">
                        <c:v>21.9</c:v>
                      </c:pt>
                      <c:pt idx="357">
                        <c:v>21.8</c:v>
                      </c:pt>
                      <c:pt idx="358">
                        <c:v>20.399999999999999</c:v>
                      </c:pt>
                      <c:pt idx="359">
                        <c:v>8.5</c:v>
                      </c:pt>
                      <c:pt idx="360">
                        <c:v>-52.2</c:v>
                      </c:pt>
                      <c:pt idx="361">
                        <c:v>-51.2</c:v>
                      </c:pt>
                      <c:pt idx="362">
                        <c:v>-48</c:v>
                      </c:pt>
                      <c:pt idx="363">
                        <c:v>-46.4</c:v>
                      </c:pt>
                      <c:pt idx="364">
                        <c:v>-46</c:v>
                      </c:pt>
                      <c:pt idx="365">
                        <c:v>-45.4</c:v>
                      </c:pt>
                      <c:pt idx="366">
                        <c:v>-45</c:v>
                      </c:pt>
                      <c:pt idx="367">
                        <c:v>-45.6</c:v>
                      </c:pt>
                      <c:pt idx="368">
                        <c:v>-45.8</c:v>
                      </c:pt>
                      <c:pt idx="369">
                        <c:v>-45.7</c:v>
                      </c:pt>
                      <c:pt idx="370">
                        <c:v>-46.1</c:v>
                      </c:pt>
                      <c:pt idx="371">
                        <c:v>-46.6</c:v>
                      </c:pt>
                      <c:pt idx="372">
                        <c:v>-47.6</c:v>
                      </c:pt>
                      <c:pt idx="373">
                        <c:v>-49.1</c:v>
                      </c:pt>
                      <c:pt idx="374">
                        <c:v>-51.1</c:v>
                      </c:pt>
                      <c:pt idx="375">
                        <c:v>-54.1</c:v>
                      </c:pt>
                      <c:pt idx="376">
                        <c:v>-58.3</c:v>
                      </c:pt>
                      <c:pt idx="377">
                        <c:v>-61.1</c:v>
                      </c:pt>
                      <c:pt idx="378">
                        <c:v>-64.8</c:v>
                      </c:pt>
                      <c:pt idx="379">
                        <c:v>-66.099999999999994</c:v>
                      </c:pt>
                      <c:pt idx="380">
                        <c:v>-66.900000000000006</c:v>
                      </c:pt>
                      <c:pt idx="381">
                        <c:v>-67.099999999999994</c:v>
                      </c:pt>
                      <c:pt idx="382">
                        <c:v>-67.5</c:v>
                      </c:pt>
                      <c:pt idx="383">
                        <c:v>-67.5</c:v>
                      </c:pt>
                      <c:pt idx="384">
                        <c:v>-67.7</c:v>
                      </c:pt>
                      <c:pt idx="385">
                        <c:v>-67.7</c:v>
                      </c:pt>
                      <c:pt idx="386">
                        <c:v>-67.8</c:v>
                      </c:pt>
                      <c:pt idx="387">
                        <c:v>-67.900000000000006</c:v>
                      </c:pt>
                      <c:pt idx="388">
                        <c:v>-67.900000000000006</c:v>
                      </c:pt>
                      <c:pt idx="389">
                        <c:v>-67.7</c:v>
                      </c:pt>
                      <c:pt idx="390">
                        <c:v>-67.900000000000006</c:v>
                      </c:pt>
                      <c:pt idx="391">
                        <c:v>-67.900000000000006</c:v>
                      </c:pt>
                      <c:pt idx="392">
                        <c:v>-67.900000000000006</c:v>
                      </c:pt>
                      <c:pt idx="393">
                        <c:v>-68</c:v>
                      </c:pt>
                      <c:pt idx="394">
                        <c:v>-68.2</c:v>
                      </c:pt>
                      <c:pt idx="395">
                        <c:v>-68.2</c:v>
                      </c:pt>
                      <c:pt idx="396">
                        <c:v>-68.900000000000006</c:v>
                      </c:pt>
                      <c:pt idx="397">
                        <c:v>-69</c:v>
                      </c:pt>
                      <c:pt idx="398">
                        <c:v>-69.3</c:v>
                      </c:pt>
                      <c:pt idx="399">
                        <c:v>-73.400000000000006</c:v>
                      </c:pt>
                      <c:pt idx="400">
                        <c:v>-77.2</c:v>
                      </c:pt>
                      <c:pt idx="401">
                        <c:v>-79.2</c:v>
                      </c:pt>
                      <c:pt idx="402">
                        <c:v>-80.8</c:v>
                      </c:pt>
                      <c:pt idx="403">
                        <c:v>-81.7</c:v>
                      </c:pt>
                      <c:pt idx="404">
                        <c:v>-82.3</c:v>
                      </c:pt>
                      <c:pt idx="405">
                        <c:v>-83.3</c:v>
                      </c:pt>
                      <c:pt idx="406">
                        <c:v>-83.5</c:v>
                      </c:pt>
                      <c:pt idx="407">
                        <c:v>-84.2</c:v>
                      </c:pt>
                      <c:pt idx="408">
                        <c:v>-84.8</c:v>
                      </c:pt>
                      <c:pt idx="409">
                        <c:v>-85.2</c:v>
                      </c:pt>
                      <c:pt idx="410">
                        <c:v>-85.8</c:v>
                      </c:pt>
                      <c:pt idx="411">
                        <c:v>-86.3</c:v>
                      </c:pt>
                      <c:pt idx="412">
                        <c:v>-86.7</c:v>
                      </c:pt>
                      <c:pt idx="413">
                        <c:v>-86.7</c:v>
                      </c:pt>
                      <c:pt idx="414">
                        <c:v>-86.6</c:v>
                      </c:pt>
                      <c:pt idx="415">
                        <c:v>-86.5</c:v>
                      </c:pt>
                      <c:pt idx="416">
                        <c:v>-86.3</c:v>
                      </c:pt>
                      <c:pt idx="417">
                        <c:v>-86.2</c:v>
                      </c:pt>
                      <c:pt idx="418">
                        <c:v>-86.5</c:v>
                      </c:pt>
                      <c:pt idx="419">
                        <c:v>-86.5</c:v>
                      </c:pt>
                      <c:pt idx="420">
                        <c:v>-86.7</c:v>
                      </c:pt>
                      <c:pt idx="421">
                        <c:v>-86.9</c:v>
                      </c:pt>
                      <c:pt idx="422">
                        <c:v>-87.1</c:v>
                      </c:pt>
                      <c:pt idx="423">
                        <c:v>-87.5</c:v>
                      </c:pt>
                      <c:pt idx="424">
                        <c:v>-87.8</c:v>
                      </c:pt>
                      <c:pt idx="425">
                        <c:v>-88.1</c:v>
                      </c:pt>
                      <c:pt idx="426">
                        <c:v>-88.4</c:v>
                      </c:pt>
                      <c:pt idx="427">
                        <c:v>-88.5</c:v>
                      </c:pt>
                      <c:pt idx="428">
                        <c:v>-88.9</c:v>
                      </c:pt>
                      <c:pt idx="429">
                        <c:v>-89</c:v>
                      </c:pt>
                      <c:pt idx="430">
                        <c:v>-88.6</c:v>
                      </c:pt>
                      <c:pt idx="431">
                        <c:v>-88.6</c:v>
                      </c:pt>
                      <c:pt idx="432">
                        <c:v>-88.9</c:v>
                      </c:pt>
                      <c:pt idx="433">
                        <c:v>-89</c:v>
                      </c:pt>
                      <c:pt idx="434">
                        <c:v>-89.1</c:v>
                      </c:pt>
                      <c:pt idx="435">
                        <c:v>-89</c:v>
                      </c:pt>
                      <c:pt idx="436">
                        <c:v>-89.1</c:v>
                      </c:pt>
                      <c:pt idx="437">
                        <c:v>-89.1</c:v>
                      </c:pt>
                      <c:pt idx="438">
                        <c:v>-89.5</c:v>
                      </c:pt>
                      <c:pt idx="439">
                        <c:v>-89.7</c:v>
                      </c:pt>
                      <c:pt idx="440">
                        <c:v>-89.4</c:v>
                      </c:pt>
                      <c:pt idx="441">
                        <c:v>-89.2</c:v>
                      </c:pt>
                      <c:pt idx="442">
                        <c:v>-89</c:v>
                      </c:pt>
                      <c:pt idx="443">
                        <c:v>-89</c:v>
                      </c:pt>
                      <c:pt idx="444">
                        <c:v>-89.3</c:v>
                      </c:pt>
                      <c:pt idx="445">
                        <c:v>-89.6</c:v>
                      </c:pt>
                      <c:pt idx="446">
                        <c:v>-89.8</c:v>
                      </c:pt>
                      <c:pt idx="447">
                        <c:v>-89.5</c:v>
                      </c:pt>
                      <c:pt idx="448">
                        <c:v>-89.3</c:v>
                      </c:pt>
                      <c:pt idx="449">
                        <c:v>-89.2</c:v>
                      </c:pt>
                      <c:pt idx="450">
                        <c:v>-89.7</c:v>
                      </c:pt>
                      <c:pt idx="451">
                        <c:v>-90.1</c:v>
                      </c:pt>
                      <c:pt idx="452">
                        <c:v>-89.7</c:v>
                      </c:pt>
                      <c:pt idx="453">
                        <c:v>-89.3</c:v>
                      </c:pt>
                      <c:pt idx="454">
                        <c:v>-89</c:v>
                      </c:pt>
                      <c:pt idx="455">
                        <c:v>-88.9</c:v>
                      </c:pt>
                      <c:pt idx="456">
                        <c:v>-89.4</c:v>
                      </c:pt>
                      <c:pt idx="457">
                        <c:v>-89.6</c:v>
                      </c:pt>
                      <c:pt idx="458">
                        <c:v>-89.6</c:v>
                      </c:pt>
                      <c:pt idx="459">
                        <c:v>-89.8</c:v>
                      </c:pt>
                      <c:pt idx="460">
                        <c:v>-89.6</c:v>
                      </c:pt>
                      <c:pt idx="461">
                        <c:v>-89.8</c:v>
                      </c:pt>
                      <c:pt idx="462">
                        <c:v>-90</c:v>
                      </c:pt>
                      <c:pt idx="463">
                        <c:v>-89.9</c:v>
                      </c:pt>
                      <c:pt idx="464">
                        <c:v>-89.8</c:v>
                      </c:pt>
                      <c:pt idx="465">
                        <c:v>-89.7</c:v>
                      </c:pt>
                      <c:pt idx="466">
                        <c:v>-89.9</c:v>
                      </c:pt>
                      <c:pt idx="467">
                        <c:v>-89.8</c:v>
                      </c:pt>
                      <c:pt idx="468">
                        <c:v>-90</c:v>
                      </c:pt>
                      <c:pt idx="469">
                        <c:v>-89.8</c:v>
                      </c:pt>
                      <c:pt idx="470">
                        <c:v>-89.6</c:v>
                      </c:pt>
                      <c:pt idx="471">
                        <c:v>-89.8</c:v>
                      </c:pt>
                      <c:pt idx="472">
                        <c:v>-90.2</c:v>
                      </c:pt>
                      <c:pt idx="473">
                        <c:v>-90.3</c:v>
                      </c:pt>
                      <c:pt idx="474">
                        <c:v>-89.7</c:v>
                      </c:pt>
                      <c:pt idx="475">
                        <c:v>-89.6</c:v>
                      </c:pt>
                      <c:pt idx="476">
                        <c:v>-89.6</c:v>
                      </c:pt>
                      <c:pt idx="477">
                        <c:v>-89.8</c:v>
                      </c:pt>
                      <c:pt idx="478">
                        <c:v>-89.9</c:v>
                      </c:pt>
                      <c:pt idx="479">
                        <c:v>-90.1</c:v>
                      </c:pt>
                      <c:pt idx="480">
                        <c:v>-89.2</c:v>
                      </c:pt>
                      <c:pt idx="481">
                        <c:v>-89</c:v>
                      </c:pt>
                      <c:pt idx="482">
                        <c:v>-88.9</c:v>
                      </c:pt>
                      <c:pt idx="483">
                        <c:v>-89.3</c:v>
                      </c:pt>
                      <c:pt idx="484">
                        <c:v>-89.7</c:v>
                      </c:pt>
                      <c:pt idx="485">
                        <c:v>-89.7</c:v>
                      </c:pt>
                      <c:pt idx="486">
                        <c:v>-89.5</c:v>
                      </c:pt>
                      <c:pt idx="487">
                        <c:v>-89.2</c:v>
                      </c:pt>
                      <c:pt idx="488">
                        <c:v>-89.3</c:v>
                      </c:pt>
                      <c:pt idx="489">
                        <c:v>-89.8</c:v>
                      </c:pt>
                      <c:pt idx="490">
                        <c:v>-90.1</c:v>
                      </c:pt>
                      <c:pt idx="491">
                        <c:v>-89.7</c:v>
                      </c:pt>
                      <c:pt idx="492">
                        <c:v>-89.6</c:v>
                      </c:pt>
                      <c:pt idx="493">
                        <c:v>-89.6</c:v>
                      </c:pt>
                      <c:pt idx="494">
                        <c:v>-89.8</c:v>
                      </c:pt>
                      <c:pt idx="495">
                        <c:v>-89.9</c:v>
                      </c:pt>
                      <c:pt idx="496">
                        <c:v>-89.8</c:v>
                      </c:pt>
                      <c:pt idx="497">
                        <c:v>-89.4</c:v>
                      </c:pt>
                      <c:pt idx="498">
                        <c:v>-89.5</c:v>
                      </c:pt>
                      <c:pt idx="499">
                        <c:v>-89.8</c:v>
                      </c:pt>
                      <c:pt idx="500">
                        <c:v>-90.1</c:v>
                      </c:pt>
                      <c:pt idx="501">
                        <c:v>-89.8</c:v>
                      </c:pt>
                      <c:pt idx="502">
                        <c:v>-89.7</c:v>
                      </c:pt>
                      <c:pt idx="503">
                        <c:v>-89.7</c:v>
                      </c:pt>
                      <c:pt idx="504">
                        <c:v>-89.6</c:v>
                      </c:pt>
                      <c:pt idx="505">
                        <c:v>-89.8</c:v>
                      </c:pt>
                      <c:pt idx="506">
                        <c:v>-90</c:v>
                      </c:pt>
                      <c:pt idx="507">
                        <c:v>-89.8</c:v>
                      </c:pt>
                      <c:pt idx="508">
                        <c:v>-89.5</c:v>
                      </c:pt>
                      <c:pt idx="509">
                        <c:v>-89.3</c:v>
                      </c:pt>
                      <c:pt idx="510">
                        <c:v>-89.6</c:v>
                      </c:pt>
                      <c:pt idx="511">
                        <c:v>-89.8</c:v>
                      </c:pt>
                      <c:pt idx="512">
                        <c:v>-90</c:v>
                      </c:pt>
                      <c:pt idx="513">
                        <c:v>-89.6</c:v>
                      </c:pt>
                      <c:pt idx="514">
                        <c:v>-89.6</c:v>
                      </c:pt>
                      <c:pt idx="515">
                        <c:v>-89.5</c:v>
                      </c:pt>
                      <c:pt idx="516">
                        <c:v>-89.7</c:v>
                      </c:pt>
                      <c:pt idx="517">
                        <c:v>-89.9</c:v>
                      </c:pt>
                      <c:pt idx="518">
                        <c:v>-89.9</c:v>
                      </c:pt>
                      <c:pt idx="519">
                        <c:v>-90.1</c:v>
                      </c:pt>
                      <c:pt idx="520">
                        <c:v>-90.3</c:v>
                      </c:pt>
                      <c:pt idx="521">
                        <c:v>-90</c:v>
                      </c:pt>
                      <c:pt idx="522">
                        <c:v>-89.8</c:v>
                      </c:pt>
                      <c:pt idx="523">
                        <c:v>-89.7</c:v>
                      </c:pt>
                      <c:pt idx="524">
                        <c:v>-90</c:v>
                      </c:pt>
                      <c:pt idx="525">
                        <c:v>-90</c:v>
                      </c:pt>
                      <c:pt idx="526">
                        <c:v>-90.1</c:v>
                      </c:pt>
                      <c:pt idx="527">
                        <c:v>-89.6</c:v>
                      </c:pt>
                      <c:pt idx="528">
                        <c:v>-89.2</c:v>
                      </c:pt>
                      <c:pt idx="529">
                        <c:v>-89.2</c:v>
                      </c:pt>
                      <c:pt idx="530">
                        <c:v>-89.4</c:v>
                      </c:pt>
                      <c:pt idx="531">
                        <c:v>-89.7</c:v>
                      </c:pt>
                      <c:pt idx="532">
                        <c:v>-90</c:v>
                      </c:pt>
                      <c:pt idx="533">
                        <c:v>-89.6</c:v>
                      </c:pt>
                      <c:pt idx="534">
                        <c:v>-89.1</c:v>
                      </c:pt>
                      <c:pt idx="535">
                        <c:v>-89.3</c:v>
                      </c:pt>
                      <c:pt idx="536">
                        <c:v>-89.8</c:v>
                      </c:pt>
                      <c:pt idx="537">
                        <c:v>-89.9</c:v>
                      </c:pt>
                      <c:pt idx="538">
                        <c:v>-89.8</c:v>
                      </c:pt>
                      <c:pt idx="539">
                        <c:v>-89.5</c:v>
                      </c:pt>
                      <c:pt idx="540">
                        <c:v>-89.5</c:v>
                      </c:pt>
                      <c:pt idx="541">
                        <c:v>-89.5</c:v>
                      </c:pt>
                      <c:pt idx="542">
                        <c:v>-90</c:v>
                      </c:pt>
                      <c:pt idx="543">
                        <c:v>-90.2</c:v>
                      </c:pt>
                      <c:pt idx="544">
                        <c:v>-89.8</c:v>
                      </c:pt>
                      <c:pt idx="545">
                        <c:v>-89.2</c:v>
                      </c:pt>
                      <c:pt idx="546">
                        <c:v>-89.7</c:v>
                      </c:pt>
                      <c:pt idx="547">
                        <c:v>-89.9</c:v>
                      </c:pt>
                      <c:pt idx="548">
                        <c:v>-90.1</c:v>
                      </c:pt>
                      <c:pt idx="549">
                        <c:v>-89.8</c:v>
                      </c:pt>
                      <c:pt idx="550">
                        <c:v>-89</c:v>
                      </c:pt>
                      <c:pt idx="551">
                        <c:v>-89</c:v>
                      </c:pt>
                      <c:pt idx="552">
                        <c:v>-89.1</c:v>
                      </c:pt>
                      <c:pt idx="553">
                        <c:v>-89.5</c:v>
                      </c:pt>
                      <c:pt idx="554">
                        <c:v>-89.5</c:v>
                      </c:pt>
                      <c:pt idx="555">
                        <c:v>-89.8</c:v>
                      </c:pt>
                      <c:pt idx="556">
                        <c:v>-90</c:v>
                      </c:pt>
                      <c:pt idx="557">
                        <c:v>-90.2</c:v>
                      </c:pt>
                      <c:pt idx="558">
                        <c:v>-90</c:v>
                      </c:pt>
                      <c:pt idx="559">
                        <c:v>-89.8</c:v>
                      </c:pt>
                      <c:pt idx="560">
                        <c:v>-89.8</c:v>
                      </c:pt>
                      <c:pt idx="561">
                        <c:v>-90.2</c:v>
                      </c:pt>
                      <c:pt idx="562">
                        <c:v>-90.8</c:v>
                      </c:pt>
                      <c:pt idx="563">
                        <c:v>-89.8</c:v>
                      </c:pt>
                      <c:pt idx="564">
                        <c:v>-88.8</c:v>
                      </c:pt>
                      <c:pt idx="565">
                        <c:v>-88.8</c:v>
                      </c:pt>
                      <c:pt idx="566">
                        <c:v>-89</c:v>
                      </c:pt>
                      <c:pt idx="567">
                        <c:v>-89.2</c:v>
                      </c:pt>
                      <c:pt idx="568">
                        <c:v>-89</c:v>
                      </c:pt>
                      <c:pt idx="569">
                        <c:v>-89.2</c:v>
                      </c:pt>
                      <c:pt idx="570">
                        <c:v>-89.1</c:v>
                      </c:pt>
                      <c:pt idx="571">
                        <c:v>-89.3</c:v>
                      </c:pt>
                      <c:pt idx="572">
                        <c:v>-89.6</c:v>
                      </c:pt>
                      <c:pt idx="573">
                        <c:v>-89.6</c:v>
                      </c:pt>
                      <c:pt idx="574">
                        <c:v>-89.9</c:v>
                      </c:pt>
                      <c:pt idx="575">
                        <c:v>-89.6</c:v>
                      </c:pt>
                      <c:pt idx="576">
                        <c:v>-89.5</c:v>
                      </c:pt>
                      <c:pt idx="577">
                        <c:v>-89.5</c:v>
                      </c:pt>
                      <c:pt idx="578">
                        <c:v>-89.7</c:v>
                      </c:pt>
                      <c:pt idx="579">
                        <c:v>-89.8</c:v>
                      </c:pt>
                      <c:pt idx="580">
                        <c:v>-89.5</c:v>
                      </c:pt>
                      <c:pt idx="581">
                        <c:v>-89.2</c:v>
                      </c:pt>
                      <c:pt idx="582">
                        <c:v>-89.4</c:v>
                      </c:pt>
                      <c:pt idx="583">
                        <c:v>-89.6</c:v>
                      </c:pt>
                      <c:pt idx="584">
                        <c:v>-90</c:v>
                      </c:pt>
                      <c:pt idx="585">
                        <c:v>-89.6</c:v>
                      </c:pt>
                      <c:pt idx="586">
                        <c:v>-88.9</c:v>
                      </c:pt>
                      <c:pt idx="587">
                        <c:v>-89</c:v>
                      </c:pt>
                      <c:pt idx="588">
                        <c:v>-89</c:v>
                      </c:pt>
                      <c:pt idx="589">
                        <c:v>-89.1</c:v>
                      </c:pt>
                      <c:pt idx="590">
                        <c:v>-89.2</c:v>
                      </c:pt>
                      <c:pt idx="591">
                        <c:v>-89.4</c:v>
                      </c:pt>
                      <c:pt idx="592">
                        <c:v>-89.5</c:v>
                      </c:pt>
                      <c:pt idx="593">
                        <c:v>-89.6</c:v>
                      </c:pt>
                      <c:pt idx="594">
                        <c:v>-89.7</c:v>
                      </c:pt>
                      <c:pt idx="595">
                        <c:v>-89.8</c:v>
                      </c:pt>
                      <c:pt idx="596">
                        <c:v>-89.9</c:v>
                      </c:pt>
                      <c:pt idx="597">
                        <c:v>-89.6</c:v>
                      </c:pt>
                      <c:pt idx="598">
                        <c:v>-89.7</c:v>
                      </c:pt>
                      <c:pt idx="599">
                        <c:v>-90.1</c:v>
                      </c:pt>
                      <c:pt idx="600">
                        <c:v>-89.8</c:v>
                      </c:pt>
                      <c:pt idx="601">
                        <c:v>-89</c:v>
                      </c:pt>
                      <c:pt idx="602">
                        <c:v>-88.8</c:v>
                      </c:pt>
                      <c:pt idx="603">
                        <c:v>-88.9</c:v>
                      </c:pt>
                      <c:pt idx="604">
                        <c:v>-89.2</c:v>
                      </c:pt>
                      <c:pt idx="605">
                        <c:v>-89.5</c:v>
                      </c:pt>
                      <c:pt idx="606">
                        <c:v>-89.4</c:v>
                      </c:pt>
                      <c:pt idx="607">
                        <c:v>-89.5</c:v>
                      </c:pt>
                      <c:pt idx="608">
                        <c:v>-89.5</c:v>
                      </c:pt>
                      <c:pt idx="609">
                        <c:v>-89.5</c:v>
                      </c:pt>
                      <c:pt idx="610">
                        <c:v>-89.7</c:v>
                      </c:pt>
                      <c:pt idx="611">
                        <c:v>-89.8</c:v>
                      </c:pt>
                      <c:pt idx="612">
                        <c:v>-89.8</c:v>
                      </c:pt>
                      <c:pt idx="613">
                        <c:v>-89.3</c:v>
                      </c:pt>
                      <c:pt idx="614">
                        <c:v>-89.1</c:v>
                      </c:pt>
                      <c:pt idx="615">
                        <c:v>-89.8</c:v>
                      </c:pt>
                      <c:pt idx="616">
                        <c:v>-90.1</c:v>
                      </c:pt>
                      <c:pt idx="617">
                        <c:v>-89.7</c:v>
                      </c:pt>
                      <c:pt idx="618">
                        <c:v>-89.3</c:v>
                      </c:pt>
                      <c:pt idx="619">
                        <c:v>-89.4</c:v>
                      </c:pt>
                      <c:pt idx="620">
                        <c:v>-89.2</c:v>
                      </c:pt>
                      <c:pt idx="621">
                        <c:v>-89.6</c:v>
                      </c:pt>
                      <c:pt idx="622">
                        <c:v>-89.8</c:v>
                      </c:pt>
                      <c:pt idx="623">
                        <c:v>-89.8</c:v>
                      </c:pt>
                      <c:pt idx="624">
                        <c:v>-89.9</c:v>
                      </c:pt>
                      <c:pt idx="625">
                        <c:v>-90</c:v>
                      </c:pt>
                      <c:pt idx="626">
                        <c:v>-90.3</c:v>
                      </c:pt>
                      <c:pt idx="627">
                        <c:v>-90.2</c:v>
                      </c:pt>
                      <c:pt idx="628">
                        <c:v>-90.4</c:v>
                      </c:pt>
                      <c:pt idx="629">
                        <c:v>-90.3</c:v>
                      </c:pt>
                      <c:pt idx="630">
                        <c:v>-90.3</c:v>
                      </c:pt>
                      <c:pt idx="631">
                        <c:v>-90.4</c:v>
                      </c:pt>
                      <c:pt idx="632">
                        <c:v>-90.2</c:v>
                      </c:pt>
                      <c:pt idx="633">
                        <c:v>-90.4</c:v>
                      </c:pt>
                      <c:pt idx="634">
                        <c:v>-89.7</c:v>
                      </c:pt>
                      <c:pt idx="635">
                        <c:v>-89.2</c:v>
                      </c:pt>
                      <c:pt idx="636">
                        <c:v>-89.2</c:v>
                      </c:pt>
                      <c:pt idx="637">
                        <c:v>-89.5</c:v>
                      </c:pt>
                      <c:pt idx="638">
                        <c:v>-90</c:v>
                      </c:pt>
                      <c:pt idx="639">
                        <c:v>-89.7</c:v>
                      </c:pt>
                      <c:pt idx="640">
                        <c:v>-89.2</c:v>
                      </c:pt>
                      <c:pt idx="641">
                        <c:v>-88.9</c:v>
                      </c:pt>
                      <c:pt idx="642">
                        <c:v>-88.8</c:v>
                      </c:pt>
                      <c:pt idx="643">
                        <c:v>-89.3</c:v>
                      </c:pt>
                      <c:pt idx="644">
                        <c:v>-89.4</c:v>
                      </c:pt>
                      <c:pt idx="645">
                        <c:v>-89.5</c:v>
                      </c:pt>
                      <c:pt idx="646">
                        <c:v>-89.8</c:v>
                      </c:pt>
                      <c:pt idx="647">
                        <c:v>-89.9</c:v>
                      </c:pt>
                      <c:pt idx="648">
                        <c:v>-89.8</c:v>
                      </c:pt>
                      <c:pt idx="649">
                        <c:v>-89.2</c:v>
                      </c:pt>
                      <c:pt idx="650">
                        <c:v>-89.1</c:v>
                      </c:pt>
                      <c:pt idx="651">
                        <c:v>-89.4</c:v>
                      </c:pt>
                      <c:pt idx="652">
                        <c:v>-89.3</c:v>
                      </c:pt>
                      <c:pt idx="653">
                        <c:v>-89.9</c:v>
                      </c:pt>
                      <c:pt idx="654">
                        <c:v>-90</c:v>
                      </c:pt>
                      <c:pt idx="655">
                        <c:v>-89.3</c:v>
                      </c:pt>
                      <c:pt idx="656">
                        <c:v>-89.1</c:v>
                      </c:pt>
                      <c:pt idx="657">
                        <c:v>-88.8</c:v>
                      </c:pt>
                      <c:pt idx="658">
                        <c:v>-89</c:v>
                      </c:pt>
                      <c:pt idx="659">
                        <c:v>-89.3</c:v>
                      </c:pt>
                      <c:pt idx="660">
                        <c:v>-89.7</c:v>
                      </c:pt>
                      <c:pt idx="661">
                        <c:v>-89.4</c:v>
                      </c:pt>
                      <c:pt idx="662">
                        <c:v>-89.6</c:v>
                      </c:pt>
                      <c:pt idx="663">
                        <c:v>-89.8</c:v>
                      </c:pt>
                      <c:pt idx="664">
                        <c:v>-89.8</c:v>
                      </c:pt>
                      <c:pt idx="665">
                        <c:v>-89.8</c:v>
                      </c:pt>
                      <c:pt idx="666">
                        <c:v>-89.7</c:v>
                      </c:pt>
                      <c:pt idx="667">
                        <c:v>-89.9</c:v>
                      </c:pt>
                      <c:pt idx="668">
                        <c:v>-90</c:v>
                      </c:pt>
                      <c:pt idx="669">
                        <c:v>-90.1</c:v>
                      </c:pt>
                      <c:pt idx="670">
                        <c:v>-89.1</c:v>
                      </c:pt>
                      <c:pt idx="671">
                        <c:v>-88.7</c:v>
                      </c:pt>
                      <c:pt idx="672">
                        <c:v>-89</c:v>
                      </c:pt>
                      <c:pt idx="673">
                        <c:v>-89.3</c:v>
                      </c:pt>
                      <c:pt idx="674">
                        <c:v>-89.3</c:v>
                      </c:pt>
                      <c:pt idx="675">
                        <c:v>-89.3</c:v>
                      </c:pt>
                      <c:pt idx="676">
                        <c:v>-89.7</c:v>
                      </c:pt>
                      <c:pt idx="677">
                        <c:v>-89.7</c:v>
                      </c:pt>
                      <c:pt idx="678">
                        <c:v>-89.6</c:v>
                      </c:pt>
                      <c:pt idx="679">
                        <c:v>-89.5</c:v>
                      </c:pt>
                      <c:pt idx="680">
                        <c:v>-89.9</c:v>
                      </c:pt>
                      <c:pt idx="681">
                        <c:v>-89.8</c:v>
                      </c:pt>
                      <c:pt idx="682">
                        <c:v>-89.7</c:v>
                      </c:pt>
                      <c:pt idx="683">
                        <c:v>-89.4</c:v>
                      </c:pt>
                      <c:pt idx="684">
                        <c:v>-89.2</c:v>
                      </c:pt>
                      <c:pt idx="685">
                        <c:v>-90</c:v>
                      </c:pt>
                      <c:pt idx="686">
                        <c:v>-90</c:v>
                      </c:pt>
                      <c:pt idx="687">
                        <c:v>-89.3</c:v>
                      </c:pt>
                      <c:pt idx="688">
                        <c:v>-88.6</c:v>
                      </c:pt>
                      <c:pt idx="689">
                        <c:v>-89</c:v>
                      </c:pt>
                      <c:pt idx="690">
                        <c:v>-89.1</c:v>
                      </c:pt>
                      <c:pt idx="691">
                        <c:v>-89.3</c:v>
                      </c:pt>
                      <c:pt idx="692">
                        <c:v>-89.4</c:v>
                      </c:pt>
                      <c:pt idx="693">
                        <c:v>-89.5</c:v>
                      </c:pt>
                      <c:pt idx="694">
                        <c:v>-89.7</c:v>
                      </c:pt>
                      <c:pt idx="695">
                        <c:v>-89.9</c:v>
                      </c:pt>
                      <c:pt idx="696">
                        <c:v>-89.8</c:v>
                      </c:pt>
                      <c:pt idx="697">
                        <c:v>-89.6</c:v>
                      </c:pt>
                      <c:pt idx="698">
                        <c:v>-89.7</c:v>
                      </c:pt>
                      <c:pt idx="699">
                        <c:v>-89.8</c:v>
                      </c:pt>
                      <c:pt idx="700">
                        <c:v>-90.4</c:v>
                      </c:pt>
                      <c:pt idx="701">
                        <c:v>-89.8</c:v>
                      </c:pt>
                      <c:pt idx="702">
                        <c:v>-89</c:v>
                      </c:pt>
                      <c:pt idx="703">
                        <c:v>-88.9</c:v>
                      </c:pt>
                      <c:pt idx="704">
                        <c:v>-89.2</c:v>
                      </c:pt>
                      <c:pt idx="705">
                        <c:v>-89.2</c:v>
                      </c:pt>
                      <c:pt idx="706">
                        <c:v>-89.4</c:v>
                      </c:pt>
                      <c:pt idx="707">
                        <c:v>-89.6</c:v>
                      </c:pt>
                      <c:pt idx="708">
                        <c:v>-89.7</c:v>
                      </c:pt>
                      <c:pt idx="709">
                        <c:v>-89.7</c:v>
                      </c:pt>
                      <c:pt idx="710">
                        <c:v>-89.8</c:v>
                      </c:pt>
                      <c:pt idx="711">
                        <c:v>-90</c:v>
                      </c:pt>
                      <c:pt idx="712">
                        <c:v>-89.9</c:v>
                      </c:pt>
                      <c:pt idx="713">
                        <c:v>-90</c:v>
                      </c:pt>
                      <c:pt idx="714">
                        <c:v>-89.7</c:v>
                      </c:pt>
                      <c:pt idx="715">
                        <c:v>-89.9</c:v>
                      </c:pt>
                      <c:pt idx="716">
                        <c:v>-90.4</c:v>
                      </c:pt>
                      <c:pt idx="717">
                        <c:v>-90</c:v>
                      </c:pt>
                      <c:pt idx="718">
                        <c:v>-89.1</c:v>
                      </c:pt>
                      <c:pt idx="719">
                        <c:v>-89.1</c:v>
                      </c:pt>
                      <c:pt idx="720">
                        <c:v>-89.1</c:v>
                      </c:pt>
                      <c:pt idx="721">
                        <c:v>-89.3</c:v>
                      </c:pt>
                      <c:pt idx="722">
                        <c:v>-89.4</c:v>
                      </c:pt>
                      <c:pt idx="723">
                        <c:v>-89.7</c:v>
                      </c:pt>
                      <c:pt idx="724">
                        <c:v>-89.5</c:v>
                      </c:pt>
                      <c:pt idx="725">
                        <c:v>-89.7</c:v>
                      </c:pt>
                      <c:pt idx="726">
                        <c:v>-89.9</c:v>
                      </c:pt>
                      <c:pt idx="727">
                        <c:v>-90</c:v>
                      </c:pt>
                      <c:pt idx="728">
                        <c:v>-89.6</c:v>
                      </c:pt>
                      <c:pt idx="729">
                        <c:v>-89.6</c:v>
                      </c:pt>
                      <c:pt idx="730">
                        <c:v>-89.9</c:v>
                      </c:pt>
                      <c:pt idx="731">
                        <c:v>-90.3</c:v>
                      </c:pt>
                      <c:pt idx="732">
                        <c:v>-90.1</c:v>
                      </c:pt>
                      <c:pt idx="733">
                        <c:v>-89</c:v>
                      </c:pt>
                      <c:pt idx="734">
                        <c:v>-88.8</c:v>
                      </c:pt>
                      <c:pt idx="735">
                        <c:v>-89.1</c:v>
                      </c:pt>
                      <c:pt idx="736">
                        <c:v>-89</c:v>
                      </c:pt>
                      <c:pt idx="737">
                        <c:v>-89.4</c:v>
                      </c:pt>
                      <c:pt idx="738">
                        <c:v>-89.6</c:v>
                      </c:pt>
                      <c:pt idx="739">
                        <c:v>-89.8</c:v>
                      </c:pt>
                      <c:pt idx="740">
                        <c:v>-89.6</c:v>
                      </c:pt>
                      <c:pt idx="741">
                        <c:v>-89.8</c:v>
                      </c:pt>
                      <c:pt idx="742">
                        <c:v>-89.8</c:v>
                      </c:pt>
                      <c:pt idx="743">
                        <c:v>-90.1</c:v>
                      </c:pt>
                      <c:pt idx="744">
                        <c:v>-89.8</c:v>
                      </c:pt>
                      <c:pt idx="745">
                        <c:v>-89.9</c:v>
                      </c:pt>
                      <c:pt idx="746">
                        <c:v>-90.1</c:v>
                      </c:pt>
                      <c:pt idx="747">
                        <c:v>-90.3</c:v>
                      </c:pt>
                      <c:pt idx="748">
                        <c:v>-90.2</c:v>
                      </c:pt>
                      <c:pt idx="749">
                        <c:v>-89.2</c:v>
                      </c:pt>
                      <c:pt idx="750">
                        <c:v>-89.2</c:v>
                      </c:pt>
                      <c:pt idx="751">
                        <c:v>-89.2</c:v>
                      </c:pt>
                      <c:pt idx="752">
                        <c:v>-89.4</c:v>
                      </c:pt>
                      <c:pt idx="753">
                        <c:v>-89.8</c:v>
                      </c:pt>
                      <c:pt idx="754">
                        <c:v>-89.9</c:v>
                      </c:pt>
                      <c:pt idx="755">
                        <c:v>-89.5</c:v>
                      </c:pt>
                      <c:pt idx="756">
                        <c:v>-89.3</c:v>
                      </c:pt>
                      <c:pt idx="757">
                        <c:v>-89.2</c:v>
                      </c:pt>
                      <c:pt idx="758">
                        <c:v>-89.6</c:v>
                      </c:pt>
                      <c:pt idx="759">
                        <c:v>-89.8</c:v>
                      </c:pt>
                      <c:pt idx="760">
                        <c:v>-89.8</c:v>
                      </c:pt>
                      <c:pt idx="761">
                        <c:v>-89.5</c:v>
                      </c:pt>
                      <c:pt idx="762">
                        <c:v>-89.8</c:v>
                      </c:pt>
                      <c:pt idx="763">
                        <c:v>-90.2</c:v>
                      </c:pt>
                      <c:pt idx="764">
                        <c:v>-90.4</c:v>
                      </c:pt>
                      <c:pt idx="765">
                        <c:v>-89.6</c:v>
                      </c:pt>
                      <c:pt idx="766">
                        <c:v>-89</c:v>
                      </c:pt>
                      <c:pt idx="767">
                        <c:v>-89.1</c:v>
                      </c:pt>
                      <c:pt idx="768">
                        <c:v>-89</c:v>
                      </c:pt>
                      <c:pt idx="769">
                        <c:v>-89.4</c:v>
                      </c:pt>
                      <c:pt idx="770">
                        <c:v>-89.5</c:v>
                      </c:pt>
                      <c:pt idx="771">
                        <c:v>-89.7</c:v>
                      </c:pt>
                      <c:pt idx="772">
                        <c:v>-89.8</c:v>
                      </c:pt>
                      <c:pt idx="773">
                        <c:v>-90.1</c:v>
                      </c:pt>
                      <c:pt idx="774">
                        <c:v>-90</c:v>
                      </c:pt>
                      <c:pt idx="775">
                        <c:v>-89.7</c:v>
                      </c:pt>
                      <c:pt idx="776">
                        <c:v>-89.7</c:v>
                      </c:pt>
                      <c:pt idx="777">
                        <c:v>-89.5</c:v>
                      </c:pt>
                      <c:pt idx="778">
                        <c:v>-89.7</c:v>
                      </c:pt>
                      <c:pt idx="779">
                        <c:v>-90.2</c:v>
                      </c:pt>
                      <c:pt idx="780">
                        <c:v>-90.3</c:v>
                      </c:pt>
                      <c:pt idx="781">
                        <c:v>-89.3</c:v>
                      </c:pt>
                      <c:pt idx="782">
                        <c:v>-89.1</c:v>
                      </c:pt>
                      <c:pt idx="783">
                        <c:v>-89.2</c:v>
                      </c:pt>
                      <c:pt idx="784">
                        <c:v>-89.2</c:v>
                      </c:pt>
                      <c:pt idx="785">
                        <c:v>-89.8</c:v>
                      </c:pt>
                      <c:pt idx="786">
                        <c:v>-89.4</c:v>
                      </c:pt>
                      <c:pt idx="787">
                        <c:v>-89.6</c:v>
                      </c:pt>
                      <c:pt idx="788">
                        <c:v>-89.4</c:v>
                      </c:pt>
                      <c:pt idx="789">
                        <c:v>-90.2</c:v>
                      </c:pt>
                      <c:pt idx="790">
                        <c:v>-90.1</c:v>
                      </c:pt>
                      <c:pt idx="791">
                        <c:v>-89.5</c:v>
                      </c:pt>
                      <c:pt idx="792">
                        <c:v>-89.3</c:v>
                      </c:pt>
                      <c:pt idx="793">
                        <c:v>-89.5</c:v>
                      </c:pt>
                      <c:pt idx="794">
                        <c:v>-89.5</c:v>
                      </c:pt>
                      <c:pt idx="795">
                        <c:v>-89.6</c:v>
                      </c:pt>
                      <c:pt idx="796">
                        <c:v>-90</c:v>
                      </c:pt>
                      <c:pt idx="797">
                        <c:v>-89.8</c:v>
                      </c:pt>
                      <c:pt idx="798">
                        <c:v>-89.5</c:v>
                      </c:pt>
                      <c:pt idx="799">
                        <c:v>-89.6</c:v>
                      </c:pt>
                      <c:pt idx="800">
                        <c:v>-89.7</c:v>
                      </c:pt>
                      <c:pt idx="801">
                        <c:v>-90.1</c:v>
                      </c:pt>
                      <c:pt idx="802">
                        <c:v>-90.2</c:v>
                      </c:pt>
                      <c:pt idx="803">
                        <c:v>-89.6</c:v>
                      </c:pt>
                      <c:pt idx="804">
                        <c:v>-89.3</c:v>
                      </c:pt>
                      <c:pt idx="805">
                        <c:v>-89.3</c:v>
                      </c:pt>
                      <c:pt idx="806">
                        <c:v>-89.5</c:v>
                      </c:pt>
                      <c:pt idx="807">
                        <c:v>-89.8</c:v>
                      </c:pt>
                      <c:pt idx="808">
                        <c:v>-89.9</c:v>
                      </c:pt>
                      <c:pt idx="809">
                        <c:v>-90</c:v>
                      </c:pt>
                      <c:pt idx="810">
                        <c:v>-90.1</c:v>
                      </c:pt>
                      <c:pt idx="811">
                        <c:v>-90.3</c:v>
                      </c:pt>
                      <c:pt idx="812">
                        <c:v>-90.3</c:v>
                      </c:pt>
                      <c:pt idx="813">
                        <c:v>-90.3</c:v>
                      </c:pt>
                      <c:pt idx="814">
                        <c:v>-90.1</c:v>
                      </c:pt>
                      <c:pt idx="815">
                        <c:v>-90</c:v>
                      </c:pt>
                      <c:pt idx="816">
                        <c:v>-90.5</c:v>
                      </c:pt>
                      <c:pt idx="817">
                        <c:v>-90.6</c:v>
                      </c:pt>
                      <c:pt idx="818">
                        <c:v>-89.8</c:v>
                      </c:pt>
                      <c:pt idx="819">
                        <c:v>-89</c:v>
                      </c:pt>
                      <c:pt idx="820">
                        <c:v>-89</c:v>
                      </c:pt>
                      <c:pt idx="821">
                        <c:v>-89.4</c:v>
                      </c:pt>
                      <c:pt idx="822">
                        <c:v>-89.8</c:v>
                      </c:pt>
                      <c:pt idx="823">
                        <c:v>-89.8</c:v>
                      </c:pt>
                      <c:pt idx="824">
                        <c:v>-89.9</c:v>
                      </c:pt>
                      <c:pt idx="825">
                        <c:v>-89.8</c:v>
                      </c:pt>
                      <c:pt idx="826">
                        <c:v>-89.7</c:v>
                      </c:pt>
                      <c:pt idx="827">
                        <c:v>-89.9</c:v>
                      </c:pt>
                      <c:pt idx="828">
                        <c:v>-90.2</c:v>
                      </c:pt>
                      <c:pt idx="829">
                        <c:v>-90</c:v>
                      </c:pt>
                      <c:pt idx="830">
                        <c:v>-89.5</c:v>
                      </c:pt>
                      <c:pt idx="831">
                        <c:v>-89.8</c:v>
                      </c:pt>
                      <c:pt idx="832">
                        <c:v>-90.4</c:v>
                      </c:pt>
                      <c:pt idx="833">
                        <c:v>-89.7</c:v>
                      </c:pt>
                      <c:pt idx="834">
                        <c:v>-89</c:v>
                      </c:pt>
                      <c:pt idx="835">
                        <c:v>-89.1</c:v>
                      </c:pt>
                      <c:pt idx="836">
                        <c:v>-89.4</c:v>
                      </c:pt>
                      <c:pt idx="837">
                        <c:v>-89.1</c:v>
                      </c:pt>
                      <c:pt idx="838">
                        <c:v>-89.4</c:v>
                      </c:pt>
                      <c:pt idx="839">
                        <c:v>-89.4</c:v>
                      </c:pt>
                      <c:pt idx="840">
                        <c:v>-89.4</c:v>
                      </c:pt>
                      <c:pt idx="841">
                        <c:v>-89.7</c:v>
                      </c:pt>
                      <c:pt idx="842">
                        <c:v>-89.7</c:v>
                      </c:pt>
                      <c:pt idx="843">
                        <c:v>-89.8</c:v>
                      </c:pt>
                      <c:pt idx="844">
                        <c:v>-90.1</c:v>
                      </c:pt>
                      <c:pt idx="845">
                        <c:v>-90.2</c:v>
                      </c:pt>
                      <c:pt idx="846">
                        <c:v>-90</c:v>
                      </c:pt>
                      <c:pt idx="847">
                        <c:v>-90.1</c:v>
                      </c:pt>
                      <c:pt idx="848">
                        <c:v>-90</c:v>
                      </c:pt>
                      <c:pt idx="849">
                        <c:v>-90.3</c:v>
                      </c:pt>
                      <c:pt idx="850">
                        <c:v>-90.2</c:v>
                      </c:pt>
                      <c:pt idx="851">
                        <c:v>-90.4</c:v>
                      </c:pt>
                      <c:pt idx="852">
                        <c:v>-90.3</c:v>
                      </c:pt>
                      <c:pt idx="853">
                        <c:v>-90.6</c:v>
                      </c:pt>
                      <c:pt idx="854">
                        <c:v>-90.8</c:v>
                      </c:pt>
                      <c:pt idx="855">
                        <c:v>-90</c:v>
                      </c:pt>
                      <c:pt idx="856">
                        <c:v>-89.3</c:v>
                      </c:pt>
                      <c:pt idx="857">
                        <c:v>-89.4</c:v>
                      </c:pt>
                      <c:pt idx="858">
                        <c:v>-89.6</c:v>
                      </c:pt>
                      <c:pt idx="859">
                        <c:v>-89.7</c:v>
                      </c:pt>
                      <c:pt idx="860">
                        <c:v>-90</c:v>
                      </c:pt>
                      <c:pt idx="861">
                        <c:v>-90.2</c:v>
                      </c:pt>
                      <c:pt idx="862">
                        <c:v>-90</c:v>
                      </c:pt>
                      <c:pt idx="863">
                        <c:v>-89.9</c:v>
                      </c:pt>
                      <c:pt idx="864">
                        <c:v>-89.9</c:v>
                      </c:pt>
                      <c:pt idx="865">
                        <c:v>-90.2</c:v>
                      </c:pt>
                      <c:pt idx="866">
                        <c:v>-90.6</c:v>
                      </c:pt>
                      <c:pt idx="867">
                        <c:v>-90.3</c:v>
                      </c:pt>
                      <c:pt idx="868">
                        <c:v>-89.6</c:v>
                      </c:pt>
                      <c:pt idx="869">
                        <c:v>-89.6</c:v>
                      </c:pt>
                      <c:pt idx="870">
                        <c:v>-89.7</c:v>
                      </c:pt>
                      <c:pt idx="871">
                        <c:v>-90.1</c:v>
                      </c:pt>
                      <c:pt idx="872">
                        <c:v>-90.5</c:v>
                      </c:pt>
                      <c:pt idx="873">
                        <c:v>-90.6</c:v>
                      </c:pt>
                      <c:pt idx="874">
                        <c:v>-90.2</c:v>
                      </c:pt>
                      <c:pt idx="875">
                        <c:v>-89.6</c:v>
                      </c:pt>
                      <c:pt idx="876">
                        <c:v>-89.8</c:v>
                      </c:pt>
                      <c:pt idx="877">
                        <c:v>-89.8</c:v>
                      </c:pt>
                      <c:pt idx="878">
                        <c:v>-89.9</c:v>
                      </c:pt>
                      <c:pt idx="879">
                        <c:v>-90.1</c:v>
                      </c:pt>
                      <c:pt idx="880">
                        <c:v>-90.4</c:v>
                      </c:pt>
                      <c:pt idx="881">
                        <c:v>-90.1</c:v>
                      </c:pt>
                      <c:pt idx="882">
                        <c:v>-89.7</c:v>
                      </c:pt>
                      <c:pt idx="883">
                        <c:v>-89.7</c:v>
                      </c:pt>
                      <c:pt idx="884">
                        <c:v>-90</c:v>
                      </c:pt>
                      <c:pt idx="885">
                        <c:v>-90.5</c:v>
                      </c:pt>
                      <c:pt idx="886">
                        <c:v>-90.6</c:v>
                      </c:pt>
                      <c:pt idx="887">
                        <c:v>-89.8</c:v>
                      </c:pt>
                      <c:pt idx="888">
                        <c:v>-89.2</c:v>
                      </c:pt>
                      <c:pt idx="889">
                        <c:v>-89.4</c:v>
                      </c:pt>
                      <c:pt idx="890">
                        <c:v>-89.5</c:v>
                      </c:pt>
                      <c:pt idx="891">
                        <c:v>-89.8</c:v>
                      </c:pt>
                      <c:pt idx="892">
                        <c:v>-90</c:v>
                      </c:pt>
                      <c:pt idx="893">
                        <c:v>-90.3</c:v>
                      </c:pt>
                      <c:pt idx="894">
                        <c:v>-90.5</c:v>
                      </c:pt>
                      <c:pt idx="895">
                        <c:v>-90.1</c:v>
                      </c:pt>
                      <c:pt idx="896">
                        <c:v>-90.5</c:v>
                      </c:pt>
                      <c:pt idx="897">
                        <c:v>-90.5</c:v>
                      </c:pt>
                      <c:pt idx="898">
                        <c:v>-90.3</c:v>
                      </c:pt>
                      <c:pt idx="899">
                        <c:v>-90.2</c:v>
                      </c:pt>
                      <c:pt idx="900">
                        <c:v>-90.4</c:v>
                      </c:pt>
                      <c:pt idx="901">
                        <c:v>-90.3</c:v>
                      </c:pt>
                      <c:pt idx="902">
                        <c:v>-91</c:v>
                      </c:pt>
                      <c:pt idx="903">
                        <c:v>-90.5</c:v>
                      </c:pt>
                      <c:pt idx="904">
                        <c:v>-89.6</c:v>
                      </c:pt>
                      <c:pt idx="905">
                        <c:v>-89.3</c:v>
                      </c:pt>
                      <c:pt idx="906">
                        <c:v>-89.4</c:v>
                      </c:pt>
                      <c:pt idx="907">
                        <c:v>-89.8</c:v>
                      </c:pt>
                      <c:pt idx="908">
                        <c:v>-89.9</c:v>
                      </c:pt>
                      <c:pt idx="909">
                        <c:v>-90.4</c:v>
                      </c:pt>
                      <c:pt idx="910">
                        <c:v>-90.2</c:v>
                      </c:pt>
                      <c:pt idx="911">
                        <c:v>-90.1</c:v>
                      </c:pt>
                      <c:pt idx="912">
                        <c:v>-90.1</c:v>
                      </c:pt>
                      <c:pt idx="913">
                        <c:v>-90.2</c:v>
                      </c:pt>
                      <c:pt idx="914">
                        <c:v>-90.6</c:v>
                      </c:pt>
                      <c:pt idx="915">
                        <c:v>-90.8</c:v>
                      </c:pt>
                      <c:pt idx="916">
                        <c:v>-90.2</c:v>
                      </c:pt>
                      <c:pt idx="917">
                        <c:v>-89.7</c:v>
                      </c:pt>
                      <c:pt idx="918">
                        <c:v>-89.7</c:v>
                      </c:pt>
                      <c:pt idx="919">
                        <c:v>-89.7</c:v>
                      </c:pt>
                      <c:pt idx="920">
                        <c:v>-90</c:v>
                      </c:pt>
                      <c:pt idx="921">
                        <c:v>-90.3</c:v>
                      </c:pt>
                      <c:pt idx="922">
                        <c:v>-90.4</c:v>
                      </c:pt>
                      <c:pt idx="923">
                        <c:v>-90.3</c:v>
                      </c:pt>
                      <c:pt idx="924">
                        <c:v>-90.2</c:v>
                      </c:pt>
                      <c:pt idx="925">
                        <c:v>-90.2</c:v>
                      </c:pt>
                      <c:pt idx="926">
                        <c:v>-90.1</c:v>
                      </c:pt>
                      <c:pt idx="927">
                        <c:v>-90.8</c:v>
                      </c:pt>
                      <c:pt idx="928">
                        <c:v>-90.9</c:v>
                      </c:pt>
                      <c:pt idx="929">
                        <c:v>-90</c:v>
                      </c:pt>
                      <c:pt idx="930">
                        <c:v>-89.4</c:v>
                      </c:pt>
                      <c:pt idx="931">
                        <c:v>-89.4</c:v>
                      </c:pt>
                      <c:pt idx="932">
                        <c:v>-89.5</c:v>
                      </c:pt>
                      <c:pt idx="933">
                        <c:v>-89.9</c:v>
                      </c:pt>
                      <c:pt idx="934">
                        <c:v>-89.8</c:v>
                      </c:pt>
                      <c:pt idx="935">
                        <c:v>-90</c:v>
                      </c:pt>
                      <c:pt idx="936">
                        <c:v>-90.4</c:v>
                      </c:pt>
                      <c:pt idx="937">
                        <c:v>-90.4</c:v>
                      </c:pt>
                      <c:pt idx="938">
                        <c:v>-90.4</c:v>
                      </c:pt>
                      <c:pt idx="939">
                        <c:v>-90.5</c:v>
                      </c:pt>
                      <c:pt idx="940">
                        <c:v>-90</c:v>
                      </c:pt>
                      <c:pt idx="941">
                        <c:v>-90</c:v>
                      </c:pt>
                      <c:pt idx="942">
                        <c:v>-90.1</c:v>
                      </c:pt>
                      <c:pt idx="943">
                        <c:v>-90.8</c:v>
                      </c:pt>
                      <c:pt idx="944">
                        <c:v>-90.9</c:v>
                      </c:pt>
                      <c:pt idx="945">
                        <c:v>-89.7</c:v>
                      </c:pt>
                      <c:pt idx="946">
                        <c:v>-89.3</c:v>
                      </c:pt>
                      <c:pt idx="947">
                        <c:v>-89.6</c:v>
                      </c:pt>
                      <c:pt idx="948">
                        <c:v>-89.7</c:v>
                      </c:pt>
                      <c:pt idx="949">
                        <c:v>-89.9</c:v>
                      </c:pt>
                      <c:pt idx="950">
                        <c:v>-89.9</c:v>
                      </c:pt>
                      <c:pt idx="951">
                        <c:v>-90</c:v>
                      </c:pt>
                      <c:pt idx="952">
                        <c:v>-90.1</c:v>
                      </c:pt>
                      <c:pt idx="953">
                        <c:v>-90.3</c:v>
                      </c:pt>
                      <c:pt idx="954">
                        <c:v>-90.2</c:v>
                      </c:pt>
                      <c:pt idx="955">
                        <c:v>-90.6</c:v>
                      </c:pt>
                      <c:pt idx="956">
                        <c:v>-90</c:v>
                      </c:pt>
                      <c:pt idx="957">
                        <c:v>-89.9</c:v>
                      </c:pt>
                      <c:pt idx="958">
                        <c:v>-90.1</c:v>
                      </c:pt>
                      <c:pt idx="959">
                        <c:v>-90.2</c:v>
                      </c:pt>
                      <c:pt idx="960">
                        <c:v>-90.3</c:v>
                      </c:pt>
                      <c:pt idx="961">
                        <c:v>-90.5</c:v>
                      </c:pt>
                      <c:pt idx="962">
                        <c:v>-89.9</c:v>
                      </c:pt>
                      <c:pt idx="963">
                        <c:v>-89.8</c:v>
                      </c:pt>
                      <c:pt idx="964">
                        <c:v>-89.9</c:v>
                      </c:pt>
                      <c:pt idx="965">
                        <c:v>-90.2</c:v>
                      </c:pt>
                      <c:pt idx="966">
                        <c:v>-90.5</c:v>
                      </c:pt>
                      <c:pt idx="967">
                        <c:v>-90.3</c:v>
                      </c:pt>
                      <c:pt idx="968">
                        <c:v>-90.1</c:v>
                      </c:pt>
                      <c:pt idx="969">
                        <c:v>-89.9</c:v>
                      </c:pt>
                      <c:pt idx="970">
                        <c:v>-90</c:v>
                      </c:pt>
                      <c:pt idx="971">
                        <c:v>-90.5</c:v>
                      </c:pt>
                      <c:pt idx="972">
                        <c:v>-90.7</c:v>
                      </c:pt>
                      <c:pt idx="973">
                        <c:v>-89.8</c:v>
                      </c:pt>
                      <c:pt idx="974">
                        <c:v>-89.5</c:v>
                      </c:pt>
                      <c:pt idx="975">
                        <c:v>-89.5</c:v>
                      </c:pt>
                      <c:pt idx="976">
                        <c:v>-89.7</c:v>
                      </c:pt>
                      <c:pt idx="977">
                        <c:v>-89.9</c:v>
                      </c:pt>
                      <c:pt idx="978">
                        <c:v>-90.1</c:v>
                      </c:pt>
                      <c:pt idx="979">
                        <c:v>-90.3</c:v>
                      </c:pt>
                      <c:pt idx="980">
                        <c:v>-90.4</c:v>
                      </c:pt>
                      <c:pt idx="981">
                        <c:v>-90.5</c:v>
                      </c:pt>
                      <c:pt idx="982">
                        <c:v>-90.6</c:v>
                      </c:pt>
                      <c:pt idx="983">
                        <c:v>-90.4</c:v>
                      </c:pt>
                      <c:pt idx="984">
                        <c:v>-90.4</c:v>
                      </c:pt>
                      <c:pt idx="985">
                        <c:v>-90.6</c:v>
                      </c:pt>
                      <c:pt idx="986">
                        <c:v>-91.2</c:v>
                      </c:pt>
                      <c:pt idx="987">
                        <c:v>-90.3</c:v>
                      </c:pt>
                      <c:pt idx="988">
                        <c:v>-89.4</c:v>
                      </c:pt>
                      <c:pt idx="989">
                        <c:v>-89.4</c:v>
                      </c:pt>
                      <c:pt idx="990">
                        <c:v>-89.6</c:v>
                      </c:pt>
                      <c:pt idx="991">
                        <c:v>-89.8</c:v>
                      </c:pt>
                      <c:pt idx="992">
                        <c:v>-90</c:v>
                      </c:pt>
                      <c:pt idx="993">
                        <c:v>-90.2</c:v>
                      </c:pt>
                      <c:pt idx="994">
                        <c:v>-90.5</c:v>
                      </c:pt>
                      <c:pt idx="995">
                        <c:v>-90.2</c:v>
                      </c:pt>
                      <c:pt idx="996">
                        <c:v>-90</c:v>
                      </c:pt>
                      <c:pt idx="997">
                        <c:v>-90.4</c:v>
                      </c:pt>
                      <c:pt idx="998">
                        <c:v>-90.6</c:v>
                      </c:pt>
                      <c:pt idx="999">
                        <c:v>-90.6</c:v>
                      </c:pt>
                      <c:pt idx="1000">
                        <c:v>-89.9</c:v>
                      </c:pt>
                      <c:pt idx="1001">
                        <c:v>-89.9</c:v>
                      </c:pt>
                      <c:pt idx="1002">
                        <c:v>-90.1</c:v>
                      </c:pt>
                      <c:pt idx="1003">
                        <c:v>-90</c:v>
                      </c:pt>
                      <c:pt idx="1004">
                        <c:v>-90.5</c:v>
                      </c:pt>
                      <c:pt idx="1005">
                        <c:v>-90.5</c:v>
                      </c:pt>
                      <c:pt idx="1006">
                        <c:v>-90.5</c:v>
                      </c:pt>
                      <c:pt idx="1007">
                        <c:v>-90.5</c:v>
                      </c:pt>
                      <c:pt idx="1008">
                        <c:v>-91.4</c:v>
                      </c:pt>
                      <c:pt idx="1009">
                        <c:v>-91.6</c:v>
                      </c:pt>
                      <c:pt idx="1010">
                        <c:v>-89.7</c:v>
                      </c:pt>
                      <c:pt idx="1011">
                        <c:v>-89.3</c:v>
                      </c:pt>
                      <c:pt idx="1012">
                        <c:v>-89.5</c:v>
                      </c:pt>
                      <c:pt idx="1013">
                        <c:v>-89.4</c:v>
                      </c:pt>
                      <c:pt idx="1014">
                        <c:v>-89.6</c:v>
                      </c:pt>
                      <c:pt idx="1015">
                        <c:v>-89.6</c:v>
                      </c:pt>
                      <c:pt idx="1016">
                        <c:v>-89.9</c:v>
                      </c:pt>
                      <c:pt idx="1017">
                        <c:v>-89.6</c:v>
                      </c:pt>
                      <c:pt idx="1018">
                        <c:v>-89.8</c:v>
                      </c:pt>
                      <c:pt idx="1019">
                        <c:v>-90.2</c:v>
                      </c:pt>
                      <c:pt idx="1020">
                        <c:v>-90.1</c:v>
                      </c:pt>
                      <c:pt idx="1021">
                        <c:v>-90.3</c:v>
                      </c:pt>
                      <c:pt idx="1022">
                        <c:v>-90.3</c:v>
                      </c:pt>
                      <c:pt idx="1023">
                        <c:v>-90.5</c:v>
                      </c:pt>
                      <c:pt idx="1024">
                        <c:v>-91</c:v>
                      </c:pt>
                      <c:pt idx="1025">
                        <c:v>-91</c:v>
                      </c:pt>
                      <c:pt idx="1026">
                        <c:v>-89.7</c:v>
                      </c:pt>
                      <c:pt idx="1027">
                        <c:v>-89.6</c:v>
                      </c:pt>
                      <c:pt idx="1028">
                        <c:v>-89.6</c:v>
                      </c:pt>
                      <c:pt idx="1029">
                        <c:v>-89.8</c:v>
                      </c:pt>
                      <c:pt idx="1030">
                        <c:v>-89.9</c:v>
                      </c:pt>
                      <c:pt idx="1031">
                        <c:v>-90</c:v>
                      </c:pt>
                      <c:pt idx="1032">
                        <c:v>-90</c:v>
                      </c:pt>
                      <c:pt idx="1033">
                        <c:v>-89.9</c:v>
                      </c:pt>
                      <c:pt idx="1034">
                        <c:v>-90</c:v>
                      </c:pt>
                      <c:pt idx="1035">
                        <c:v>-90.3</c:v>
                      </c:pt>
                      <c:pt idx="1036">
                        <c:v>-90.4</c:v>
                      </c:pt>
                      <c:pt idx="1037">
                        <c:v>-90.3</c:v>
                      </c:pt>
                      <c:pt idx="1038">
                        <c:v>-90.4</c:v>
                      </c:pt>
                      <c:pt idx="1039">
                        <c:v>-90.4</c:v>
                      </c:pt>
                      <c:pt idx="1040">
                        <c:v>-90.6</c:v>
                      </c:pt>
                      <c:pt idx="1041">
                        <c:v>-90.6</c:v>
                      </c:pt>
                      <c:pt idx="1042">
                        <c:v>-90</c:v>
                      </c:pt>
                      <c:pt idx="1043">
                        <c:v>-89.8</c:v>
                      </c:pt>
                      <c:pt idx="1044">
                        <c:v>-90</c:v>
                      </c:pt>
                      <c:pt idx="1045">
                        <c:v>-90.7</c:v>
                      </c:pt>
                      <c:pt idx="1046">
                        <c:v>-90.8</c:v>
                      </c:pt>
                      <c:pt idx="1047">
                        <c:v>-90.2</c:v>
                      </c:pt>
                      <c:pt idx="1048">
                        <c:v>-89.7</c:v>
                      </c:pt>
                      <c:pt idx="1049">
                        <c:v>-89.7</c:v>
                      </c:pt>
                      <c:pt idx="1050">
                        <c:v>-89.9</c:v>
                      </c:pt>
                      <c:pt idx="1051">
                        <c:v>-90</c:v>
                      </c:pt>
                      <c:pt idx="1052">
                        <c:v>-90.1</c:v>
                      </c:pt>
                      <c:pt idx="1053">
                        <c:v>-90.3</c:v>
                      </c:pt>
                      <c:pt idx="1054">
                        <c:v>-90.5</c:v>
                      </c:pt>
                      <c:pt idx="1055">
                        <c:v>-90.4</c:v>
                      </c:pt>
                      <c:pt idx="1056">
                        <c:v>-90.5</c:v>
                      </c:pt>
                      <c:pt idx="1057">
                        <c:v>-90.7</c:v>
                      </c:pt>
                      <c:pt idx="1058">
                        <c:v>-90.8</c:v>
                      </c:pt>
                      <c:pt idx="1059">
                        <c:v>-90.9</c:v>
                      </c:pt>
                      <c:pt idx="1060">
                        <c:v>-90.9</c:v>
                      </c:pt>
                      <c:pt idx="1061">
                        <c:v>-91.5</c:v>
                      </c:pt>
                      <c:pt idx="1062">
                        <c:v>-90.6</c:v>
                      </c:pt>
                      <c:pt idx="1063">
                        <c:v>-89.4</c:v>
                      </c:pt>
                      <c:pt idx="1064">
                        <c:v>-89.4</c:v>
                      </c:pt>
                      <c:pt idx="1065">
                        <c:v>-89.8</c:v>
                      </c:pt>
                      <c:pt idx="1066">
                        <c:v>-89.8</c:v>
                      </c:pt>
                      <c:pt idx="1067">
                        <c:v>-89.9</c:v>
                      </c:pt>
                      <c:pt idx="1068">
                        <c:v>-90.1</c:v>
                      </c:pt>
                      <c:pt idx="1069">
                        <c:v>-90.3</c:v>
                      </c:pt>
                      <c:pt idx="1070">
                        <c:v>-90.3</c:v>
                      </c:pt>
                      <c:pt idx="1071">
                        <c:v>-90.5</c:v>
                      </c:pt>
                      <c:pt idx="1072">
                        <c:v>-90.6</c:v>
                      </c:pt>
                      <c:pt idx="1073">
                        <c:v>-90.5</c:v>
                      </c:pt>
                      <c:pt idx="1074">
                        <c:v>-90.6</c:v>
                      </c:pt>
                      <c:pt idx="1075">
                        <c:v>-90.6</c:v>
                      </c:pt>
                      <c:pt idx="1076">
                        <c:v>-90.7</c:v>
                      </c:pt>
                      <c:pt idx="1077">
                        <c:v>-91</c:v>
                      </c:pt>
                      <c:pt idx="1078">
                        <c:v>-90.7</c:v>
                      </c:pt>
                      <c:pt idx="1079">
                        <c:v>-89.8</c:v>
                      </c:pt>
                      <c:pt idx="1080">
                        <c:v>-89.8</c:v>
                      </c:pt>
                      <c:pt idx="1081">
                        <c:v>-89.7</c:v>
                      </c:pt>
                      <c:pt idx="1082">
                        <c:v>-89.7</c:v>
                      </c:pt>
                      <c:pt idx="1083">
                        <c:v>-90.2</c:v>
                      </c:pt>
                      <c:pt idx="1084">
                        <c:v>-90.4</c:v>
                      </c:pt>
                      <c:pt idx="1085">
                        <c:v>-90</c:v>
                      </c:pt>
                      <c:pt idx="1086">
                        <c:v>-90</c:v>
                      </c:pt>
                      <c:pt idx="1087">
                        <c:v>-89.9</c:v>
                      </c:pt>
                      <c:pt idx="1088">
                        <c:v>-90.3</c:v>
                      </c:pt>
                      <c:pt idx="1089">
                        <c:v>-90.5</c:v>
                      </c:pt>
                      <c:pt idx="1090">
                        <c:v>-90.3</c:v>
                      </c:pt>
                      <c:pt idx="1091">
                        <c:v>-89.8</c:v>
                      </c:pt>
                      <c:pt idx="1092">
                        <c:v>-89.9</c:v>
                      </c:pt>
                      <c:pt idx="1093">
                        <c:v>-90.2</c:v>
                      </c:pt>
                      <c:pt idx="1094">
                        <c:v>-90.3</c:v>
                      </c:pt>
                      <c:pt idx="1095">
                        <c:v>-90.7</c:v>
                      </c:pt>
                      <c:pt idx="1096">
                        <c:v>-90</c:v>
                      </c:pt>
                      <c:pt idx="1097">
                        <c:v>-89.9</c:v>
                      </c:pt>
                      <c:pt idx="1098">
                        <c:v>-90</c:v>
                      </c:pt>
                      <c:pt idx="1099">
                        <c:v>-90.3</c:v>
                      </c:pt>
                      <c:pt idx="1100">
                        <c:v>-90.7</c:v>
                      </c:pt>
                      <c:pt idx="1101">
                        <c:v>-90.4</c:v>
                      </c:pt>
                      <c:pt idx="1102">
                        <c:v>-90</c:v>
                      </c:pt>
                      <c:pt idx="1103">
                        <c:v>-89.8</c:v>
                      </c:pt>
                      <c:pt idx="1104">
                        <c:v>-90</c:v>
                      </c:pt>
                      <c:pt idx="1105">
                        <c:v>-90.4</c:v>
                      </c:pt>
                      <c:pt idx="1106">
                        <c:v>-90.9</c:v>
                      </c:pt>
                      <c:pt idx="1107">
                        <c:v>-90.3</c:v>
                      </c:pt>
                      <c:pt idx="1108">
                        <c:v>-89.8</c:v>
                      </c:pt>
                      <c:pt idx="1109">
                        <c:v>-89.8</c:v>
                      </c:pt>
                      <c:pt idx="1110">
                        <c:v>-89.7</c:v>
                      </c:pt>
                      <c:pt idx="1111">
                        <c:v>-90</c:v>
                      </c:pt>
                      <c:pt idx="1112">
                        <c:v>-90.3</c:v>
                      </c:pt>
                      <c:pt idx="1113">
                        <c:v>-90.6</c:v>
                      </c:pt>
                      <c:pt idx="1114">
                        <c:v>-90.4</c:v>
                      </c:pt>
                      <c:pt idx="1115">
                        <c:v>-90.4</c:v>
                      </c:pt>
                      <c:pt idx="1116">
                        <c:v>-90.5</c:v>
                      </c:pt>
                      <c:pt idx="1117">
                        <c:v>-90.5</c:v>
                      </c:pt>
                      <c:pt idx="1118">
                        <c:v>-91</c:v>
                      </c:pt>
                      <c:pt idx="1119">
                        <c:v>-90.7</c:v>
                      </c:pt>
                      <c:pt idx="1120">
                        <c:v>-90</c:v>
                      </c:pt>
                      <c:pt idx="1121">
                        <c:v>-89.7</c:v>
                      </c:pt>
                      <c:pt idx="1122">
                        <c:v>-90</c:v>
                      </c:pt>
                      <c:pt idx="1123">
                        <c:v>-90.1</c:v>
                      </c:pt>
                      <c:pt idx="1124">
                        <c:v>-90.6</c:v>
                      </c:pt>
                      <c:pt idx="1125">
                        <c:v>-91</c:v>
                      </c:pt>
                      <c:pt idx="1126">
                        <c:v>-90.1</c:v>
                      </c:pt>
                      <c:pt idx="1127">
                        <c:v>-89.6</c:v>
                      </c:pt>
                      <c:pt idx="1128">
                        <c:v>-89.6</c:v>
                      </c:pt>
                      <c:pt idx="1129">
                        <c:v>-89.9</c:v>
                      </c:pt>
                      <c:pt idx="1130">
                        <c:v>-89.8</c:v>
                      </c:pt>
                      <c:pt idx="1131">
                        <c:v>-90</c:v>
                      </c:pt>
                      <c:pt idx="1132">
                        <c:v>-90.3</c:v>
                      </c:pt>
                      <c:pt idx="1133">
                        <c:v>-90.4</c:v>
                      </c:pt>
                      <c:pt idx="1134">
                        <c:v>-90.5</c:v>
                      </c:pt>
                      <c:pt idx="1135">
                        <c:v>-90.5</c:v>
                      </c:pt>
                      <c:pt idx="1136">
                        <c:v>-90.6</c:v>
                      </c:pt>
                      <c:pt idx="1137">
                        <c:v>-90.4</c:v>
                      </c:pt>
                      <c:pt idx="1138">
                        <c:v>-90.5</c:v>
                      </c:pt>
                      <c:pt idx="1139">
                        <c:v>-90.7</c:v>
                      </c:pt>
                      <c:pt idx="1140">
                        <c:v>-91.2</c:v>
                      </c:pt>
                      <c:pt idx="1141">
                        <c:v>-91</c:v>
                      </c:pt>
                      <c:pt idx="1142">
                        <c:v>-89.8</c:v>
                      </c:pt>
                      <c:pt idx="1143">
                        <c:v>-89.4</c:v>
                      </c:pt>
                      <c:pt idx="1144">
                        <c:v>-89.6</c:v>
                      </c:pt>
                      <c:pt idx="1145">
                        <c:v>-90</c:v>
                      </c:pt>
                      <c:pt idx="1146">
                        <c:v>-90.2</c:v>
                      </c:pt>
                      <c:pt idx="1147">
                        <c:v>-90.3</c:v>
                      </c:pt>
                      <c:pt idx="1148">
                        <c:v>-90.4</c:v>
                      </c:pt>
                      <c:pt idx="1149">
                        <c:v>-90.7</c:v>
                      </c:pt>
                      <c:pt idx="1150">
                        <c:v>-90.4</c:v>
                      </c:pt>
                      <c:pt idx="1151">
                        <c:v>-90.6</c:v>
                      </c:pt>
                      <c:pt idx="1152">
                        <c:v>-90.7</c:v>
                      </c:pt>
                      <c:pt idx="1153">
                        <c:v>-90.7</c:v>
                      </c:pt>
                      <c:pt idx="1154">
                        <c:v>-90.4</c:v>
                      </c:pt>
                      <c:pt idx="1155">
                        <c:v>-90.3</c:v>
                      </c:pt>
                      <c:pt idx="1156">
                        <c:v>-90.7</c:v>
                      </c:pt>
                      <c:pt idx="1157">
                        <c:v>-91.2</c:v>
                      </c:pt>
                      <c:pt idx="1158">
                        <c:v>-90.8</c:v>
                      </c:pt>
                      <c:pt idx="1159">
                        <c:v>-89.6</c:v>
                      </c:pt>
                      <c:pt idx="1160">
                        <c:v>-89.6</c:v>
                      </c:pt>
                      <c:pt idx="1161">
                        <c:v>-89.7</c:v>
                      </c:pt>
                      <c:pt idx="1162">
                        <c:v>-90.1</c:v>
                      </c:pt>
                      <c:pt idx="1163">
                        <c:v>-90</c:v>
                      </c:pt>
                      <c:pt idx="1164">
                        <c:v>-90.1</c:v>
                      </c:pt>
                      <c:pt idx="1165">
                        <c:v>-90.1</c:v>
                      </c:pt>
                      <c:pt idx="1166">
                        <c:v>-90.4</c:v>
                      </c:pt>
                      <c:pt idx="1167">
                        <c:v>-90.5</c:v>
                      </c:pt>
                      <c:pt idx="1168">
                        <c:v>-90.3</c:v>
                      </c:pt>
                      <c:pt idx="1169">
                        <c:v>-89.9</c:v>
                      </c:pt>
                      <c:pt idx="1170">
                        <c:v>-90.3</c:v>
                      </c:pt>
                      <c:pt idx="1171">
                        <c:v>-90.3</c:v>
                      </c:pt>
                      <c:pt idx="1172">
                        <c:v>-90.5</c:v>
                      </c:pt>
                      <c:pt idx="1173">
                        <c:v>-90.8</c:v>
                      </c:pt>
                      <c:pt idx="1174">
                        <c:v>-89.7</c:v>
                      </c:pt>
                      <c:pt idx="1175">
                        <c:v>-89.8</c:v>
                      </c:pt>
                      <c:pt idx="1176">
                        <c:v>-89.6</c:v>
                      </c:pt>
                      <c:pt idx="1177">
                        <c:v>-90</c:v>
                      </c:pt>
                      <c:pt idx="1178">
                        <c:v>-90.2</c:v>
                      </c:pt>
                      <c:pt idx="1179">
                        <c:v>-90.5</c:v>
                      </c:pt>
                      <c:pt idx="1180">
                        <c:v>-90</c:v>
                      </c:pt>
                      <c:pt idx="1181">
                        <c:v>-89.8</c:v>
                      </c:pt>
                      <c:pt idx="1182">
                        <c:v>-89.9</c:v>
                      </c:pt>
                      <c:pt idx="1183">
                        <c:v>-90.5</c:v>
                      </c:pt>
                      <c:pt idx="1184">
                        <c:v>-90.5</c:v>
                      </c:pt>
                      <c:pt idx="1185">
                        <c:v>-90</c:v>
                      </c:pt>
                      <c:pt idx="1186">
                        <c:v>-89.8</c:v>
                      </c:pt>
                      <c:pt idx="1187">
                        <c:v>-90</c:v>
                      </c:pt>
                      <c:pt idx="1188">
                        <c:v>-90</c:v>
                      </c:pt>
                      <c:pt idx="1189">
                        <c:v>-90.4</c:v>
                      </c:pt>
                      <c:pt idx="1190">
                        <c:v>-90.7</c:v>
                      </c:pt>
                      <c:pt idx="1191">
                        <c:v>-89.9</c:v>
                      </c:pt>
                      <c:pt idx="1192">
                        <c:v>-89.8</c:v>
                      </c:pt>
                      <c:pt idx="1193">
                        <c:v>-90</c:v>
                      </c:pt>
                      <c:pt idx="1194">
                        <c:v>-90</c:v>
                      </c:pt>
                      <c:pt idx="1195">
                        <c:v>-90.3</c:v>
                      </c:pt>
                      <c:pt idx="1196">
                        <c:v>-90.4</c:v>
                      </c:pt>
                      <c:pt idx="1197">
                        <c:v>-90.4</c:v>
                      </c:pt>
                      <c:pt idx="1198">
                        <c:v>-90.5</c:v>
                      </c:pt>
                      <c:pt idx="1199">
                        <c:v>-90.8</c:v>
                      </c:pt>
                      <c:pt idx="1200">
                        <c:v>-91</c:v>
                      </c:pt>
                      <c:pt idx="1201">
                        <c:v>-90.3</c:v>
                      </c:pt>
                      <c:pt idx="1202">
                        <c:v>-89.8</c:v>
                      </c:pt>
                      <c:pt idx="1203">
                        <c:v>-89.9</c:v>
                      </c:pt>
                      <c:pt idx="1204">
                        <c:v>-90.2</c:v>
                      </c:pt>
                      <c:pt idx="1205">
                        <c:v>-90.5</c:v>
                      </c:pt>
                      <c:pt idx="1206">
                        <c:v>-90.8</c:v>
                      </c:pt>
                      <c:pt idx="1207">
                        <c:v>-90</c:v>
                      </c:pt>
                      <c:pt idx="1208">
                        <c:v>-89.6</c:v>
                      </c:pt>
                      <c:pt idx="1209">
                        <c:v>-89.8</c:v>
                      </c:pt>
                      <c:pt idx="1210">
                        <c:v>-89.9</c:v>
                      </c:pt>
                      <c:pt idx="1211">
                        <c:v>-90</c:v>
                      </c:pt>
                      <c:pt idx="1212">
                        <c:v>-90.5</c:v>
                      </c:pt>
                      <c:pt idx="1213">
                        <c:v>-90.5</c:v>
                      </c:pt>
                      <c:pt idx="1214">
                        <c:v>-90.1</c:v>
                      </c:pt>
                      <c:pt idx="1215">
                        <c:v>-89.9</c:v>
                      </c:pt>
                      <c:pt idx="1216">
                        <c:v>-90</c:v>
                      </c:pt>
                      <c:pt idx="1217">
                        <c:v>-90.3</c:v>
                      </c:pt>
                      <c:pt idx="1218">
                        <c:v>-90.9</c:v>
                      </c:pt>
                      <c:pt idx="1219">
                        <c:v>-90.5</c:v>
                      </c:pt>
                      <c:pt idx="1220">
                        <c:v>-89.6</c:v>
                      </c:pt>
                      <c:pt idx="1221">
                        <c:v>-89.5</c:v>
                      </c:pt>
                      <c:pt idx="1222">
                        <c:v>-89.6</c:v>
                      </c:pt>
                      <c:pt idx="1223">
                        <c:v>-89.8</c:v>
                      </c:pt>
                      <c:pt idx="1224">
                        <c:v>-90</c:v>
                      </c:pt>
                      <c:pt idx="1225">
                        <c:v>-90.2</c:v>
                      </c:pt>
                      <c:pt idx="1226">
                        <c:v>-90.4</c:v>
                      </c:pt>
                      <c:pt idx="1227">
                        <c:v>-89.9</c:v>
                      </c:pt>
                      <c:pt idx="1228">
                        <c:v>-89.9</c:v>
                      </c:pt>
                      <c:pt idx="1229">
                        <c:v>-89.9</c:v>
                      </c:pt>
                      <c:pt idx="1230">
                        <c:v>-90.1</c:v>
                      </c:pt>
                      <c:pt idx="1231">
                        <c:v>-90.4</c:v>
                      </c:pt>
                      <c:pt idx="1232">
                        <c:v>-90.1</c:v>
                      </c:pt>
                      <c:pt idx="1233">
                        <c:v>-89.9</c:v>
                      </c:pt>
                      <c:pt idx="1234">
                        <c:v>-89.9</c:v>
                      </c:pt>
                      <c:pt idx="1235">
                        <c:v>-90.1</c:v>
                      </c:pt>
                      <c:pt idx="1236">
                        <c:v>-90.5</c:v>
                      </c:pt>
                      <c:pt idx="1237">
                        <c:v>-90.4</c:v>
                      </c:pt>
                      <c:pt idx="1238">
                        <c:v>-89.9</c:v>
                      </c:pt>
                      <c:pt idx="1239">
                        <c:v>-89.8</c:v>
                      </c:pt>
                      <c:pt idx="1240">
                        <c:v>-89.9</c:v>
                      </c:pt>
                      <c:pt idx="1241">
                        <c:v>-90.4</c:v>
                      </c:pt>
                      <c:pt idx="1242">
                        <c:v>-90.3</c:v>
                      </c:pt>
                      <c:pt idx="1243">
                        <c:v>-90.1</c:v>
                      </c:pt>
                      <c:pt idx="1244">
                        <c:v>-89.8</c:v>
                      </c:pt>
                      <c:pt idx="1245">
                        <c:v>-89.6</c:v>
                      </c:pt>
                      <c:pt idx="1246">
                        <c:v>-89.9</c:v>
                      </c:pt>
                      <c:pt idx="1247">
                        <c:v>-90.1</c:v>
                      </c:pt>
                      <c:pt idx="1248">
                        <c:v>-90.3</c:v>
                      </c:pt>
                      <c:pt idx="1249">
                        <c:v>-90.1</c:v>
                      </c:pt>
                      <c:pt idx="1250">
                        <c:v>-90.1</c:v>
                      </c:pt>
                      <c:pt idx="1251">
                        <c:v>-90</c:v>
                      </c:pt>
                      <c:pt idx="1252">
                        <c:v>-90.4</c:v>
                      </c:pt>
                      <c:pt idx="1253">
                        <c:v>-90.7</c:v>
                      </c:pt>
                      <c:pt idx="1254">
                        <c:v>-90.2</c:v>
                      </c:pt>
                      <c:pt idx="1255">
                        <c:v>-89.8</c:v>
                      </c:pt>
                      <c:pt idx="1256">
                        <c:v>-89.9</c:v>
                      </c:pt>
                      <c:pt idx="1257">
                        <c:v>-90</c:v>
                      </c:pt>
                      <c:pt idx="1258">
                        <c:v>-90.5</c:v>
                      </c:pt>
                      <c:pt idx="1259">
                        <c:v>-90.4</c:v>
                      </c:pt>
                      <c:pt idx="1260">
                        <c:v>-89.8</c:v>
                      </c:pt>
                      <c:pt idx="1261">
                        <c:v>-89.6</c:v>
                      </c:pt>
                      <c:pt idx="1262">
                        <c:v>-89.8</c:v>
                      </c:pt>
                      <c:pt idx="1263">
                        <c:v>-90</c:v>
                      </c:pt>
                      <c:pt idx="1264">
                        <c:v>-90.2</c:v>
                      </c:pt>
                      <c:pt idx="1265">
                        <c:v>-90.3</c:v>
                      </c:pt>
                      <c:pt idx="1266">
                        <c:v>-90.2</c:v>
                      </c:pt>
                      <c:pt idx="1267">
                        <c:v>-90.6</c:v>
                      </c:pt>
                      <c:pt idx="1268">
                        <c:v>-90.3</c:v>
                      </c:pt>
                      <c:pt idx="1269">
                        <c:v>-90.5</c:v>
                      </c:pt>
                      <c:pt idx="1270">
                        <c:v>-90.8</c:v>
                      </c:pt>
                      <c:pt idx="1271">
                        <c:v>-90.8</c:v>
                      </c:pt>
                      <c:pt idx="1272">
                        <c:v>-90</c:v>
                      </c:pt>
                      <c:pt idx="1273">
                        <c:v>-90.3</c:v>
                      </c:pt>
                      <c:pt idx="1274">
                        <c:v>-90.6</c:v>
                      </c:pt>
                      <c:pt idx="1275">
                        <c:v>-91.1</c:v>
                      </c:pt>
                      <c:pt idx="1276">
                        <c:v>-90.2</c:v>
                      </c:pt>
                      <c:pt idx="1277">
                        <c:v>-89.5</c:v>
                      </c:pt>
                      <c:pt idx="1278">
                        <c:v>-89.6</c:v>
                      </c:pt>
                      <c:pt idx="1279">
                        <c:v>-89.6</c:v>
                      </c:pt>
                      <c:pt idx="1280">
                        <c:v>-90</c:v>
                      </c:pt>
                      <c:pt idx="1281">
                        <c:v>-90.2</c:v>
                      </c:pt>
                      <c:pt idx="1282">
                        <c:v>-90.5</c:v>
                      </c:pt>
                      <c:pt idx="1283">
                        <c:v>-90.3</c:v>
                      </c:pt>
                      <c:pt idx="1284">
                        <c:v>-90.2</c:v>
                      </c:pt>
                      <c:pt idx="1285">
                        <c:v>-90.2</c:v>
                      </c:pt>
                      <c:pt idx="1286">
                        <c:v>-90.1</c:v>
                      </c:pt>
                      <c:pt idx="1287">
                        <c:v>-90.7</c:v>
                      </c:pt>
                      <c:pt idx="1288">
                        <c:v>-90.6</c:v>
                      </c:pt>
                      <c:pt idx="1289">
                        <c:v>-90.5</c:v>
                      </c:pt>
                      <c:pt idx="1290">
                        <c:v>-89.9</c:v>
                      </c:pt>
                      <c:pt idx="1291">
                        <c:v>-89.8</c:v>
                      </c:pt>
                      <c:pt idx="1292">
                        <c:v>-90</c:v>
                      </c:pt>
                      <c:pt idx="1293">
                        <c:v>-90.3</c:v>
                      </c:pt>
                      <c:pt idx="1294">
                        <c:v>-90.6</c:v>
                      </c:pt>
                      <c:pt idx="1295">
                        <c:v>-90</c:v>
                      </c:pt>
                      <c:pt idx="1296">
                        <c:v>-89.6</c:v>
                      </c:pt>
                      <c:pt idx="1297">
                        <c:v>-89.8</c:v>
                      </c:pt>
                      <c:pt idx="1298">
                        <c:v>-89.8</c:v>
                      </c:pt>
                      <c:pt idx="1299">
                        <c:v>-89.7</c:v>
                      </c:pt>
                      <c:pt idx="1300">
                        <c:v>-90.4</c:v>
                      </c:pt>
                      <c:pt idx="1301">
                        <c:v>-90.4</c:v>
                      </c:pt>
                      <c:pt idx="1302">
                        <c:v>-89.8</c:v>
                      </c:pt>
                      <c:pt idx="1303">
                        <c:v>-89.6</c:v>
                      </c:pt>
                      <c:pt idx="1304">
                        <c:v>-89.6</c:v>
                      </c:pt>
                      <c:pt idx="1305">
                        <c:v>-89.8</c:v>
                      </c:pt>
                      <c:pt idx="1306">
                        <c:v>-90.1</c:v>
                      </c:pt>
                      <c:pt idx="1307">
                        <c:v>-90.4</c:v>
                      </c:pt>
                      <c:pt idx="1308">
                        <c:v>-90.4</c:v>
                      </c:pt>
                      <c:pt idx="1309">
                        <c:v>-89.8</c:v>
                      </c:pt>
                      <c:pt idx="1310">
                        <c:v>-89.9</c:v>
                      </c:pt>
                      <c:pt idx="1311">
                        <c:v>-90.6</c:v>
                      </c:pt>
                      <c:pt idx="1312">
                        <c:v>-90.5</c:v>
                      </c:pt>
                      <c:pt idx="1313">
                        <c:v>-89.8</c:v>
                      </c:pt>
                      <c:pt idx="1314">
                        <c:v>-89.6</c:v>
                      </c:pt>
                      <c:pt idx="1315">
                        <c:v>-89.7</c:v>
                      </c:pt>
                      <c:pt idx="1316">
                        <c:v>-90</c:v>
                      </c:pt>
                      <c:pt idx="1317">
                        <c:v>-90.3</c:v>
                      </c:pt>
                      <c:pt idx="1318">
                        <c:v>-90.3</c:v>
                      </c:pt>
                      <c:pt idx="1319">
                        <c:v>-89.8</c:v>
                      </c:pt>
                      <c:pt idx="1320">
                        <c:v>-89.9</c:v>
                      </c:pt>
                      <c:pt idx="1321">
                        <c:v>-90.2</c:v>
                      </c:pt>
                      <c:pt idx="1322">
                        <c:v>-89.9</c:v>
                      </c:pt>
                      <c:pt idx="1323">
                        <c:v>-90.4</c:v>
                      </c:pt>
                      <c:pt idx="1324">
                        <c:v>-90.7</c:v>
                      </c:pt>
                      <c:pt idx="1325">
                        <c:v>-90.7</c:v>
                      </c:pt>
                      <c:pt idx="1326">
                        <c:v>-90.3</c:v>
                      </c:pt>
                      <c:pt idx="1327">
                        <c:v>-90</c:v>
                      </c:pt>
                      <c:pt idx="1328">
                        <c:v>-90.4</c:v>
                      </c:pt>
                      <c:pt idx="1329">
                        <c:v>-90.7</c:v>
                      </c:pt>
                      <c:pt idx="1330">
                        <c:v>-90.8</c:v>
                      </c:pt>
                      <c:pt idx="1331">
                        <c:v>-90.2</c:v>
                      </c:pt>
                      <c:pt idx="1332">
                        <c:v>-90.1</c:v>
                      </c:pt>
                      <c:pt idx="1333">
                        <c:v>-90.3</c:v>
                      </c:pt>
                      <c:pt idx="1334">
                        <c:v>-90.3</c:v>
                      </c:pt>
                      <c:pt idx="1335">
                        <c:v>-90.4</c:v>
                      </c:pt>
                      <c:pt idx="1336">
                        <c:v>-90.7</c:v>
                      </c:pt>
                      <c:pt idx="1337">
                        <c:v>-90.8</c:v>
                      </c:pt>
                      <c:pt idx="1338">
                        <c:v>-90.2</c:v>
                      </c:pt>
                      <c:pt idx="1339">
                        <c:v>-90.1</c:v>
                      </c:pt>
                      <c:pt idx="1340">
                        <c:v>-90</c:v>
                      </c:pt>
                      <c:pt idx="1341">
                        <c:v>-90.2</c:v>
                      </c:pt>
                      <c:pt idx="1342">
                        <c:v>-90.8</c:v>
                      </c:pt>
                      <c:pt idx="1343">
                        <c:v>-90.7</c:v>
                      </c:pt>
                      <c:pt idx="1344">
                        <c:v>-90.2</c:v>
                      </c:pt>
                      <c:pt idx="1345">
                        <c:v>-90.1</c:v>
                      </c:pt>
                      <c:pt idx="1346">
                        <c:v>-90.1</c:v>
                      </c:pt>
                      <c:pt idx="1347">
                        <c:v>-90.2</c:v>
                      </c:pt>
                      <c:pt idx="1348">
                        <c:v>-90.5</c:v>
                      </c:pt>
                      <c:pt idx="1349">
                        <c:v>-90.8</c:v>
                      </c:pt>
                      <c:pt idx="1350">
                        <c:v>-90.6</c:v>
                      </c:pt>
                      <c:pt idx="1351">
                        <c:v>-90.1</c:v>
                      </c:pt>
                      <c:pt idx="1352">
                        <c:v>-90.3</c:v>
                      </c:pt>
                      <c:pt idx="1353">
                        <c:v>-90.3</c:v>
                      </c:pt>
                      <c:pt idx="1354">
                        <c:v>-90.8</c:v>
                      </c:pt>
                      <c:pt idx="1355">
                        <c:v>-90.7</c:v>
                      </c:pt>
                      <c:pt idx="1356">
                        <c:v>-90.2</c:v>
                      </c:pt>
                      <c:pt idx="1357">
                        <c:v>-90.3</c:v>
                      </c:pt>
                      <c:pt idx="1358">
                        <c:v>-90.2</c:v>
                      </c:pt>
                      <c:pt idx="1359">
                        <c:v>-90.3</c:v>
                      </c:pt>
                      <c:pt idx="1360">
                        <c:v>-90.7</c:v>
                      </c:pt>
                      <c:pt idx="1361">
                        <c:v>-90.9</c:v>
                      </c:pt>
                      <c:pt idx="1362">
                        <c:v>-90.4</c:v>
                      </c:pt>
                      <c:pt idx="1363">
                        <c:v>-90.3</c:v>
                      </c:pt>
                      <c:pt idx="1364">
                        <c:v>-90.2</c:v>
                      </c:pt>
                      <c:pt idx="1365">
                        <c:v>-90.2</c:v>
                      </c:pt>
                      <c:pt idx="1366">
                        <c:v>-90.5</c:v>
                      </c:pt>
                      <c:pt idx="1367">
                        <c:v>-90.7</c:v>
                      </c:pt>
                      <c:pt idx="1368">
                        <c:v>-90.8</c:v>
                      </c:pt>
                      <c:pt idx="1369">
                        <c:v>-90.5</c:v>
                      </c:pt>
                      <c:pt idx="1370">
                        <c:v>-90</c:v>
                      </c:pt>
                      <c:pt idx="1371">
                        <c:v>-90.1</c:v>
                      </c:pt>
                      <c:pt idx="1372">
                        <c:v>-90.5</c:v>
                      </c:pt>
                      <c:pt idx="1373">
                        <c:v>-90.7</c:v>
                      </c:pt>
                      <c:pt idx="1374">
                        <c:v>-91.1</c:v>
                      </c:pt>
                      <c:pt idx="1375">
                        <c:v>-90.3</c:v>
                      </c:pt>
                      <c:pt idx="1376">
                        <c:v>-90</c:v>
                      </c:pt>
                      <c:pt idx="1377">
                        <c:v>-90.2</c:v>
                      </c:pt>
                      <c:pt idx="1378">
                        <c:v>-90.3</c:v>
                      </c:pt>
                      <c:pt idx="1379">
                        <c:v>-90.6</c:v>
                      </c:pt>
                      <c:pt idx="1380">
                        <c:v>-91</c:v>
                      </c:pt>
                      <c:pt idx="1381">
                        <c:v>-90.9</c:v>
                      </c:pt>
                      <c:pt idx="1382">
                        <c:v>-90.4</c:v>
                      </c:pt>
                      <c:pt idx="1383">
                        <c:v>-90.5</c:v>
                      </c:pt>
                      <c:pt idx="1384">
                        <c:v>-90.8</c:v>
                      </c:pt>
                      <c:pt idx="1385">
                        <c:v>-91.1</c:v>
                      </c:pt>
                      <c:pt idx="1386">
                        <c:v>-91</c:v>
                      </c:pt>
                      <c:pt idx="1387">
                        <c:v>-90.4</c:v>
                      </c:pt>
                      <c:pt idx="1388">
                        <c:v>-90.2</c:v>
                      </c:pt>
                      <c:pt idx="1389">
                        <c:v>-90.4</c:v>
                      </c:pt>
                      <c:pt idx="1390">
                        <c:v>-90.8</c:v>
                      </c:pt>
                      <c:pt idx="1391">
                        <c:v>-91.1</c:v>
                      </c:pt>
                      <c:pt idx="1392">
                        <c:v>-90.3</c:v>
                      </c:pt>
                      <c:pt idx="1393">
                        <c:v>-90.3</c:v>
                      </c:pt>
                      <c:pt idx="1394">
                        <c:v>-90.3</c:v>
                      </c:pt>
                      <c:pt idx="1395">
                        <c:v>-90.2</c:v>
                      </c:pt>
                      <c:pt idx="1396">
                        <c:v>-90.4</c:v>
                      </c:pt>
                      <c:pt idx="1397">
                        <c:v>-90.7</c:v>
                      </c:pt>
                      <c:pt idx="1398">
                        <c:v>-91</c:v>
                      </c:pt>
                      <c:pt idx="1399">
                        <c:v>-90.7</c:v>
                      </c:pt>
                      <c:pt idx="1400">
                        <c:v>-90.4</c:v>
                      </c:pt>
                      <c:pt idx="1401">
                        <c:v>-90.5</c:v>
                      </c:pt>
                      <c:pt idx="1402">
                        <c:v>-90.5</c:v>
                      </c:pt>
                      <c:pt idx="1403">
                        <c:v>-90.9</c:v>
                      </c:pt>
                      <c:pt idx="1404">
                        <c:v>-91.3</c:v>
                      </c:pt>
                      <c:pt idx="1405">
                        <c:v>-90.8</c:v>
                      </c:pt>
                      <c:pt idx="1406">
                        <c:v>-90.3</c:v>
                      </c:pt>
                      <c:pt idx="1407">
                        <c:v>-90.2</c:v>
                      </c:pt>
                      <c:pt idx="1408">
                        <c:v>-90.3</c:v>
                      </c:pt>
                      <c:pt idx="1409">
                        <c:v>-90.4</c:v>
                      </c:pt>
                      <c:pt idx="1410">
                        <c:v>-90.8</c:v>
                      </c:pt>
                      <c:pt idx="1411">
                        <c:v>-91.2</c:v>
                      </c:pt>
                      <c:pt idx="1412">
                        <c:v>-90.5</c:v>
                      </c:pt>
                      <c:pt idx="1413">
                        <c:v>-90.2</c:v>
                      </c:pt>
                      <c:pt idx="1414">
                        <c:v>-90.2</c:v>
                      </c:pt>
                      <c:pt idx="1415">
                        <c:v>-90.4</c:v>
                      </c:pt>
                      <c:pt idx="1416">
                        <c:v>-90.6</c:v>
                      </c:pt>
                      <c:pt idx="1417">
                        <c:v>-91.1</c:v>
                      </c:pt>
                      <c:pt idx="1418">
                        <c:v>-91</c:v>
                      </c:pt>
                      <c:pt idx="1419">
                        <c:v>-90.3</c:v>
                      </c:pt>
                      <c:pt idx="1420">
                        <c:v>-90.4</c:v>
                      </c:pt>
                      <c:pt idx="1421">
                        <c:v>-90.6</c:v>
                      </c:pt>
                      <c:pt idx="1422">
                        <c:v>-90.6</c:v>
                      </c:pt>
                      <c:pt idx="1423">
                        <c:v>-90.9</c:v>
                      </c:pt>
                      <c:pt idx="1424">
                        <c:v>-91</c:v>
                      </c:pt>
                      <c:pt idx="1425">
                        <c:v>-91</c:v>
                      </c:pt>
                      <c:pt idx="1426">
                        <c:v>-90.6</c:v>
                      </c:pt>
                      <c:pt idx="1427">
                        <c:v>-90.4</c:v>
                      </c:pt>
                      <c:pt idx="1428">
                        <c:v>-90.8</c:v>
                      </c:pt>
                      <c:pt idx="1429">
                        <c:v>-91.2</c:v>
                      </c:pt>
                      <c:pt idx="1430">
                        <c:v>-91.2</c:v>
                      </c:pt>
                      <c:pt idx="1431">
                        <c:v>-90.6</c:v>
                      </c:pt>
                      <c:pt idx="1432">
                        <c:v>-90.3</c:v>
                      </c:pt>
                      <c:pt idx="1433">
                        <c:v>-90.3</c:v>
                      </c:pt>
                      <c:pt idx="1434">
                        <c:v>-90.3</c:v>
                      </c:pt>
                      <c:pt idx="1435">
                        <c:v>-90.8</c:v>
                      </c:pt>
                      <c:pt idx="1436">
                        <c:v>-91.3</c:v>
                      </c:pt>
                      <c:pt idx="1437">
                        <c:v>-90.7</c:v>
                      </c:pt>
                      <c:pt idx="1438">
                        <c:v>-90.3</c:v>
                      </c:pt>
                      <c:pt idx="1439">
                        <c:v>-90.3</c:v>
                      </c:pt>
                      <c:pt idx="1440">
                        <c:v>-90.4</c:v>
                      </c:pt>
                      <c:pt idx="1441">
                        <c:v>-90.5</c:v>
                      </c:pt>
                      <c:pt idx="1442">
                        <c:v>-90.9</c:v>
                      </c:pt>
                      <c:pt idx="1443">
                        <c:v>-91.3</c:v>
                      </c:pt>
                      <c:pt idx="1444">
                        <c:v>-90.7</c:v>
                      </c:pt>
                      <c:pt idx="1445">
                        <c:v>-90.3</c:v>
                      </c:pt>
                      <c:pt idx="1446">
                        <c:v>-90.3</c:v>
                      </c:pt>
                      <c:pt idx="1447">
                        <c:v>-90.7</c:v>
                      </c:pt>
                      <c:pt idx="1448">
                        <c:v>-90.5</c:v>
                      </c:pt>
                      <c:pt idx="1449">
                        <c:v>-91</c:v>
                      </c:pt>
                      <c:pt idx="1450">
                        <c:v>-91.2</c:v>
                      </c:pt>
                      <c:pt idx="1451">
                        <c:v>-90.8</c:v>
                      </c:pt>
                      <c:pt idx="1452">
                        <c:v>-90.5</c:v>
                      </c:pt>
                      <c:pt idx="1453">
                        <c:v>-90.4</c:v>
                      </c:pt>
                      <c:pt idx="1454">
                        <c:v>-90.7</c:v>
                      </c:pt>
                      <c:pt idx="1455">
                        <c:v>-90.8</c:v>
                      </c:pt>
                      <c:pt idx="1456">
                        <c:v>-91.1</c:v>
                      </c:pt>
                      <c:pt idx="1457">
                        <c:v>-91.5</c:v>
                      </c:pt>
                      <c:pt idx="1458">
                        <c:v>-91</c:v>
                      </c:pt>
                      <c:pt idx="1459">
                        <c:v>-90.3</c:v>
                      </c:pt>
                      <c:pt idx="1460">
                        <c:v>-90.2</c:v>
                      </c:pt>
                      <c:pt idx="1461">
                        <c:v>-90.3</c:v>
                      </c:pt>
                      <c:pt idx="1462">
                        <c:v>-90.4</c:v>
                      </c:pt>
                      <c:pt idx="1463">
                        <c:v>-90.6</c:v>
                      </c:pt>
                      <c:pt idx="1464">
                        <c:v>-90.7</c:v>
                      </c:pt>
                      <c:pt idx="1465">
                        <c:v>-91.2</c:v>
                      </c:pt>
                      <c:pt idx="1466">
                        <c:v>-91.2</c:v>
                      </c:pt>
                      <c:pt idx="1467">
                        <c:v>-90.6</c:v>
                      </c:pt>
                      <c:pt idx="1468">
                        <c:v>-90.6</c:v>
                      </c:pt>
                      <c:pt idx="1469">
                        <c:v>-90.4</c:v>
                      </c:pt>
                      <c:pt idx="1470">
                        <c:v>-90.6</c:v>
                      </c:pt>
                      <c:pt idx="1471">
                        <c:v>-90.9</c:v>
                      </c:pt>
                      <c:pt idx="1472">
                        <c:v>-91.1</c:v>
                      </c:pt>
                      <c:pt idx="1473">
                        <c:v>-91.2</c:v>
                      </c:pt>
                      <c:pt idx="1474">
                        <c:v>-90.8</c:v>
                      </c:pt>
                      <c:pt idx="1475">
                        <c:v>-90.5</c:v>
                      </c:pt>
                      <c:pt idx="1476">
                        <c:v>-90.4</c:v>
                      </c:pt>
                      <c:pt idx="1477">
                        <c:v>-90.5</c:v>
                      </c:pt>
                      <c:pt idx="1478">
                        <c:v>-90.6</c:v>
                      </c:pt>
                      <c:pt idx="1479">
                        <c:v>-91</c:v>
                      </c:pt>
                      <c:pt idx="1480">
                        <c:v>-91.3</c:v>
                      </c:pt>
                      <c:pt idx="1481">
                        <c:v>-90.8</c:v>
                      </c:pt>
                      <c:pt idx="1482">
                        <c:v>-90.9</c:v>
                      </c:pt>
                      <c:pt idx="1483">
                        <c:v>-91</c:v>
                      </c:pt>
                      <c:pt idx="1484">
                        <c:v>-91.3</c:v>
                      </c:pt>
                      <c:pt idx="1485">
                        <c:v>-91.7</c:v>
                      </c:pt>
                      <c:pt idx="1486">
                        <c:v>-91.2</c:v>
                      </c:pt>
                      <c:pt idx="1487">
                        <c:v>-90.6</c:v>
                      </c:pt>
                      <c:pt idx="1488">
                        <c:v>-90.4</c:v>
                      </c:pt>
                      <c:pt idx="1489">
                        <c:v>-90.4</c:v>
                      </c:pt>
                      <c:pt idx="1490">
                        <c:v>-90.7</c:v>
                      </c:pt>
                      <c:pt idx="1491">
                        <c:v>-91.1</c:v>
                      </c:pt>
                      <c:pt idx="1492">
                        <c:v>-91.4</c:v>
                      </c:pt>
                      <c:pt idx="1493">
                        <c:v>-91.4</c:v>
                      </c:pt>
                      <c:pt idx="1494">
                        <c:v>-91.1</c:v>
                      </c:pt>
                      <c:pt idx="1495">
                        <c:v>-90.8</c:v>
                      </c:pt>
                      <c:pt idx="1496">
                        <c:v>-90.8</c:v>
                      </c:pt>
                      <c:pt idx="1497">
                        <c:v>-91.1</c:v>
                      </c:pt>
                      <c:pt idx="1498">
                        <c:v>-91.3</c:v>
                      </c:pt>
                      <c:pt idx="1499">
                        <c:v>-91.7</c:v>
                      </c:pt>
                      <c:pt idx="1500">
                        <c:v>-91.4</c:v>
                      </c:pt>
                      <c:pt idx="1501">
                        <c:v>-90.6</c:v>
                      </c:pt>
                      <c:pt idx="1502">
                        <c:v>-90.5</c:v>
                      </c:pt>
                      <c:pt idx="1503">
                        <c:v>-90.5</c:v>
                      </c:pt>
                      <c:pt idx="1504">
                        <c:v>-90.4</c:v>
                      </c:pt>
                      <c:pt idx="1505">
                        <c:v>-91</c:v>
                      </c:pt>
                      <c:pt idx="1506">
                        <c:v>-91.1</c:v>
                      </c:pt>
                      <c:pt idx="1507">
                        <c:v>-91</c:v>
                      </c:pt>
                      <c:pt idx="1508">
                        <c:v>-91.3</c:v>
                      </c:pt>
                      <c:pt idx="1509">
                        <c:v>-91.3</c:v>
                      </c:pt>
                      <c:pt idx="1510">
                        <c:v>-91.3</c:v>
                      </c:pt>
                      <c:pt idx="1511">
                        <c:v>-90.9</c:v>
                      </c:pt>
                      <c:pt idx="1512">
                        <c:v>-91.1</c:v>
                      </c:pt>
                      <c:pt idx="1513">
                        <c:v>-91.9</c:v>
                      </c:pt>
                      <c:pt idx="1514">
                        <c:v>-92</c:v>
                      </c:pt>
                      <c:pt idx="1515">
                        <c:v>-91.3</c:v>
                      </c:pt>
                      <c:pt idx="1516">
                        <c:v>-90.4</c:v>
                      </c:pt>
                      <c:pt idx="1517">
                        <c:v>-90.3</c:v>
                      </c:pt>
                      <c:pt idx="1518">
                        <c:v>-90.6</c:v>
                      </c:pt>
                      <c:pt idx="1519">
                        <c:v>-90.5</c:v>
                      </c:pt>
                      <c:pt idx="1520">
                        <c:v>-90.8</c:v>
                      </c:pt>
                      <c:pt idx="1521">
                        <c:v>-91</c:v>
                      </c:pt>
                      <c:pt idx="1522">
                        <c:v>-91.4</c:v>
                      </c:pt>
                      <c:pt idx="1523">
                        <c:v>-91.1</c:v>
                      </c:pt>
                      <c:pt idx="1524">
                        <c:v>-90.7</c:v>
                      </c:pt>
                      <c:pt idx="1525">
                        <c:v>-90.6</c:v>
                      </c:pt>
                      <c:pt idx="1526">
                        <c:v>-90.7</c:v>
                      </c:pt>
                      <c:pt idx="1527">
                        <c:v>-91</c:v>
                      </c:pt>
                      <c:pt idx="1528">
                        <c:v>-91.1</c:v>
                      </c:pt>
                      <c:pt idx="1529">
                        <c:v>-91.5</c:v>
                      </c:pt>
                      <c:pt idx="1530">
                        <c:v>-91.4</c:v>
                      </c:pt>
                      <c:pt idx="1531">
                        <c:v>-91</c:v>
                      </c:pt>
                      <c:pt idx="1532">
                        <c:v>-90.8</c:v>
                      </c:pt>
                      <c:pt idx="1533">
                        <c:v>-90.7</c:v>
                      </c:pt>
                      <c:pt idx="1534">
                        <c:v>-91</c:v>
                      </c:pt>
                      <c:pt idx="1535">
                        <c:v>-91.2</c:v>
                      </c:pt>
                      <c:pt idx="1536">
                        <c:v>-91.7</c:v>
                      </c:pt>
                      <c:pt idx="1537">
                        <c:v>-91.4</c:v>
                      </c:pt>
                      <c:pt idx="1538">
                        <c:v>-90.9</c:v>
                      </c:pt>
                      <c:pt idx="1539">
                        <c:v>-90.7</c:v>
                      </c:pt>
                      <c:pt idx="1540">
                        <c:v>-90.6</c:v>
                      </c:pt>
                      <c:pt idx="1541">
                        <c:v>-91.1</c:v>
                      </c:pt>
                      <c:pt idx="1542">
                        <c:v>-91.2</c:v>
                      </c:pt>
                      <c:pt idx="1543">
                        <c:v>-91.4</c:v>
                      </c:pt>
                      <c:pt idx="1544">
                        <c:v>-91.4</c:v>
                      </c:pt>
                      <c:pt idx="1545">
                        <c:v>-91.6</c:v>
                      </c:pt>
                      <c:pt idx="1546">
                        <c:v>-91.9</c:v>
                      </c:pt>
                      <c:pt idx="1547">
                        <c:v>-91.9</c:v>
                      </c:pt>
                      <c:pt idx="1548">
                        <c:v>-91.4</c:v>
                      </c:pt>
                      <c:pt idx="1549">
                        <c:v>-90.9</c:v>
                      </c:pt>
                      <c:pt idx="1550">
                        <c:v>-90.7</c:v>
                      </c:pt>
                      <c:pt idx="1551">
                        <c:v>-91</c:v>
                      </c:pt>
                      <c:pt idx="1552">
                        <c:v>-91.8</c:v>
                      </c:pt>
                      <c:pt idx="1553">
                        <c:v>-92.2</c:v>
                      </c:pt>
                      <c:pt idx="1554">
                        <c:v>-91.4</c:v>
                      </c:pt>
                      <c:pt idx="1555">
                        <c:v>-90.5</c:v>
                      </c:pt>
                      <c:pt idx="1556">
                        <c:v>-90.4</c:v>
                      </c:pt>
                      <c:pt idx="1557">
                        <c:v>-90.5</c:v>
                      </c:pt>
                      <c:pt idx="1558">
                        <c:v>-90.6</c:v>
                      </c:pt>
                      <c:pt idx="1559">
                        <c:v>-90.9</c:v>
                      </c:pt>
                      <c:pt idx="1560">
                        <c:v>-91</c:v>
                      </c:pt>
                      <c:pt idx="1561">
                        <c:v>-91.2</c:v>
                      </c:pt>
                      <c:pt idx="1562">
                        <c:v>-91.3</c:v>
                      </c:pt>
                      <c:pt idx="1563">
                        <c:v>-91.5</c:v>
                      </c:pt>
                      <c:pt idx="1564">
                        <c:v>-91.1</c:v>
                      </c:pt>
                      <c:pt idx="1565">
                        <c:v>-90.8</c:v>
                      </c:pt>
                      <c:pt idx="1566">
                        <c:v>-90.9</c:v>
                      </c:pt>
                      <c:pt idx="1567">
                        <c:v>-91.3</c:v>
                      </c:pt>
                      <c:pt idx="1568">
                        <c:v>-91.5</c:v>
                      </c:pt>
                      <c:pt idx="1569">
                        <c:v>-91.4</c:v>
                      </c:pt>
                      <c:pt idx="1570">
                        <c:v>-91</c:v>
                      </c:pt>
                      <c:pt idx="1571">
                        <c:v>-90.7</c:v>
                      </c:pt>
                      <c:pt idx="1572">
                        <c:v>-90.9</c:v>
                      </c:pt>
                      <c:pt idx="1573">
                        <c:v>-90.9</c:v>
                      </c:pt>
                      <c:pt idx="1574">
                        <c:v>-91.2</c:v>
                      </c:pt>
                      <c:pt idx="1575">
                        <c:v>-91.5</c:v>
                      </c:pt>
                      <c:pt idx="1576">
                        <c:v>-91.6</c:v>
                      </c:pt>
                      <c:pt idx="1577">
                        <c:v>-91.7</c:v>
                      </c:pt>
                      <c:pt idx="1578">
                        <c:v>-91</c:v>
                      </c:pt>
                      <c:pt idx="1579">
                        <c:v>-90.8</c:v>
                      </c:pt>
                      <c:pt idx="1580">
                        <c:v>-90.8</c:v>
                      </c:pt>
                      <c:pt idx="1581">
                        <c:v>-90.8</c:v>
                      </c:pt>
                      <c:pt idx="1582">
                        <c:v>-91</c:v>
                      </c:pt>
                      <c:pt idx="1583">
                        <c:v>-91.3</c:v>
                      </c:pt>
                      <c:pt idx="1584">
                        <c:v>-91.7</c:v>
                      </c:pt>
                      <c:pt idx="1585">
                        <c:v>-91.8</c:v>
                      </c:pt>
                      <c:pt idx="1586">
                        <c:v>-91</c:v>
                      </c:pt>
                      <c:pt idx="1587">
                        <c:v>-90.6</c:v>
                      </c:pt>
                      <c:pt idx="1588">
                        <c:v>-90.6</c:v>
                      </c:pt>
                      <c:pt idx="1589">
                        <c:v>-90.9</c:v>
                      </c:pt>
                      <c:pt idx="1590">
                        <c:v>-91</c:v>
                      </c:pt>
                      <c:pt idx="1591">
                        <c:v>-91.3</c:v>
                      </c:pt>
                      <c:pt idx="1592">
                        <c:v>-91.4</c:v>
                      </c:pt>
                      <c:pt idx="1593">
                        <c:v>-91.6</c:v>
                      </c:pt>
                      <c:pt idx="1594">
                        <c:v>-91.6</c:v>
                      </c:pt>
                      <c:pt idx="1595">
                        <c:v>-91.6</c:v>
                      </c:pt>
                      <c:pt idx="1596">
                        <c:v>-92</c:v>
                      </c:pt>
                      <c:pt idx="1597">
                        <c:v>-92</c:v>
                      </c:pt>
                      <c:pt idx="1598">
                        <c:v>-92</c:v>
                      </c:pt>
                      <c:pt idx="1599">
                        <c:v>-91.6</c:v>
                      </c:pt>
                      <c:pt idx="1600">
                        <c:v>-91.4</c:v>
                      </c:pt>
                      <c:pt idx="1601">
                        <c:v>-91.5</c:v>
                      </c:pt>
                      <c:pt idx="1602">
                        <c:v>-92</c:v>
                      </c:pt>
                      <c:pt idx="1603">
                        <c:v>-92.2</c:v>
                      </c:pt>
                      <c:pt idx="1604">
                        <c:v>-91.8</c:v>
                      </c:pt>
                      <c:pt idx="1605">
                        <c:v>-90.8</c:v>
                      </c:pt>
                      <c:pt idx="1606">
                        <c:v>-90.6</c:v>
                      </c:pt>
                      <c:pt idx="1607">
                        <c:v>-90.7</c:v>
                      </c:pt>
                      <c:pt idx="1608">
                        <c:v>-90.7</c:v>
                      </c:pt>
                      <c:pt idx="1609">
                        <c:v>-90.8</c:v>
                      </c:pt>
                      <c:pt idx="1610">
                        <c:v>-91.2</c:v>
                      </c:pt>
                      <c:pt idx="1611">
                        <c:v>-91.5</c:v>
                      </c:pt>
                      <c:pt idx="1612">
                        <c:v>-91.2</c:v>
                      </c:pt>
                      <c:pt idx="1613">
                        <c:v>-91.5</c:v>
                      </c:pt>
                      <c:pt idx="1614">
                        <c:v>-91.8</c:v>
                      </c:pt>
                      <c:pt idx="1615">
                        <c:v>-91.8</c:v>
                      </c:pt>
                      <c:pt idx="1616">
                        <c:v>-91.3</c:v>
                      </c:pt>
                      <c:pt idx="1617">
                        <c:v>-91</c:v>
                      </c:pt>
                      <c:pt idx="1618">
                        <c:v>-91</c:v>
                      </c:pt>
                      <c:pt idx="1619">
                        <c:v>-91.2</c:v>
                      </c:pt>
                      <c:pt idx="1620">
                        <c:v>-91.5</c:v>
                      </c:pt>
                      <c:pt idx="1621">
                        <c:v>-92.2</c:v>
                      </c:pt>
                      <c:pt idx="1622">
                        <c:v>-91.3</c:v>
                      </c:pt>
                      <c:pt idx="1623">
                        <c:v>-90.5</c:v>
                      </c:pt>
                      <c:pt idx="1624">
                        <c:v>-90.6</c:v>
                      </c:pt>
                      <c:pt idx="1625">
                        <c:v>-90.3</c:v>
                      </c:pt>
                      <c:pt idx="1626">
                        <c:v>-90.5</c:v>
                      </c:pt>
                      <c:pt idx="1627">
                        <c:v>-90.8</c:v>
                      </c:pt>
                      <c:pt idx="1628">
                        <c:v>-91</c:v>
                      </c:pt>
                      <c:pt idx="1629">
                        <c:v>-91.1</c:v>
                      </c:pt>
                      <c:pt idx="1630">
                        <c:v>-91.3</c:v>
                      </c:pt>
                      <c:pt idx="1631">
                        <c:v>-91.3</c:v>
                      </c:pt>
                      <c:pt idx="1632">
                        <c:v>-91.2</c:v>
                      </c:pt>
                      <c:pt idx="1633">
                        <c:v>-91.3</c:v>
                      </c:pt>
                      <c:pt idx="1634">
                        <c:v>-91.3</c:v>
                      </c:pt>
                      <c:pt idx="1635">
                        <c:v>-91.5</c:v>
                      </c:pt>
                      <c:pt idx="1636">
                        <c:v>-91.6</c:v>
                      </c:pt>
                      <c:pt idx="1637">
                        <c:v>-91.2</c:v>
                      </c:pt>
                      <c:pt idx="1638">
                        <c:v>-90.6</c:v>
                      </c:pt>
                      <c:pt idx="1639">
                        <c:v>-90.8</c:v>
                      </c:pt>
                      <c:pt idx="1640">
                        <c:v>-90.7</c:v>
                      </c:pt>
                      <c:pt idx="1641">
                        <c:v>-90.8</c:v>
                      </c:pt>
                      <c:pt idx="1642">
                        <c:v>-91</c:v>
                      </c:pt>
                      <c:pt idx="1643">
                        <c:v>-91.3</c:v>
                      </c:pt>
                      <c:pt idx="1644">
                        <c:v>-91.5</c:v>
                      </c:pt>
                      <c:pt idx="1645">
                        <c:v>-91.3</c:v>
                      </c:pt>
                      <c:pt idx="1646">
                        <c:v>-91.1</c:v>
                      </c:pt>
                      <c:pt idx="1647">
                        <c:v>-90.9</c:v>
                      </c:pt>
                      <c:pt idx="1648">
                        <c:v>-91.3</c:v>
                      </c:pt>
                      <c:pt idx="1649">
                        <c:v>-91.9</c:v>
                      </c:pt>
                      <c:pt idx="1650">
                        <c:v>-91.8</c:v>
                      </c:pt>
                      <c:pt idx="1651">
                        <c:v>-91.3</c:v>
                      </c:pt>
                      <c:pt idx="1652">
                        <c:v>-90.7</c:v>
                      </c:pt>
                      <c:pt idx="1653">
                        <c:v>-90.8</c:v>
                      </c:pt>
                      <c:pt idx="1654">
                        <c:v>-90.8</c:v>
                      </c:pt>
                      <c:pt idx="1655">
                        <c:v>-91.1</c:v>
                      </c:pt>
                      <c:pt idx="1656">
                        <c:v>-91.4</c:v>
                      </c:pt>
                      <c:pt idx="1657">
                        <c:v>-91.6</c:v>
                      </c:pt>
                      <c:pt idx="1658">
                        <c:v>-91.3</c:v>
                      </c:pt>
                      <c:pt idx="1659">
                        <c:v>-91</c:v>
                      </c:pt>
                      <c:pt idx="1660">
                        <c:v>-90.9</c:v>
                      </c:pt>
                      <c:pt idx="1661">
                        <c:v>-90.9</c:v>
                      </c:pt>
                      <c:pt idx="1662">
                        <c:v>-91.4</c:v>
                      </c:pt>
                      <c:pt idx="1663">
                        <c:v>-92.1</c:v>
                      </c:pt>
                      <c:pt idx="1664">
                        <c:v>-91.8</c:v>
                      </c:pt>
                      <c:pt idx="1665">
                        <c:v>-90.8</c:v>
                      </c:pt>
                      <c:pt idx="1666">
                        <c:v>-90.3</c:v>
                      </c:pt>
                      <c:pt idx="1667">
                        <c:v>-90.4</c:v>
                      </c:pt>
                      <c:pt idx="1668">
                        <c:v>-90.3</c:v>
                      </c:pt>
                      <c:pt idx="1669">
                        <c:v>-90.5</c:v>
                      </c:pt>
                      <c:pt idx="1670">
                        <c:v>-90.7</c:v>
                      </c:pt>
                      <c:pt idx="1671">
                        <c:v>-90.8</c:v>
                      </c:pt>
                      <c:pt idx="1672">
                        <c:v>-91</c:v>
                      </c:pt>
                      <c:pt idx="1673">
                        <c:v>-91.4</c:v>
                      </c:pt>
                      <c:pt idx="1674">
                        <c:v>-91.3</c:v>
                      </c:pt>
                      <c:pt idx="1675">
                        <c:v>-91.2</c:v>
                      </c:pt>
                      <c:pt idx="1676">
                        <c:v>-91.2</c:v>
                      </c:pt>
                      <c:pt idx="1677">
                        <c:v>-91.3</c:v>
                      </c:pt>
                      <c:pt idx="1678">
                        <c:v>-91.3</c:v>
                      </c:pt>
                      <c:pt idx="1679">
                        <c:v>-91.5</c:v>
                      </c:pt>
                      <c:pt idx="1680">
                        <c:v>-91.6</c:v>
                      </c:pt>
                      <c:pt idx="1681">
                        <c:v>-91.4</c:v>
                      </c:pt>
                      <c:pt idx="1682">
                        <c:v>-90.9</c:v>
                      </c:pt>
                      <c:pt idx="1683">
                        <c:v>-90.8</c:v>
                      </c:pt>
                      <c:pt idx="1684">
                        <c:v>-91.3</c:v>
                      </c:pt>
                      <c:pt idx="1685">
                        <c:v>-91.6</c:v>
                      </c:pt>
                      <c:pt idx="1686">
                        <c:v>-91.7</c:v>
                      </c:pt>
                      <c:pt idx="1687">
                        <c:v>-91.1</c:v>
                      </c:pt>
                      <c:pt idx="1688">
                        <c:v>-90.5</c:v>
                      </c:pt>
                      <c:pt idx="1689">
                        <c:v>-90.5</c:v>
                      </c:pt>
                      <c:pt idx="1690">
                        <c:v>-90.5</c:v>
                      </c:pt>
                      <c:pt idx="1691">
                        <c:v>-90.5</c:v>
                      </c:pt>
                      <c:pt idx="1692">
                        <c:v>-91.1</c:v>
                      </c:pt>
                      <c:pt idx="1693">
                        <c:v>-91.3</c:v>
                      </c:pt>
                      <c:pt idx="1694">
                        <c:v>-91.2</c:v>
                      </c:pt>
                      <c:pt idx="1695">
                        <c:v>-90.7</c:v>
                      </c:pt>
                      <c:pt idx="1696">
                        <c:v>-90.5</c:v>
                      </c:pt>
                      <c:pt idx="1697">
                        <c:v>-90.5</c:v>
                      </c:pt>
                      <c:pt idx="1698">
                        <c:v>-90.7</c:v>
                      </c:pt>
                      <c:pt idx="1699">
                        <c:v>-90.8</c:v>
                      </c:pt>
                      <c:pt idx="1700">
                        <c:v>-91</c:v>
                      </c:pt>
                      <c:pt idx="1701">
                        <c:v>-91.4</c:v>
                      </c:pt>
                      <c:pt idx="1702">
                        <c:v>-91.2</c:v>
                      </c:pt>
                      <c:pt idx="1703">
                        <c:v>-90.7</c:v>
                      </c:pt>
                      <c:pt idx="1704">
                        <c:v>-90.6</c:v>
                      </c:pt>
                      <c:pt idx="1705">
                        <c:v>-90.6</c:v>
                      </c:pt>
                      <c:pt idx="1706">
                        <c:v>-91</c:v>
                      </c:pt>
                      <c:pt idx="1707">
                        <c:v>-91.2</c:v>
                      </c:pt>
                      <c:pt idx="1708">
                        <c:v>-91.4</c:v>
                      </c:pt>
                      <c:pt idx="1709">
                        <c:v>-91.1</c:v>
                      </c:pt>
                      <c:pt idx="1710">
                        <c:v>-90.8</c:v>
                      </c:pt>
                      <c:pt idx="1711">
                        <c:v>-90.6</c:v>
                      </c:pt>
                      <c:pt idx="1712">
                        <c:v>-90.7</c:v>
                      </c:pt>
                      <c:pt idx="1713">
                        <c:v>-90.9</c:v>
                      </c:pt>
                      <c:pt idx="1714">
                        <c:v>-91.6</c:v>
                      </c:pt>
                      <c:pt idx="1715">
                        <c:v>-91.8</c:v>
                      </c:pt>
                      <c:pt idx="1716">
                        <c:v>-91.6</c:v>
                      </c:pt>
                      <c:pt idx="1717">
                        <c:v>-90.5</c:v>
                      </c:pt>
                      <c:pt idx="1718">
                        <c:v>-90.3</c:v>
                      </c:pt>
                      <c:pt idx="1719">
                        <c:v>-90.3</c:v>
                      </c:pt>
                      <c:pt idx="1720">
                        <c:v>-90.4</c:v>
                      </c:pt>
                      <c:pt idx="1721">
                        <c:v>-90.5</c:v>
                      </c:pt>
                      <c:pt idx="1722">
                        <c:v>-90.7</c:v>
                      </c:pt>
                      <c:pt idx="1723">
                        <c:v>-91.1</c:v>
                      </c:pt>
                      <c:pt idx="1724">
                        <c:v>-91.3</c:v>
                      </c:pt>
                      <c:pt idx="1725">
                        <c:v>-91.1</c:v>
                      </c:pt>
                      <c:pt idx="1726">
                        <c:v>-91</c:v>
                      </c:pt>
                      <c:pt idx="1727">
                        <c:v>-90.8</c:v>
                      </c:pt>
                      <c:pt idx="1728">
                        <c:v>-91.1</c:v>
                      </c:pt>
                      <c:pt idx="1729">
                        <c:v>-91.5</c:v>
                      </c:pt>
                      <c:pt idx="1730">
                        <c:v>-91.5</c:v>
                      </c:pt>
                      <c:pt idx="1731">
                        <c:v>-90.8</c:v>
                      </c:pt>
                      <c:pt idx="1732">
                        <c:v>-90.7</c:v>
                      </c:pt>
                      <c:pt idx="1733">
                        <c:v>-90.8</c:v>
                      </c:pt>
                      <c:pt idx="1734">
                        <c:v>-90.8</c:v>
                      </c:pt>
                      <c:pt idx="1735">
                        <c:v>-90.8</c:v>
                      </c:pt>
                      <c:pt idx="1736">
                        <c:v>-91.4</c:v>
                      </c:pt>
                      <c:pt idx="1737">
                        <c:v>-91.5</c:v>
                      </c:pt>
                      <c:pt idx="1738">
                        <c:v>-91.4</c:v>
                      </c:pt>
                      <c:pt idx="1739">
                        <c:v>-90.6</c:v>
                      </c:pt>
                      <c:pt idx="1740">
                        <c:v>-90.7</c:v>
                      </c:pt>
                      <c:pt idx="1741">
                        <c:v>-90.6</c:v>
                      </c:pt>
                      <c:pt idx="1742">
                        <c:v>-90.6</c:v>
                      </c:pt>
                      <c:pt idx="1743">
                        <c:v>-90.9</c:v>
                      </c:pt>
                      <c:pt idx="1744">
                        <c:v>-91.2</c:v>
                      </c:pt>
                      <c:pt idx="1745">
                        <c:v>-91.3</c:v>
                      </c:pt>
                      <c:pt idx="1746">
                        <c:v>-90.9</c:v>
                      </c:pt>
                      <c:pt idx="1747">
                        <c:v>-90.7</c:v>
                      </c:pt>
                      <c:pt idx="1748">
                        <c:v>-90.6</c:v>
                      </c:pt>
                      <c:pt idx="1749">
                        <c:v>-90.8</c:v>
                      </c:pt>
                      <c:pt idx="1750">
                        <c:v>-91.1</c:v>
                      </c:pt>
                      <c:pt idx="1751">
                        <c:v>-91.8</c:v>
                      </c:pt>
                      <c:pt idx="1752">
                        <c:v>-91.6</c:v>
                      </c:pt>
                      <c:pt idx="1753">
                        <c:v>-90.8</c:v>
                      </c:pt>
                      <c:pt idx="1754">
                        <c:v>-90.5</c:v>
                      </c:pt>
                      <c:pt idx="1755">
                        <c:v>-90.6</c:v>
                      </c:pt>
                      <c:pt idx="1756">
                        <c:v>-90.5</c:v>
                      </c:pt>
                      <c:pt idx="1757">
                        <c:v>-90.8</c:v>
                      </c:pt>
                      <c:pt idx="1758">
                        <c:v>-90.9</c:v>
                      </c:pt>
                      <c:pt idx="1759">
                        <c:v>-91.3</c:v>
                      </c:pt>
                      <c:pt idx="1760">
                        <c:v>-91.3</c:v>
                      </c:pt>
                      <c:pt idx="1761">
                        <c:v>-90.8</c:v>
                      </c:pt>
                      <c:pt idx="1762">
                        <c:v>-90.9</c:v>
                      </c:pt>
                      <c:pt idx="1763">
                        <c:v>-91.1</c:v>
                      </c:pt>
                      <c:pt idx="1764">
                        <c:v>-91.5</c:v>
                      </c:pt>
                      <c:pt idx="1765">
                        <c:v>-91.8</c:v>
                      </c:pt>
                      <c:pt idx="1766">
                        <c:v>-91.5</c:v>
                      </c:pt>
                      <c:pt idx="1767">
                        <c:v>-90.5</c:v>
                      </c:pt>
                      <c:pt idx="1768">
                        <c:v>-90.4</c:v>
                      </c:pt>
                      <c:pt idx="1769">
                        <c:v>-90.5</c:v>
                      </c:pt>
                      <c:pt idx="1770">
                        <c:v>-90.6</c:v>
                      </c:pt>
                      <c:pt idx="1771">
                        <c:v>-90.7</c:v>
                      </c:pt>
                      <c:pt idx="1772">
                        <c:v>-90.8</c:v>
                      </c:pt>
                      <c:pt idx="1773">
                        <c:v>-91.2</c:v>
                      </c:pt>
                      <c:pt idx="1774">
                        <c:v>-91.5</c:v>
                      </c:pt>
                      <c:pt idx="1775">
                        <c:v>-91</c:v>
                      </c:pt>
                      <c:pt idx="1776">
                        <c:v>-90.8</c:v>
                      </c:pt>
                      <c:pt idx="1777">
                        <c:v>-90.7</c:v>
                      </c:pt>
                      <c:pt idx="1778">
                        <c:v>-90.7</c:v>
                      </c:pt>
                      <c:pt idx="1779">
                        <c:v>-91.1</c:v>
                      </c:pt>
                      <c:pt idx="1780">
                        <c:v>-91.3</c:v>
                      </c:pt>
                      <c:pt idx="1781">
                        <c:v>-91.5</c:v>
                      </c:pt>
                      <c:pt idx="1782">
                        <c:v>-91.1</c:v>
                      </c:pt>
                      <c:pt idx="1783">
                        <c:v>-90.7</c:v>
                      </c:pt>
                      <c:pt idx="1784">
                        <c:v>-90.8</c:v>
                      </c:pt>
                      <c:pt idx="1785">
                        <c:v>-91</c:v>
                      </c:pt>
                      <c:pt idx="1786">
                        <c:v>-91.3</c:v>
                      </c:pt>
                      <c:pt idx="1787">
                        <c:v>-91.8</c:v>
                      </c:pt>
                      <c:pt idx="1788">
                        <c:v>-91.7</c:v>
                      </c:pt>
                      <c:pt idx="1789">
                        <c:v>-90.9</c:v>
                      </c:pt>
                      <c:pt idx="1790">
                        <c:v>-90.5</c:v>
                      </c:pt>
                      <c:pt idx="1791">
                        <c:v>-90.3</c:v>
                      </c:pt>
                      <c:pt idx="1792">
                        <c:v>-90.4</c:v>
                      </c:pt>
                      <c:pt idx="1793">
                        <c:v>-90.5</c:v>
                      </c:pt>
                      <c:pt idx="1794">
                        <c:v>-90.9</c:v>
                      </c:pt>
                      <c:pt idx="1795">
                        <c:v>-91.5</c:v>
                      </c:pt>
                      <c:pt idx="1796">
                        <c:v>-91.3</c:v>
                      </c:pt>
                      <c:pt idx="1797">
                        <c:v>-90.6</c:v>
                      </c:pt>
                      <c:pt idx="1798">
                        <c:v>-90.6</c:v>
                      </c:pt>
                      <c:pt idx="1799">
                        <c:v>-90.6</c:v>
                      </c:pt>
                      <c:pt idx="1800">
                        <c:v>-90.7</c:v>
                      </c:pt>
                      <c:pt idx="1801">
                        <c:v>-90.8</c:v>
                      </c:pt>
                      <c:pt idx="1802">
                        <c:v>-91.3</c:v>
                      </c:pt>
                      <c:pt idx="1803">
                        <c:v>-91</c:v>
                      </c:pt>
                      <c:pt idx="1804">
                        <c:v>-90.9</c:v>
                      </c:pt>
                      <c:pt idx="1805">
                        <c:v>-90.7</c:v>
                      </c:pt>
                      <c:pt idx="1806">
                        <c:v>-90.9</c:v>
                      </c:pt>
                      <c:pt idx="1807">
                        <c:v>-91.2</c:v>
                      </c:pt>
                      <c:pt idx="1808">
                        <c:v>-91.4</c:v>
                      </c:pt>
                      <c:pt idx="1809">
                        <c:v>-91.7</c:v>
                      </c:pt>
                      <c:pt idx="1810">
                        <c:v>-91.5</c:v>
                      </c:pt>
                      <c:pt idx="1811">
                        <c:v>-90.7</c:v>
                      </c:pt>
                      <c:pt idx="1812">
                        <c:v>-90.4</c:v>
                      </c:pt>
                      <c:pt idx="1813">
                        <c:v>-90.6</c:v>
                      </c:pt>
                      <c:pt idx="1814">
                        <c:v>-90.8</c:v>
                      </c:pt>
                      <c:pt idx="1815">
                        <c:v>-91</c:v>
                      </c:pt>
                      <c:pt idx="1816">
                        <c:v>-91.4</c:v>
                      </c:pt>
                      <c:pt idx="1817">
                        <c:v>-91.4</c:v>
                      </c:pt>
                      <c:pt idx="1818">
                        <c:v>-91.5</c:v>
                      </c:pt>
                      <c:pt idx="1819">
                        <c:v>-90.5</c:v>
                      </c:pt>
                      <c:pt idx="1820">
                        <c:v>-90.7</c:v>
                      </c:pt>
                      <c:pt idx="1821">
                        <c:v>-90.6</c:v>
                      </c:pt>
                      <c:pt idx="1822">
                        <c:v>-91</c:v>
                      </c:pt>
                      <c:pt idx="1823">
                        <c:v>-91.3</c:v>
                      </c:pt>
                      <c:pt idx="1824">
                        <c:v>-91.7</c:v>
                      </c:pt>
                      <c:pt idx="1825">
                        <c:v>-91.1</c:v>
                      </c:pt>
                      <c:pt idx="1826">
                        <c:v>-90.5</c:v>
                      </c:pt>
                      <c:pt idx="1827">
                        <c:v>-90.4</c:v>
                      </c:pt>
                      <c:pt idx="1828">
                        <c:v>-90.2</c:v>
                      </c:pt>
                      <c:pt idx="1829">
                        <c:v>-90.4</c:v>
                      </c:pt>
                      <c:pt idx="1830">
                        <c:v>-90.7</c:v>
                      </c:pt>
                      <c:pt idx="1831">
                        <c:v>-90.9</c:v>
                      </c:pt>
                      <c:pt idx="1832">
                        <c:v>-91.1</c:v>
                      </c:pt>
                      <c:pt idx="1833">
                        <c:v>-91</c:v>
                      </c:pt>
                      <c:pt idx="1834">
                        <c:v>-90.9</c:v>
                      </c:pt>
                      <c:pt idx="1835">
                        <c:v>-90.8</c:v>
                      </c:pt>
                      <c:pt idx="1836">
                        <c:v>-91</c:v>
                      </c:pt>
                      <c:pt idx="1837">
                        <c:v>-91.2</c:v>
                      </c:pt>
                      <c:pt idx="1838">
                        <c:v>-91.5</c:v>
                      </c:pt>
                      <c:pt idx="1839">
                        <c:v>-91.3</c:v>
                      </c:pt>
                      <c:pt idx="1840">
                        <c:v>-90.9</c:v>
                      </c:pt>
                      <c:pt idx="1841">
                        <c:v>-90.6</c:v>
                      </c:pt>
                      <c:pt idx="1842">
                        <c:v>-90.7</c:v>
                      </c:pt>
                      <c:pt idx="1843">
                        <c:v>-90.8</c:v>
                      </c:pt>
                      <c:pt idx="1844">
                        <c:v>-91.3</c:v>
                      </c:pt>
                      <c:pt idx="1845">
                        <c:v>-91.6</c:v>
                      </c:pt>
                      <c:pt idx="1846">
                        <c:v>-91.5</c:v>
                      </c:pt>
                      <c:pt idx="1847">
                        <c:v>-90.6</c:v>
                      </c:pt>
                      <c:pt idx="1848">
                        <c:v>-90.3</c:v>
                      </c:pt>
                      <c:pt idx="1849">
                        <c:v>-90.2</c:v>
                      </c:pt>
                      <c:pt idx="1850">
                        <c:v>-90.5</c:v>
                      </c:pt>
                      <c:pt idx="1851">
                        <c:v>-90.4</c:v>
                      </c:pt>
                      <c:pt idx="1852">
                        <c:v>-90.7</c:v>
                      </c:pt>
                      <c:pt idx="1853">
                        <c:v>-90.9</c:v>
                      </c:pt>
                      <c:pt idx="1854">
                        <c:v>-91.4</c:v>
                      </c:pt>
                      <c:pt idx="1855">
                        <c:v>-91.1</c:v>
                      </c:pt>
                      <c:pt idx="1856">
                        <c:v>-90.6</c:v>
                      </c:pt>
                      <c:pt idx="1857">
                        <c:v>-90.5</c:v>
                      </c:pt>
                      <c:pt idx="1858">
                        <c:v>-90.6</c:v>
                      </c:pt>
                      <c:pt idx="1859">
                        <c:v>-90.5</c:v>
                      </c:pt>
                      <c:pt idx="1860">
                        <c:v>-90.9</c:v>
                      </c:pt>
                      <c:pt idx="1861">
                        <c:v>-91.4</c:v>
                      </c:pt>
                      <c:pt idx="1862">
                        <c:v>-91.3</c:v>
                      </c:pt>
                      <c:pt idx="1863">
                        <c:v>-90.7</c:v>
                      </c:pt>
                      <c:pt idx="1864">
                        <c:v>-90.4</c:v>
                      </c:pt>
                      <c:pt idx="1865">
                        <c:v>-90.7</c:v>
                      </c:pt>
                      <c:pt idx="1866">
                        <c:v>-90.8</c:v>
                      </c:pt>
                      <c:pt idx="1867">
                        <c:v>-90.8</c:v>
                      </c:pt>
                      <c:pt idx="1868">
                        <c:v>-91.2</c:v>
                      </c:pt>
                      <c:pt idx="1869">
                        <c:v>-91.3</c:v>
                      </c:pt>
                      <c:pt idx="1870">
                        <c:v>-91.1</c:v>
                      </c:pt>
                      <c:pt idx="1871">
                        <c:v>-91</c:v>
                      </c:pt>
                      <c:pt idx="1872">
                        <c:v>-90.8</c:v>
                      </c:pt>
                      <c:pt idx="1873">
                        <c:v>-91.3</c:v>
                      </c:pt>
                      <c:pt idx="1874">
                        <c:v>-91.6</c:v>
                      </c:pt>
                      <c:pt idx="1875">
                        <c:v>-91.3</c:v>
                      </c:pt>
                      <c:pt idx="1876">
                        <c:v>-90.5</c:v>
                      </c:pt>
                      <c:pt idx="1877">
                        <c:v>-90.5</c:v>
                      </c:pt>
                      <c:pt idx="1878">
                        <c:v>-90.3</c:v>
                      </c:pt>
                      <c:pt idx="1879">
                        <c:v>-90.7</c:v>
                      </c:pt>
                      <c:pt idx="1880">
                        <c:v>-90.6</c:v>
                      </c:pt>
                      <c:pt idx="1881">
                        <c:v>-90.9</c:v>
                      </c:pt>
                      <c:pt idx="1882">
                        <c:v>-91.4</c:v>
                      </c:pt>
                      <c:pt idx="1883">
                        <c:v>-91.2</c:v>
                      </c:pt>
                      <c:pt idx="1884">
                        <c:v>-90.3</c:v>
                      </c:pt>
                      <c:pt idx="1885">
                        <c:v>-90.6</c:v>
                      </c:pt>
                      <c:pt idx="1886">
                        <c:v>-90.7</c:v>
                      </c:pt>
                      <c:pt idx="1887">
                        <c:v>-90.5</c:v>
                      </c:pt>
                      <c:pt idx="1888">
                        <c:v>-90.9</c:v>
                      </c:pt>
                      <c:pt idx="1889">
                        <c:v>-91.3</c:v>
                      </c:pt>
                      <c:pt idx="1890">
                        <c:v>-91.2</c:v>
                      </c:pt>
                      <c:pt idx="1891">
                        <c:v>-91.1</c:v>
                      </c:pt>
                      <c:pt idx="1892">
                        <c:v>-91</c:v>
                      </c:pt>
                      <c:pt idx="1893">
                        <c:v>-91.3</c:v>
                      </c:pt>
                      <c:pt idx="1894">
                        <c:v>-91.8</c:v>
                      </c:pt>
                      <c:pt idx="1895">
                        <c:v>-91.8</c:v>
                      </c:pt>
                      <c:pt idx="1896">
                        <c:v>-91</c:v>
                      </c:pt>
                      <c:pt idx="1897">
                        <c:v>-90.4</c:v>
                      </c:pt>
                      <c:pt idx="1898">
                        <c:v>-90.3</c:v>
                      </c:pt>
                      <c:pt idx="1899">
                        <c:v>-90.4</c:v>
                      </c:pt>
                      <c:pt idx="1900">
                        <c:v>-90.6</c:v>
                      </c:pt>
                      <c:pt idx="1901">
                        <c:v>-90.9</c:v>
                      </c:pt>
                      <c:pt idx="1902">
                        <c:v>-91.3</c:v>
                      </c:pt>
                      <c:pt idx="1903">
                        <c:v>-91.3</c:v>
                      </c:pt>
                      <c:pt idx="1904">
                        <c:v>-90.7</c:v>
                      </c:pt>
                      <c:pt idx="1905">
                        <c:v>-90.5</c:v>
                      </c:pt>
                      <c:pt idx="1906">
                        <c:v>-90.4</c:v>
                      </c:pt>
                      <c:pt idx="1907">
                        <c:v>-90.6</c:v>
                      </c:pt>
                      <c:pt idx="1908">
                        <c:v>-90.6</c:v>
                      </c:pt>
                      <c:pt idx="1909">
                        <c:v>-91</c:v>
                      </c:pt>
                      <c:pt idx="1910">
                        <c:v>-91.3</c:v>
                      </c:pt>
                      <c:pt idx="1911">
                        <c:v>-91.3</c:v>
                      </c:pt>
                      <c:pt idx="1912">
                        <c:v>-90.7</c:v>
                      </c:pt>
                      <c:pt idx="1913">
                        <c:v>-90.5</c:v>
                      </c:pt>
                      <c:pt idx="1914">
                        <c:v>-90.4</c:v>
                      </c:pt>
                      <c:pt idx="1915">
                        <c:v>-90.6</c:v>
                      </c:pt>
                      <c:pt idx="1916">
                        <c:v>-91</c:v>
                      </c:pt>
                      <c:pt idx="1917">
                        <c:v>-91.3</c:v>
                      </c:pt>
                      <c:pt idx="1918">
                        <c:v>-91</c:v>
                      </c:pt>
                      <c:pt idx="1919">
                        <c:v>-90.3</c:v>
                      </c:pt>
                      <c:pt idx="1920">
                        <c:v>-90.4</c:v>
                      </c:pt>
                      <c:pt idx="1921">
                        <c:v>-90.5</c:v>
                      </c:pt>
                      <c:pt idx="1922">
                        <c:v>-90.6</c:v>
                      </c:pt>
                      <c:pt idx="1923">
                        <c:v>-91.1</c:v>
                      </c:pt>
                      <c:pt idx="1924">
                        <c:v>-91.2</c:v>
                      </c:pt>
                      <c:pt idx="1925">
                        <c:v>-91.1</c:v>
                      </c:pt>
                      <c:pt idx="1926">
                        <c:v>-90.6</c:v>
                      </c:pt>
                      <c:pt idx="1927">
                        <c:v>-90.5</c:v>
                      </c:pt>
                      <c:pt idx="1928">
                        <c:v>-90.8</c:v>
                      </c:pt>
                      <c:pt idx="1929">
                        <c:v>-91.4</c:v>
                      </c:pt>
                      <c:pt idx="1930">
                        <c:v>-91.6</c:v>
                      </c:pt>
                      <c:pt idx="1931">
                        <c:v>-91.3</c:v>
                      </c:pt>
                      <c:pt idx="1932">
                        <c:v>-90.4</c:v>
                      </c:pt>
                      <c:pt idx="1933">
                        <c:v>-90.1</c:v>
                      </c:pt>
                      <c:pt idx="1934">
                        <c:v>-90.2</c:v>
                      </c:pt>
                      <c:pt idx="1935">
                        <c:v>-90.4</c:v>
                      </c:pt>
                      <c:pt idx="1936">
                        <c:v>-90.5</c:v>
                      </c:pt>
                      <c:pt idx="1937">
                        <c:v>-90.9</c:v>
                      </c:pt>
                      <c:pt idx="1938">
                        <c:v>-91</c:v>
                      </c:pt>
                      <c:pt idx="1939">
                        <c:v>-91</c:v>
                      </c:pt>
                      <c:pt idx="1940">
                        <c:v>-90.4</c:v>
                      </c:pt>
                      <c:pt idx="1941">
                        <c:v>-90.1</c:v>
                      </c:pt>
                      <c:pt idx="1942">
                        <c:v>-90.3</c:v>
                      </c:pt>
                      <c:pt idx="1943">
                        <c:v>-90.4</c:v>
                      </c:pt>
                      <c:pt idx="1944">
                        <c:v>-90.5</c:v>
                      </c:pt>
                      <c:pt idx="1945">
                        <c:v>-90.8</c:v>
                      </c:pt>
                      <c:pt idx="1946">
                        <c:v>-91</c:v>
                      </c:pt>
                      <c:pt idx="1947">
                        <c:v>-91.2</c:v>
                      </c:pt>
                      <c:pt idx="1948">
                        <c:v>-90.7</c:v>
                      </c:pt>
                      <c:pt idx="1949">
                        <c:v>-90.4</c:v>
                      </c:pt>
                      <c:pt idx="1950">
                        <c:v>-90.7</c:v>
                      </c:pt>
                      <c:pt idx="1951">
                        <c:v>-91</c:v>
                      </c:pt>
                      <c:pt idx="1952">
                        <c:v>-90.7</c:v>
                      </c:pt>
                      <c:pt idx="1953">
                        <c:v>-91</c:v>
                      </c:pt>
                      <c:pt idx="1954">
                        <c:v>-91.3</c:v>
                      </c:pt>
                      <c:pt idx="1955">
                        <c:v>-90.8</c:v>
                      </c:pt>
                      <c:pt idx="1956">
                        <c:v>-90.5</c:v>
                      </c:pt>
                      <c:pt idx="1957">
                        <c:v>-90.8</c:v>
                      </c:pt>
                      <c:pt idx="1958">
                        <c:v>-90.8</c:v>
                      </c:pt>
                      <c:pt idx="1959">
                        <c:v>-90.9</c:v>
                      </c:pt>
                      <c:pt idx="1960">
                        <c:v>-91.3</c:v>
                      </c:pt>
                      <c:pt idx="1961">
                        <c:v>-91.2</c:v>
                      </c:pt>
                      <c:pt idx="1962">
                        <c:v>-90.6</c:v>
                      </c:pt>
                      <c:pt idx="1963">
                        <c:v>-90.6</c:v>
                      </c:pt>
                      <c:pt idx="1964">
                        <c:v>-90.4</c:v>
                      </c:pt>
                      <c:pt idx="1965">
                        <c:v>-90.4</c:v>
                      </c:pt>
                      <c:pt idx="1966">
                        <c:v>-90.9</c:v>
                      </c:pt>
                      <c:pt idx="1967">
                        <c:v>-91.2</c:v>
                      </c:pt>
                      <c:pt idx="1968">
                        <c:v>-91.2</c:v>
                      </c:pt>
                      <c:pt idx="1969">
                        <c:v>-91</c:v>
                      </c:pt>
                      <c:pt idx="1970">
                        <c:v>-91.2</c:v>
                      </c:pt>
                      <c:pt idx="1971">
                        <c:v>-91.3</c:v>
                      </c:pt>
                      <c:pt idx="1972">
                        <c:v>-91.4</c:v>
                      </c:pt>
                      <c:pt idx="1973">
                        <c:v>-91.8</c:v>
                      </c:pt>
                      <c:pt idx="1974">
                        <c:v>-91.3</c:v>
                      </c:pt>
                      <c:pt idx="1975">
                        <c:v>-90.6</c:v>
                      </c:pt>
                      <c:pt idx="1976">
                        <c:v>-90.3</c:v>
                      </c:pt>
                      <c:pt idx="1977">
                        <c:v>-90.3</c:v>
                      </c:pt>
                      <c:pt idx="1978">
                        <c:v>-90.7</c:v>
                      </c:pt>
                      <c:pt idx="1979">
                        <c:v>-91</c:v>
                      </c:pt>
                      <c:pt idx="1980">
                        <c:v>-91.6</c:v>
                      </c:pt>
                      <c:pt idx="1981">
                        <c:v>-91.1</c:v>
                      </c:pt>
                      <c:pt idx="1982">
                        <c:v>-90.4</c:v>
                      </c:pt>
                      <c:pt idx="1983">
                        <c:v>-90.2</c:v>
                      </c:pt>
                      <c:pt idx="1984">
                        <c:v>-90.3</c:v>
                      </c:pt>
                      <c:pt idx="1985">
                        <c:v>-90.5</c:v>
                      </c:pt>
                      <c:pt idx="1986">
                        <c:v>-90.8</c:v>
                      </c:pt>
                      <c:pt idx="1987">
                        <c:v>-91</c:v>
                      </c:pt>
                      <c:pt idx="1988">
                        <c:v>-91.1</c:v>
                      </c:pt>
                      <c:pt idx="1989">
                        <c:v>-90.6</c:v>
                      </c:pt>
                      <c:pt idx="1990">
                        <c:v>-90.6</c:v>
                      </c:pt>
                      <c:pt idx="1991">
                        <c:v>-90.6</c:v>
                      </c:pt>
                      <c:pt idx="1992">
                        <c:v>-91</c:v>
                      </c:pt>
                      <c:pt idx="1993">
                        <c:v>-90.9</c:v>
                      </c:pt>
                      <c:pt idx="1994">
                        <c:v>-91.3</c:v>
                      </c:pt>
                      <c:pt idx="1995">
                        <c:v>-91.1</c:v>
                      </c:pt>
                      <c:pt idx="1996">
                        <c:v>-90.3</c:v>
                      </c:pt>
                      <c:pt idx="1997">
                        <c:v>-90.5</c:v>
                      </c:pt>
                      <c:pt idx="1998">
                        <c:v>-90.5</c:v>
                      </c:pt>
                      <c:pt idx="1999">
                        <c:v>-90.6</c:v>
                      </c:pt>
                      <c:pt idx="2000">
                        <c:v>-90.8</c:v>
                      </c:pt>
                      <c:pt idx="2001">
                        <c:v>-90.8</c:v>
                      </c:pt>
                      <c:pt idx="2002">
                        <c:v>-91.2</c:v>
                      </c:pt>
                      <c:pt idx="2003">
                        <c:v>-90.7</c:v>
                      </c:pt>
                      <c:pt idx="2004">
                        <c:v>-90.5</c:v>
                      </c:pt>
                      <c:pt idx="2005">
                        <c:v>-90.6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B09F-4748-9E36-A5BC4AC697BB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IgG!$H$16</c15:sqref>
                        </c15:formulaRef>
                      </c:ext>
                    </c:extLst>
                    <c:strCache>
                      <c:ptCount val="1"/>
                      <c:pt idx="0">
                        <c:v>TC4</c:v>
                      </c:pt>
                    </c:strCache>
                  </c:strRef>
                </c:tx>
                <c:spPr>
                  <a:ln w="6350">
                    <a:solidFill>
                      <a:srgbClr val="62993E"/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IgG!$V$19:$V$2024</c15:sqref>
                        </c15:formulaRef>
                      </c:ext>
                    </c:extLst>
                    <c:numCache>
                      <c:formatCode>General</c:formatCode>
                      <c:ptCount val="2006"/>
                      <c:pt idx="364" formatCode="0.00">
                        <c:v>0</c:v>
                      </c:pt>
                      <c:pt idx="365" formatCode="0.00">
                        <c:v>3.9999999999999147E-2</c:v>
                      </c:pt>
                      <c:pt idx="366" formatCode="0.00">
                        <c:v>6.9999999999998508E-2</c:v>
                      </c:pt>
                      <c:pt idx="367" formatCode="0.00">
                        <c:v>9.9999999999999645E-2</c:v>
                      </c:pt>
                      <c:pt idx="368" formatCode="0.00">
                        <c:v>0.13999999999999879</c:v>
                      </c:pt>
                      <c:pt idx="369" formatCode="0.00">
                        <c:v>0.16999999999999993</c:v>
                      </c:pt>
                      <c:pt idx="370" formatCode="0.00">
                        <c:v>0.19999999999999929</c:v>
                      </c:pt>
                      <c:pt idx="371" formatCode="0.00">
                        <c:v>0.23999999999999844</c:v>
                      </c:pt>
                      <c:pt idx="372" formatCode="0.00">
                        <c:v>0.26999999999999957</c:v>
                      </c:pt>
                      <c:pt idx="373" formatCode="0.00">
                        <c:v>0.29999999999999893</c:v>
                      </c:pt>
                      <c:pt idx="374" formatCode="0.00">
                        <c:v>0.33999999999999986</c:v>
                      </c:pt>
                      <c:pt idx="375" formatCode="0.00">
                        <c:v>0.36999999999999922</c:v>
                      </c:pt>
                      <c:pt idx="376" formatCode="0.00">
                        <c:v>0.39999999999999858</c:v>
                      </c:pt>
                      <c:pt idx="377" formatCode="0.00">
                        <c:v>0.4399999999999995</c:v>
                      </c:pt>
                      <c:pt idx="378" formatCode="0.00">
                        <c:v>0.46999999999999886</c:v>
                      </c:pt>
                      <c:pt idx="379" formatCode="0.00">
                        <c:v>0.5</c:v>
                      </c:pt>
                      <c:pt idx="380" formatCode="0.00">
                        <c:v>0.53999999999999915</c:v>
                      </c:pt>
                      <c:pt idx="381" formatCode="0.00">
                        <c:v>0.56999999999999851</c:v>
                      </c:pt>
                      <c:pt idx="382" formatCode="0.00">
                        <c:v>0.59999999999999964</c:v>
                      </c:pt>
                      <c:pt idx="383" formatCode="0.00">
                        <c:v>0.63999999999999879</c:v>
                      </c:pt>
                      <c:pt idx="384" formatCode="0.00">
                        <c:v>0.66999999999999993</c:v>
                      </c:pt>
                      <c:pt idx="385" formatCode="0.00">
                        <c:v>0.69999999999999929</c:v>
                      </c:pt>
                      <c:pt idx="386" formatCode="0.00">
                        <c:v>0.73999999999999844</c:v>
                      </c:pt>
                      <c:pt idx="387" formatCode="0.00">
                        <c:v>0.76999999999999957</c:v>
                      </c:pt>
                      <c:pt idx="388" formatCode="0.00">
                        <c:v>0.79999999999999893</c:v>
                      </c:pt>
                      <c:pt idx="389" formatCode="0.00">
                        <c:v>0.83999999999999986</c:v>
                      </c:pt>
                      <c:pt idx="390" formatCode="0.00">
                        <c:v>0.86999999999999922</c:v>
                      </c:pt>
                      <c:pt idx="391" formatCode="0.00">
                        <c:v>0.89999999999999858</c:v>
                      </c:pt>
                      <c:pt idx="392" formatCode="0.00">
                        <c:v>0.9399999999999995</c:v>
                      </c:pt>
                      <c:pt idx="393" formatCode="0.00">
                        <c:v>0.96999999999999886</c:v>
                      </c:pt>
                      <c:pt idx="394" formatCode="0.00">
                        <c:v>1</c:v>
                      </c:pt>
                      <c:pt idx="395" formatCode="0.00">
                        <c:v>1.0399999999999991</c:v>
                      </c:pt>
                      <c:pt idx="396" formatCode="0.00">
                        <c:v>1.0699999999999985</c:v>
                      </c:pt>
                      <c:pt idx="397" formatCode="0.00">
                        <c:v>1.0999999999999996</c:v>
                      </c:pt>
                      <c:pt idx="398" formatCode="0.00">
                        <c:v>1.1399999999999988</c:v>
                      </c:pt>
                      <c:pt idx="399" formatCode="0.00">
                        <c:v>1.17</c:v>
                      </c:pt>
                      <c:pt idx="400" formatCode="0.00">
                        <c:v>1.1999999999999993</c:v>
                      </c:pt>
                      <c:pt idx="401" formatCode="0.00">
                        <c:v>1.2399999999999984</c:v>
                      </c:pt>
                      <c:pt idx="402" formatCode="0.00">
                        <c:v>1.2699999999999996</c:v>
                      </c:pt>
                      <c:pt idx="403" formatCode="0.00">
                        <c:v>1.2999999999999989</c:v>
                      </c:pt>
                      <c:pt idx="404" formatCode="0.00">
                        <c:v>1.3399999999999999</c:v>
                      </c:pt>
                      <c:pt idx="405" formatCode="0.00">
                        <c:v>1.3699999999999992</c:v>
                      </c:pt>
                      <c:pt idx="406" formatCode="0.00">
                        <c:v>1.3999999999999986</c:v>
                      </c:pt>
                      <c:pt idx="407" formatCode="0.00">
                        <c:v>1.4399999999999995</c:v>
                      </c:pt>
                      <c:pt idx="408" formatCode="0.00">
                        <c:v>1.4699999999999989</c:v>
                      </c:pt>
                      <c:pt idx="409" formatCode="0.00">
                        <c:v>1.5</c:v>
                      </c:pt>
                      <c:pt idx="410" formatCode="0.00">
                        <c:v>1.5399999999999991</c:v>
                      </c:pt>
                      <c:pt idx="411" formatCode="0.00">
                        <c:v>1.5699999999999985</c:v>
                      </c:pt>
                      <c:pt idx="412" formatCode="0.00">
                        <c:v>1.5999999999999996</c:v>
                      </c:pt>
                      <c:pt idx="413" formatCode="0.00">
                        <c:v>1.6399999999999988</c:v>
                      </c:pt>
                      <c:pt idx="414" formatCode="0.00">
                        <c:v>1.67</c:v>
                      </c:pt>
                      <c:pt idx="415" formatCode="0.00">
                        <c:v>1.6999999999999993</c:v>
                      </c:pt>
                      <c:pt idx="416" formatCode="0.00">
                        <c:v>1.7399999999999984</c:v>
                      </c:pt>
                      <c:pt idx="417" formatCode="0.00">
                        <c:v>1.7699999999999996</c:v>
                      </c:pt>
                      <c:pt idx="418" formatCode="0.00">
                        <c:v>1.7999999999999989</c:v>
                      </c:pt>
                      <c:pt idx="419" formatCode="0.00">
                        <c:v>1.8399999999999999</c:v>
                      </c:pt>
                      <c:pt idx="420" formatCode="0.00">
                        <c:v>1.8699999999999992</c:v>
                      </c:pt>
                      <c:pt idx="421" formatCode="0.00">
                        <c:v>1.8999999999999986</c:v>
                      </c:pt>
                      <c:pt idx="422" formatCode="0.00">
                        <c:v>1.9399999999999995</c:v>
                      </c:pt>
                      <c:pt idx="423" formatCode="0.00">
                        <c:v>1.9699999999999989</c:v>
                      </c:pt>
                      <c:pt idx="424" formatCode="0.00">
                        <c:v>2</c:v>
                      </c:pt>
                      <c:pt idx="425" formatCode="0.00">
                        <c:v>2.0399999999999991</c:v>
                      </c:pt>
                      <c:pt idx="426" formatCode="0.00">
                        <c:v>2.0699999999999985</c:v>
                      </c:pt>
                      <c:pt idx="427" formatCode="0.00">
                        <c:v>2.0999999999999996</c:v>
                      </c:pt>
                      <c:pt idx="428" formatCode="0.00">
                        <c:v>2.1399999999999988</c:v>
                      </c:pt>
                      <c:pt idx="429" formatCode="0.00">
                        <c:v>2.17</c:v>
                      </c:pt>
                      <c:pt idx="430" formatCode="0.00">
                        <c:v>2.1999999999999993</c:v>
                      </c:pt>
                      <c:pt idx="431" formatCode="0.00">
                        <c:v>2.2399999999999984</c:v>
                      </c:pt>
                      <c:pt idx="432" formatCode="0.00">
                        <c:v>2.2699999999999996</c:v>
                      </c:pt>
                      <c:pt idx="433" formatCode="0.00">
                        <c:v>2.2999999999999989</c:v>
                      </c:pt>
                      <c:pt idx="434" formatCode="0.00">
                        <c:v>2.34</c:v>
                      </c:pt>
                      <c:pt idx="435" formatCode="0.00">
                        <c:v>2.3699999999999992</c:v>
                      </c:pt>
                      <c:pt idx="436" formatCode="0.00">
                        <c:v>2.3999999999999986</c:v>
                      </c:pt>
                      <c:pt idx="437" formatCode="0.00">
                        <c:v>2.4399999999999995</c:v>
                      </c:pt>
                      <c:pt idx="438" formatCode="0.00">
                        <c:v>2.4699999999999989</c:v>
                      </c:pt>
                      <c:pt idx="439" formatCode="0.00">
                        <c:v>2.5</c:v>
                      </c:pt>
                      <c:pt idx="440" formatCode="0.00">
                        <c:v>2.5399999999999991</c:v>
                      </c:pt>
                      <c:pt idx="441" formatCode="0.00">
                        <c:v>2.5699999999999985</c:v>
                      </c:pt>
                      <c:pt idx="442" formatCode="0.00">
                        <c:v>2.5999999999999996</c:v>
                      </c:pt>
                      <c:pt idx="443" formatCode="0.00">
                        <c:v>2.6399999999999988</c:v>
                      </c:pt>
                      <c:pt idx="444" formatCode="0.00">
                        <c:v>2.67</c:v>
                      </c:pt>
                      <c:pt idx="445" formatCode="0.00">
                        <c:v>2.6999999999999993</c:v>
                      </c:pt>
                      <c:pt idx="446" formatCode="0.00">
                        <c:v>2.7399999999999984</c:v>
                      </c:pt>
                      <c:pt idx="447" formatCode="0.00">
                        <c:v>2.7699999999999996</c:v>
                      </c:pt>
                      <c:pt idx="448" formatCode="0.00">
                        <c:v>2.7999999999999989</c:v>
                      </c:pt>
                      <c:pt idx="449" formatCode="0.00">
                        <c:v>2.84</c:v>
                      </c:pt>
                      <c:pt idx="450" formatCode="0.00">
                        <c:v>2.8699999999999992</c:v>
                      </c:pt>
                      <c:pt idx="451" formatCode="0.00">
                        <c:v>2.8999999999999986</c:v>
                      </c:pt>
                      <c:pt idx="452" formatCode="0.00">
                        <c:v>2.9399999999999995</c:v>
                      </c:pt>
                      <c:pt idx="453" formatCode="0.00">
                        <c:v>2.9699999999999989</c:v>
                      </c:pt>
                      <c:pt idx="454" formatCode="0.00">
                        <c:v>3</c:v>
                      </c:pt>
                      <c:pt idx="455" formatCode="0.00">
                        <c:v>3.0399999999999991</c:v>
                      </c:pt>
                      <c:pt idx="456" formatCode="0.00">
                        <c:v>3.0699999999999985</c:v>
                      </c:pt>
                      <c:pt idx="457" formatCode="0.00">
                        <c:v>3.0999999999999996</c:v>
                      </c:pt>
                      <c:pt idx="458" formatCode="0.00">
                        <c:v>3.1399999999999988</c:v>
                      </c:pt>
                      <c:pt idx="459" formatCode="0.00">
                        <c:v>3.17</c:v>
                      </c:pt>
                      <c:pt idx="460" formatCode="0.00">
                        <c:v>3.1999999999999993</c:v>
                      </c:pt>
                      <c:pt idx="461" formatCode="0.00">
                        <c:v>3.2399999999999984</c:v>
                      </c:pt>
                      <c:pt idx="462" formatCode="0.00">
                        <c:v>3.2699999999999996</c:v>
                      </c:pt>
                      <c:pt idx="463" formatCode="0.00">
                        <c:v>3.2999999999999989</c:v>
                      </c:pt>
                      <c:pt idx="464" formatCode="0.00">
                        <c:v>3.34</c:v>
                      </c:pt>
                      <c:pt idx="465" formatCode="0.00">
                        <c:v>3.3699999999999992</c:v>
                      </c:pt>
                      <c:pt idx="466" formatCode="0.00">
                        <c:v>3.3999999999999986</c:v>
                      </c:pt>
                      <c:pt idx="467" formatCode="0.00">
                        <c:v>3.4399999999999995</c:v>
                      </c:pt>
                      <c:pt idx="468" formatCode="0.00">
                        <c:v>3.4699999999999989</c:v>
                      </c:pt>
                      <c:pt idx="469" formatCode="0.00">
                        <c:v>3.5</c:v>
                      </c:pt>
                      <c:pt idx="470" formatCode="0.00">
                        <c:v>3.5399999999999991</c:v>
                      </c:pt>
                      <c:pt idx="471" formatCode="0.00">
                        <c:v>3.5699999999999985</c:v>
                      </c:pt>
                      <c:pt idx="472" formatCode="0.00">
                        <c:v>3.5999999999999996</c:v>
                      </c:pt>
                      <c:pt idx="473" formatCode="0.00">
                        <c:v>3.6399999999999988</c:v>
                      </c:pt>
                      <c:pt idx="474" formatCode="0.00">
                        <c:v>3.67</c:v>
                      </c:pt>
                      <c:pt idx="475" formatCode="0.00">
                        <c:v>3.6999999999999993</c:v>
                      </c:pt>
                      <c:pt idx="476" formatCode="0.00">
                        <c:v>3.7399999999999984</c:v>
                      </c:pt>
                      <c:pt idx="477" formatCode="0.00">
                        <c:v>3.7699999999999996</c:v>
                      </c:pt>
                      <c:pt idx="478" formatCode="0.00">
                        <c:v>3.7999999999999989</c:v>
                      </c:pt>
                      <c:pt idx="479" formatCode="0.00">
                        <c:v>3.84</c:v>
                      </c:pt>
                      <c:pt idx="480" formatCode="0.00">
                        <c:v>3.8699999999999992</c:v>
                      </c:pt>
                      <c:pt idx="481" formatCode="0.00">
                        <c:v>3.9000000000000004</c:v>
                      </c:pt>
                      <c:pt idx="482" formatCode="0.00">
                        <c:v>3.9399999999999995</c:v>
                      </c:pt>
                      <c:pt idx="483" formatCode="0.00">
                        <c:v>3.9700000000000006</c:v>
                      </c:pt>
                      <c:pt idx="484" formatCode="0.00">
                        <c:v>3.9999999999999982</c:v>
                      </c:pt>
                      <c:pt idx="485" formatCode="0.00">
                        <c:v>4.0400000000000009</c:v>
                      </c:pt>
                      <c:pt idx="486" formatCode="0.00">
                        <c:v>4.0699999999999985</c:v>
                      </c:pt>
                      <c:pt idx="487" formatCode="0.00">
                        <c:v>4.0999999999999996</c:v>
                      </c:pt>
                      <c:pt idx="488" formatCode="0.00">
                        <c:v>4.1399999999999988</c:v>
                      </c:pt>
                      <c:pt idx="489" formatCode="0.00">
                        <c:v>4.17</c:v>
                      </c:pt>
                      <c:pt idx="490" formatCode="0.00">
                        <c:v>4.1999999999999975</c:v>
                      </c:pt>
                      <c:pt idx="491" formatCode="0.00">
                        <c:v>4.24</c:v>
                      </c:pt>
                      <c:pt idx="492" formatCode="0.00">
                        <c:v>4.2699999999999978</c:v>
                      </c:pt>
                      <c:pt idx="493" formatCode="0.00">
                        <c:v>4.2999999999999989</c:v>
                      </c:pt>
                      <c:pt idx="494" formatCode="0.00">
                        <c:v>4.3399999999999981</c:v>
                      </c:pt>
                      <c:pt idx="495" formatCode="0.00">
                        <c:v>4.3699999999999992</c:v>
                      </c:pt>
                      <c:pt idx="496" formatCode="0.00">
                        <c:v>4.4000000000000004</c:v>
                      </c:pt>
                      <c:pt idx="497" formatCode="0.00">
                        <c:v>4.4399999999999995</c:v>
                      </c:pt>
                      <c:pt idx="498" formatCode="0.00">
                        <c:v>4.4700000000000006</c:v>
                      </c:pt>
                      <c:pt idx="499" formatCode="0.00">
                        <c:v>4.4999999999999982</c:v>
                      </c:pt>
                      <c:pt idx="500" formatCode="0.00">
                        <c:v>4.5400000000000009</c:v>
                      </c:pt>
                      <c:pt idx="501" formatCode="0.00">
                        <c:v>4.5699999999999985</c:v>
                      </c:pt>
                      <c:pt idx="502" formatCode="0.00">
                        <c:v>4.5999999999999996</c:v>
                      </c:pt>
                      <c:pt idx="503" formatCode="0.00">
                        <c:v>4.6399999999999988</c:v>
                      </c:pt>
                      <c:pt idx="504" formatCode="0.00">
                        <c:v>4.67</c:v>
                      </c:pt>
                      <c:pt idx="505" formatCode="0.00">
                        <c:v>4.6999999999999975</c:v>
                      </c:pt>
                      <c:pt idx="506" formatCode="0.00">
                        <c:v>4.74</c:v>
                      </c:pt>
                      <c:pt idx="507" formatCode="0.00">
                        <c:v>4.7699999999999978</c:v>
                      </c:pt>
                      <c:pt idx="508" formatCode="0.00">
                        <c:v>4.7999999999999989</c:v>
                      </c:pt>
                      <c:pt idx="509" formatCode="0.00">
                        <c:v>4.8399999999999981</c:v>
                      </c:pt>
                      <c:pt idx="510" formatCode="0.00">
                        <c:v>4.8699999999999992</c:v>
                      </c:pt>
                      <c:pt idx="511" formatCode="0.00">
                        <c:v>4.9000000000000004</c:v>
                      </c:pt>
                      <c:pt idx="512" formatCode="0.00">
                        <c:v>4.9399999999999995</c:v>
                      </c:pt>
                      <c:pt idx="513" formatCode="0.00">
                        <c:v>4.9700000000000006</c:v>
                      </c:pt>
                      <c:pt idx="514" formatCode="0.00">
                        <c:v>4.9999999999999982</c:v>
                      </c:pt>
                      <c:pt idx="515" formatCode="0.00">
                        <c:v>5.0400000000000009</c:v>
                      </c:pt>
                      <c:pt idx="516" formatCode="0.00">
                        <c:v>5.0699999999999985</c:v>
                      </c:pt>
                      <c:pt idx="517" formatCode="0.00">
                        <c:v>5.0999999999999996</c:v>
                      </c:pt>
                      <c:pt idx="518" formatCode="0.00">
                        <c:v>5.1399999999999988</c:v>
                      </c:pt>
                      <c:pt idx="519" formatCode="0.00">
                        <c:v>5.17</c:v>
                      </c:pt>
                      <c:pt idx="520" formatCode="0.00">
                        <c:v>5.1999999999999975</c:v>
                      </c:pt>
                      <c:pt idx="521" formatCode="0.00">
                        <c:v>5.24</c:v>
                      </c:pt>
                      <c:pt idx="522" formatCode="0.00">
                        <c:v>5.2699999999999978</c:v>
                      </c:pt>
                      <c:pt idx="523" formatCode="0.00">
                        <c:v>5.2999999999999989</c:v>
                      </c:pt>
                      <c:pt idx="524" formatCode="0.00">
                        <c:v>5.3399999999999981</c:v>
                      </c:pt>
                      <c:pt idx="525" formatCode="0.00">
                        <c:v>5.3699999999999992</c:v>
                      </c:pt>
                      <c:pt idx="526" formatCode="0.00">
                        <c:v>5.4</c:v>
                      </c:pt>
                      <c:pt idx="527" formatCode="0.00">
                        <c:v>5.4399999999999995</c:v>
                      </c:pt>
                      <c:pt idx="528" formatCode="0.00">
                        <c:v>5.4700000000000006</c:v>
                      </c:pt>
                      <c:pt idx="529" formatCode="0.00">
                        <c:v>5.4999999999999982</c:v>
                      </c:pt>
                      <c:pt idx="530" formatCode="0.00">
                        <c:v>5.5400000000000009</c:v>
                      </c:pt>
                      <c:pt idx="531" formatCode="0.00">
                        <c:v>5.5699999999999985</c:v>
                      </c:pt>
                      <c:pt idx="532" formatCode="0.00">
                        <c:v>5.6</c:v>
                      </c:pt>
                      <c:pt idx="533" formatCode="0.00">
                        <c:v>5.6399999999999988</c:v>
                      </c:pt>
                      <c:pt idx="534" formatCode="0.00">
                        <c:v>5.67</c:v>
                      </c:pt>
                      <c:pt idx="535" formatCode="0.00">
                        <c:v>5.6999999999999975</c:v>
                      </c:pt>
                      <c:pt idx="536" formatCode="0.00">
                        <c:v>5.74</c:v>
                      </c:pt>
                      <c:pt idx="537" formatCode="0.00">
                        <c:v>5.7699999999999978</c:v>
                      </c:pt>
                      <c:pt idx="538" formatCode="0.00">
                        <c:v>5.7999999999999989</c:v>
                      </c:pt>
                      <c:pt idx="539" formatCode="0.00">
                        <c:v>5.8399999999999981</c:v>
                      </c:pt>
                      <c:pt idx="540" formatCode="0.00">
                        <c:v>5.8699999999999992</c:v>
                      </c:pt>
                      <c:pt idx="541" formatCode="0.00">
                        <c:v>5.9</c:v>
                      </c:pt>
                      <c:pt idx="542" formatCode="0.00">
                        <c:v>5.9399999999999995</c:v>
                      </c:pt>
                      <c:pt idx="543" formatCode="0.00">
                        <c:v>5.9700000000000006</c:v>
                      </c:pt>
                      <c:pt idx="544" formatCode="0.00">
                        <c:v>5.9999999999999982</c:v>
                      </c:pt>
                      <c:pt idx="545" formatCode="0.00">
                        <c:v>6.0400000000000009</c:v>
                      </c:pt>
                      <c:pt idx="546" formatCode="0.00">
                        <c:v>6.0699999999999985</c:v>
                      </c:pt>
                      <c:pt idx="547" formatCode="0.00">
                        <c:v>6.1</c:v>
                      </c:pt>
                      <c:pt idx="548" formatCode="0.00">
                        <c:v>6.1399999999999988</c:v>
                      </c:pt>
                      <c:pt idx="549" formatCode="0.00">
                        <c:v>6.17</c:v>
                      </c:pt>
                      <c:pt idx="550" formatCode="0.00">
                        <c:v>6.1999999999999975</c:v>
                      </c:pt>
                      <c:pt idx="551" formatCode="0.00">
                        <c:v>6.24</c:v>
                      </c:pt>
                      <c:pt idx="552" formatCode="0.00">
                        <c:v>6.2699999999999978</c:v>
                      </c:pt>
                      <c:pt idx="553" formatCode="0.00">
                        <c:v>6.2999999999999989</c:v>
                      </c:pt>
                      <c:pt idx="554" formatCode="0.00">
                        <c:v>6.3399999999999981</c:v>
                      </c:pt>
                      <c:pt idx="555" formatCode="0.00">
                        <c:v>6.3699999999999992</c:v>
                      </c:pt>
                      <c:pt idx="556" formatCode="0.00">
                        <c:v>6.4</c:v>
                      </c:pt>
                      <c:pt idx="557" formatCode="0.00">
                        <c:v>6.4399999999999995</c:v>
                      </c:pt>
                      <c:pt idx="558" formatCode="0.00">
                        <c:v>6.4700000000000006</c:v>
                      </c:pt>
                      <c:pt idx="559" formatCode="0.00">
                        <c:v>6.4999999999999982</c:v>
                      </c:pt>
                      <c:pt idx="560" formatCode="0.00">
                        <c:v>6.5400000000000009</c:v>
                      </c:pt>
                      <c:pt idx="561" formatCode="0.00">
                        <c:v>6.5699999999999985</c:v>
                      </c:pt>
                      <c:pt idx="562" formatCode="0.00">
                        <c:v>6.6</c:v>
                      </c:pt>
                      <c:pt idx="563" formatCode="0.00">
                        <c:v>6.6399999999999988</c:v>
                      </c:pt>
                      <c:pt idx="564" formatCode="0.00">
                        <c:v>6.67</c:v>
                      </c:pt>
                      <c:pt idx="565" formatCode="0.00">
                        <c:v>6.6999999999999975</c:v>
                      </c:pt>
                      <c:pt idx="566" formatCode="0.00">
                        <c:v>6.74</c:v>
                      </c:pt>
                      <c:pt idx="567" formatCode="0.00">
                        <c:v>6.7699999999999978</c:v>
                      </c:pt>
                      <c:pt idx="568" formatCode="0.00">
                        <c:v>6.7999999999999989</c:v>
                      </c:pt>
                      <c:pt idx="569" formatCode="0.00">
                        <c:v>6.8399999999999981</c:v>
                      </c:pt>
                      <c:pt idx="570" formatCode="0.00">
                        <c:v>6.8699999999999992</c:v>
                      </c:pt>
                      <c:pt idx="571" formatCode="0.00">
                        <c:v>6.9</c:v>
                      </c:pt>
                      <c:pt idx="572" formatCode="0.00">
                        <c:v>6.9399999999999995</c:v>
                      </c:pt>
                      <c:pt idx="573" formatCode="0.00">
                        <c:v>6.9700000000000006</c:v>
                      </c:pt>
                      <c:pt idx="574" formatCode="0.00">
                        <c:v>6.9999999999999982</c:v>
                      </c:pt>
                      <c:pt idx="575" formatCode="0.00">
                        <c:v>7.0400000000000009</c:v>
                      </c:pt>
                      <c:pt idx="576" formatCode="0.00">
                        <c:v>7.0699999999999985</c:v>
                      </c:pt>
                      <c:pt idx="577" formatCode="0.00">
                        <c:v>7.1</c:v>
                      </c:pt>
                      <c:pt idx="578" formatCode="0.00">
                        <c:v>7.1399999999999988</c:v>
                      </c:pt>
                      <c:pt idx="579" formatCode="0.00">
                        <c:v>7.17</c:v>
                      </c:pt>
                      <c:pt idx="580" formatCode="0.00">
                        <c:v>7.1999999999999975</c:v>
                      </c:pt>
                      <c:pt idx="581" formatCode="0.00">
                        <c:v>7.24</c:v>
                      </c:pt>
                      <c:pt idx="582" formatCode="0.00">
                        <c:v>7.2699999999999978</c:v>
                      </c:pt>
                      <c:pt idx="583" formatCode="0.00">
                        <c:v>7.2999999999999989</c:v>
                      </c:pt>
                      <c:pt idx="584" formatCode="0.00">
                        <c:v>7.3399999999999981</c:v>
                      </c:pt>
                      <c:pt idx="585" formatCode="0.00">
                        <c:v>7.3699999999999992</c:v>
                      </c:pt>
                      <c:pt idx="586" formatCode="0.00">
                        <c:v>7.4</c:v>
                      </c:pt>
                      <c:pt idx="587" formatCode="0.00">
                        <c:v>7.4399999999999995</c:v>
                      </c:pt>
                      <c:pt idx="588" formatCode="0.00">
                        <c:v>7.4700000000000006</c:v>
                      </c:pt>
                      <c:pt idx="589" formatCode="0.00">
                        <c:v>7.4999999999999982</c:v>
                      </c:pt>
                      <c:pt idx="590" formatCode="0.00">
                        <c:v>7.5400000000000009</c:v>
                      </c:pt>
                      <c:pt idx="591" formatCode="0.00">
                        <c:v>7.5699999999999985</c:v>
                      </c:pt>
                      <c:pt idx="592" formatCode="0.00">
                        <c:v>7.6</c:v>
                      </c:pt>
                      <c:pt idx="593" formatCode="0.00">
                        <c:v>7.6399999999999988</c:v>
                      </c:pt>
                      <c:pt idx="594" formatCode="0.00">
                        <c:v>7.67</c:v>
                      </c:pt>
                      <c:pt idx="595" formatCode="0.00">
                        <c:v>7.6999999999999975</c:v>
                      </c:pt>
                      <c:pt idx="596" formatCode="0.00">
                        <c:v>7.74</c:v>
                      </c:pt>
                      <c:pt idx="597" formatCode="0.00">
                        <c:v>7.7699999999999978</c:v>
                      </c:pt>
                      <c:pt idx="598" formatCode="0.00">
                        <c:v>7.7999999999999989</c:v>
                      </c:pt>
                      <c:pt idx="599" formatCode="0.00">
                        <c:v>7.8399999999999981</c:v>
                      </c:pt>
                      <c:pt idx="600" formatCode="0.00">
                        <c:v>7.8699999999999992</c:v>
                      </c:pt>
                      <c:pt idx="601" formatCode="0.00">
                        <c:v>7.9</c:v>
                      </c:pt>
                      <c:pt idx="602" formatCode="0.00">
                        <c:v>7.9399999999999995</c:v>
                      </c:pt>
                      <c:pt idx="603" formatCode="0.00">
                        <c:v>7.9700000000000006</c:v>
                      </c:pt>
                      <c:pt idx="604" formatCode="0.00">
                        <c:v>7.9999999999999982</c:v>
                      </c:pt>
                      <c:pt idx="605" formatCode="0.00">
                        <c:v>8.0400000000000009</c:v>
                      </c:pt>
                      <c:pt idx="606" formatCode="0.00">
                        <c:v>8.0699999999999985</c:v>
                      </c:pt>
                      <c:pt idx="607" formatCode="0.00">
                        <c:v>8.1</c:v>
                      </c:pt>
                      <c:pt idx="608" formatCode="0.00">
                        <c:v>8.1399999999999988</c:v>
                      </c:pt>
                      <c:pt idx="609" formatCode="0.00">
                        <c:v>8.17</c:v>
                      </c:pt>
                      <c:pt idx="610" formatCode="0.00">
                        <c:v>8.1999999999999975</c:v>
                      </c:pt>
                      <c:pt idx="611" formatCode="0.00">
                        <c:v>8.24</c:v>
                      </c:pt>
                      <c:pt idx="612" formatCode="0.00">
                        <c:v>8.2699999999999978</c:v>
                      </c:pt>
                      <c:pt idx="613" formatCode="0.00">
                        <c:v>8.2999999999999989</c:v>
                      </c:pt>
                      <c:pt idx="614" formatCode="0.00">
                        <c:v>8.3399999999999981</c:v>
                      </c:pt>
                      <c:pt idx="615" formatCode="0.00">
                        <c:v>8.3699999999999992</c:v>
                      </c:pt>
                      <c:pt idx="616" formatCode="0.00">
                        <c:v>8.4</c:v>
                      </c:pt>
                      <c:pt idx="617" formatCode="0.00">
                        <c:v>8.44</c:v>
                      </c:pt>
                      <c:pt idx="618" formatCode="0.00">
                        <c:v>8.4700000000000006</c:v>
                      </c:pt>
                      <c:pt idx="619" formatCode="0.00">
                        <c:v>8.4999999999999982</c:v>
                      </c:pt>
                      <c:pt idx="620" formatCode="0.00">
                        <c:v>8.5400000000000009</c:v>
                      </c:pt>
                      <c:pt idx="621" formatCode="0.00">
                        <c:v>8.5699999999999985</c:v>
                      </c:pt>
                      <c:pt idx="622" formatCode="0.00">
                        <c:v>8.6</c:v>
                      </c:pt>
                      <c:pt idx="623" formatCode="0.00">
                        <c:v>8.6399999999999988</c:v>
                      </c:pt>
                      <c:pt idx="624" formatCode="0.00">
                        <c:v>8.67</c:v>
                      </c:pt>
                      <c:pt idx="625" formatCode="0.00">
                        <c:v>8.6999999999999975</c:v>
                      </c:pt>
                      <c:pt idx="626" formatCode="0.00">
                        <c:v>8.74</c:v>
                      </c:pt>
                      <c:pt idx="627" formatCode="0.00">
                        <c:v>8.7699999999999978</c:v>
                      </c:pt>
                      <c:pt idx="628" formatCode="0.00">
                        <c:v>8.7999999999999989</c:v>
                      </c:pt>
                      <c:pt idx="629" formatCode="0.00">
                        <c:v>8.8399999999999981</c:v>
                      </c:pt>
                      <c:pt idx="630" formatCode="0.00">
                        <c:v>8.8699999999999992</c:v>
                      </c:pt>
                      <c:pt idx="631" formatCode="0.00">
                        <c:v>8.9</c:v>
                      </c:pt>
                      <c:pt idx="632" formatCode="0.00">
                        <c:v>8.94</c:v>
                      </c:pt>
                      <c:pt idx="633" formatCode="0.00">
                        <c:v>8.9700000000000006</c:v>
                      </c:pt>
                      <c:pt idx="634" formatCode="0.00">
                        <c:v>8.9999999999999982</c:v>
                      </c:pt>
                      <c:pt idx="635" formatCode="0.00">
                        <c:v>9.0400000000000009</c:v>
                      </c:pt>
                      <c:pt idx="636" formatCode="0.00">
                        <c:v>9.0699999999999985</c:v>
                      </c:pt>
                      <c:pt idx="637" formatCode="0.00">
                        <c:v>9.1</c:v>
                      </c:pt>
                      <c:pt idx="638" formatCode="0.00">
                        <c:v>9.1399999999999988</c:v>
                      </c:pt>
                      <c:pt idx="639" formatCode="0.00">
                        <c:v>9.17</c:v>
                      </c:pt>
                      <c:pt idx="640" formatCode="0.00">
                        <c:v>9.1999999999999975</c:v>
                      </c:pt>
                      <c:pt idx="641" formatCode="0.00">
                        <c:v>9.24</c:v>
                      </c:pt>
                      <c:pt idx="642" formatCode="0.00">
                        <c:v>9.2699999999999978</c:v>
                      </c:pt>
                      <c:pt idx="643" formatCode="0.00">
                        <c:v>9.2999999999999989</c:v>
                      </c:pt>
                      <c:pt idx="644" formatCode="0.00">
                        <c:v>9.3399999999999981</c:v>
                      </c:pt>
                      <c:pt idx="645" formatCode="0.00">
                        <c:v>9.3699999999999992</c:v>
                      </c:pt>
                      <c:pt idx="646" formatCode="0.00">
                        <c:v>9.4</c:v>
                      </c:pt>
                      <c:pt idx="647" formatCode="0.00">
                        <c:v>9.44</c:v>
                      </c:pt>
                      <c:pt idx="648" formatCode="0.00">
                        <c:v>9.4700000000000006</c:v>
                      </c:pt>
                      <c:pt idx="649" formatCode="0.00">
                        <c:v>9.4999999999999982</c:v>
                      </c:pt>
                      <c:pt idx="650" formatCode="0.00">
                        <c:v>9.5400000000000009</c:v>
                      </c:pt>
                      <c:pt idx="651" formatCode="0.00">
                        <c:v>9.5699999999999985</c:v>
                      </c:pt>
                      <c:pt idx="652" formatCode="0.00">
                        <c:v>9.6</c:v>
                      </c:pt>
                      <c:pt idx="653" formatCode="0.00">
                        <c:v>9.6399999999999988</c:v>
                      </c:pt>
                      <c:pt idx="654" formatCode="0.00">
                        <c:v>9.67</c:v>
                      </c:pt>
                      <c:pt idx="655" formatCode="0.00">
                        <c:v>9.6999999999999975</c:v>
                      </c:pt>
                      <c:pt idx="656" formatCode="0.00">
                        <c:v>9.74</c:v>
                      </c:pt>
                      <c:pt idx="657" formatCode="0.00">
                        <c:v>9.7699999999999978</c:v>
                      </c:pt>
                      <c:pt idx="658" formatCode="0.00">
                        <c:v>9.7999999999999989</c:v>
                      </c:pt>
                      <c:pt idx="659" formatCode="0.00">
                        <c:v>9.8399999999999981</c:v>
                      </c:pt>
                      <c:pt idx="660" formatCode="0.00">
                        <c:v>9.8699999999999992</c:v>
                      </c:pt>
                      <c:pt idx="661" formatCode="0.00">
                        <c:v>9.9</c:v>
                      </c:pt>
                      <c:pt idx="662" formatCode="0.00">
                        <c:v>9.94</c:v>
                      </c:pt>
                      <c:pt idx="663" formatCode="0.00">
                        <c:v>9.9700000000000006</c:v>
                      </c:pt>
                      <c:pt idx="664" formatCode="0.00">
                        <c:v>9.9999999999999982</c:v>
                      </c:pt>
                      <c:pt idx="665" formatCode="0.00">
                        <c:v>10.040000000000001</c:v>
                      </c:pt>
                      <c:pt idx="666" formatCode="0.00">
                        <c:v>10.069999999999999</c:v>
                      </c:pt>
                      <c:pt idx="667" formatCode="0.00">
                        <c:v>10.1</c:v>
                      </c:pt>
                      <c:pt idx="668" formatCode="0.00">
                        <c:v>10.139999999999999</c:v>
                      </c:pt>
                      <c:pt idx="669" formatCode="0.00">
                        <c:v>10.17</c:v>
                      </c:pt>
                      <c:pt idx="670" formatCode="0.00">
                        <c:v>10.199999999999998</c:v>
                      </c:pt>
                      <c:pt idx="671" formatCode="0.00">
                        <c:v>10.24</c:v>
                      </c:pt>
                      <c:pt idx="672" formatCode="0.00">
                        <c:v>10.269999999999998</c:v>
                      </c:pt>
                      <c:pt idx="673" formatCode="0.00">
                        <c:v>10.299999999999999</c:v>
                      </c:pt>
                      <c:pt idx="674" formatCode="0.00">
                        <c:v>10.339999999999998</c:v>
                      </c:pt>
                      <c:pt idx="675" formatCode="0.00">
                        <c:v>10.37</c:v>
                      </c:pt>
                      <c:pt idx="676" formatCode="0.00">
                        <c:v>10.4</c:v>
                      </c:pt>
                      <c:pt idx="677" formatCode="0.00">
                        <c:v>10.44</c:v>
                      </c:pt>
                      <c:pt idx="678" formatCode="0.00">
                        <c:v>10.47</c:v>
                      </c:pt>
                      <c:pt idx="679" formatCode="0.00">
                        <c:v>10.499999999999998</c:v>
                      </c:pt>
                      <c:pt idx="680" formatCode="0.00">
                        <c:v>10.540000000000001</c:v>
                      </c:pt>
                      <c:pt idx="681" formatCode="0.00">
                        <c:v>10.569999999999999</c:v>
                      </c:pt>
                      <c:pt idx="682" formatCode="0.00">
                        <c:v>10.6</c:v>
                      </c:pt>
                      <c:pt idx="683" formatCode="0.00">
                        <c:v>10.639999999999999</c:v>
                      </c:pt>
                      <c:pt idx="684" formatCode="0.00">
                        <c:v>10.67</c:v>
                      </c:pt>
                      <c:pt idx="685" formatCode="0.00">
                        <c:v>10.699999999999998</c:v>
                      </c:pt>
                      <c:pt idx="686" formatCode="0.00">
                        <c:v>10.74</c:v>
                      </c:pt>
                      <c:pt idx="687" formatCode="0.00">
                        <c:v>10.769999999999998</c:v>
                      </c:pt>
                      <c:pt idx="688" formatCode="0.00">
                        <c:v>10.799999999999999</c:v>
                      </c:pt>
                      <c:pt idx="689" formatCode="0.00">
                        <c:v>10.839999999999998</c:v>
                      </c:pt>
                      <c:pt idx="690" formatCode="0.00">
                        <c:v>10.87</c:v>
                      </c:pt>
                      <c:pt idx="691" formatCode="0.00">
                        <c:v>10.9</c:v>
                      </c:pt>
                      <c:pt idx="692" formatCode="0.00">
                        <c:v>10.94</c:v>
                      </c:pt>
                      <c:pt idx="693" formatCode="0.00">
                        <c:v>10.97</c:v>
                      </c:pt>
                      <c:pt idx="694" formatCode="0.00">
                        <c:v>10.999999999999998</c:v>
                      </c:pt>
                      <c:pt idx="695" formatCode="0.00">
                        <c:v>11.040000000000001</c:v>
                      </c:pt>
                      <c:pt idx="696" formatCode="0.00">
                        <c:v>11.069999999999999</c:v>
                      </c:pt>
                      <c:pt idx="697" formatCode="0.00">
                        <c:v>11.1</c:v>
                      </c:pt>
                      <c:pt idx="698" formatCode="0.00">
                        <c:v>11.139999999999999</c:v>
                      </c:pt>
                      <c:pt idx="699" formatCode="0.00">
                        <c:v>11.17</c:v>
                      </c:pt>
                      <c:pt idx="700" formatCode="0.00">
                        <c:v>11.199999999999998</c:v>
                      </c:pt>
                      <c:pt idx="701" formatCode="0.00">
                        <c:v>11.24</c:v>
                      </c:pt>
                      <c:pt idx="702" formatCode="0.00">
                        <c:v>11.269999999999998</c:v>
                      </c:pt>
                      <c:pt idx="703" formatCode="0.00">
                        <c:v>11.299999999999999</c:v>
                      </c:pt>
                      <c:pt idx="704" formatCode="0.00">
                        <c:v>11.339999999999998</c:v>
                      </c:pt>
                      <c:pt idx="705" formatCode="0.00">
                        <c:v>11.37</c:v>
                      </c:pt>
                      <c:pt idx="706" formatCode="0.00">
                        <c:v>11.4</c:v>
                      </c:pt>
                      <c:pt idx="707" formatCode="0.00">
                        <c:v>11.44</c:v>
                      </c:pt>
                      <c:pt idx="708" formatCode="0.00">
                        <c:v>11.47</c:v>
                      </c:pt>
                      <c:pt idx="709" formatCode="0.00">
                        <c:v>11.499999999999998</c:v>
                      </c:pt>
                      <c:pt idx="710" formatCode="0.00">
                        <c:v>11.540000000000001</c:v>
                      </c:pt>
                      <c:pt idx="711" formatCode="0.00">
                        <c:v>11.569999999999999</c:v>
                      </c:pt>
                      <c:pt idx="712" formatCode="0.00">
                        <c:v>11.6</c:v>
                      </c:pt>
                      <c:pt idx="713" formatCode="0.00">
                        <c:v>11.639999999999999</c:v>
                      </c:pt>
                      <c:pt idx="714" formatCode="0.00">
                        <c:v>11.67</c:v>
                      </c:pt>
                      <c:pt idx="715" formatCode="0.00">
                        <c:v>11.699999999999998</c:v>
                      </c:pt>
                      <c:pt idx="716" formatCode="0.00">
                        <c:v>11.74</c:v>
                      </c:pt>
                      <c:pt idx="717" formatCode="0.00">
                        <c:v>11.769999999999998</c:v>
                      </c:pt>
                      <c:pt idx="718" formatCode="0.00">
                        <c:v>11.799999999999999</c:v>
                      </c:pt>
                      <c:pt idx="719" formatCode="0.00">
                        <c:v>11.839999999999998</c:v>
                      </c:pt>
                      <c:pt idx="720" formatCode="0.00">
                        <c:v>11.87</c:v>
                      </c:pt>
                      <c:pt idx="721" formatCode="0.00">
                        <c:v>11.9</c:v>
                      </c:pt>
                      <c:pt idx="722" formatCode="0.00">
                        <c:v>11.94</c:v>
                      </c:pt>
                      <c:pt idx="723" formatCode="0.00">
                        <c:v>11.97</c:v>
                      </c:pt>
                      <c:pt idx="724" formatCode="0.00">
                        <c:v>11.999999999999998</c:v>
                      </c:pt>
                      <c:pt idx="725" formatCode="0.00">
                        <c:v>12.040000000000001</c:v>
                      </c:pt>
                      <c:pt idx="726" formatCode="0.00">
                        <c:v>12.069999999999999</c:v>
                      </c:pt>
                      <c:pt idx="727" formatCode="0.00">
                        <c:v>12.1</c:v>
                      </c:pt>
                      <c:pt idx="728" formatCode="0.00">
                        <c:v>12.139999999999999</c:v>
                      </c:pt>
                      <c:pt idx="729" formatCode="0.00">
                        <c:v>12.17</c:v>
                      </c:pt>
                      <c:pt idx="730" formatCode="0.00">
                        <c:v>12.199999999999998</c:v>
                      </c:pt>
                      <c:pt idx="731" formatCode="0.00">
                        <c:v>12.24</c:v>
                      </c:pt>
                      <c:pt idx="732" formatCode="0.00">
                        <c:v>12.269999999999998</c:v>
                      </c:pt>
                      <c:pt idx="733" formatCode="0.00">
                        <c:v>12.299999999999999</c:v>
                      </c:pt>
                      <c:pt idx="734" formatCode="0.00">
                        <c:v>12.339999999999998</c:v>
                      </c:pt>
                      <c:pt idx="735" formatCode="0.00">
                        <c:v>12.37</c:v>
                      </c:pt>
                      <c:pt idx="736" formatCode="0.00">
                        <c:v>12.4</c:v>
                      </c:pt>
                      <c:pt idx="737" formatCode="0.00">
                        <c:v>12.44</c:v>
                      </c:pt>
                      <c:pt idx="738" formatCode="0.00">
                        <c:v>12.47</c:v>
                      </c:pt>
                      <c:pt idx="739" formatCode="0.00">
                        <c:v>12.499999999999998</c:v>
                      </c:pt>
                      <c:pt idx="740" formatCode="0.00">
                        <c:v>12.540000000000001</c:v>
                      </c:pt>
                      <c:pt idx="741" formatCode="0.00">
                        <c:v>12.569999999999999</c:v>
                      </c:pt>
                      <c:pt idx="742" formatCode="0.00">
                        <c:v>12.6</c:v>
                      </c:pt>
                      <c:pt idx="743" formatCode="0.00">
                        <c:v>12.639999999999999</c:v>
                      </c:pt>
                      <c:pt idx="744" formatCode="0.00">
                        <c:v>12.67</c:v>
                      </c:pt>
                      <c:pt idx="745" formatCode="0.00">
                        <c:v>12.699999999999998</c:v>
                      </c:pt>
                      <c:pt idx="746" formatCode="0.00">
                        <c:v>12.74</c:v>
                      </c:pt>
                      <c:pt idx="747" formatCode="0.00">
                        <c:v>12.769999999999998</c:v>
                      </c:pt>
                      <c:pt idx="748" formatCode="0.00">
                        <c:v>12.799999999999999</c:v>
                      </c:pt>
                      <c:pt idx="749" formatCode="0.00">
                        <c:v>12.839999999999998</c:v>
                      </c:pt>
                      <c:pt idx="750" formatCode="0.00">
                        <c:v>12.87</c:v>
                      </c:pt>
                      <c:pt idx="751" formatCode="0.00">
                        <c:v>12.9</c:v>
                      </c:pt>
                      <c:pt idx="752" formatCode="0.00">
                        <c:v>12.94</c:v>
                      </c:pt>
                      <c:pt idx="753" formatCode="0.00">
                        <c:v>12.97</c:v>
                      </c:pt>
                      <c:pt idx="754" formatCode="0.00">
                        <c:v>12.999999999999998</c:v>
                      </c:pt>
                      <c:pt idx="755" formatCode="0.00">
                        <c:v>13.040000000000001</c:v>
                      </c:pt>
                      <c:pt idx="756" formatCode="0.00">
                        <c:v>13.069999999999999</c:v>
                      </c:pt>
                      <c:pt idx="757" formatCode="0.00">
                        <c:v>13.1</c:v>
                      </c:pt>
                      <c:pt idx="758" formatCode="0.00">
                        <c:v>13.139999999999999</c:v>
                      </c:pt>
                      <c:pt idx="759" formatCode="0.00">
                        <c:v>13.17</c:v>
                      </c:pt>
                      <c:pt idx="760" formatCode="0.00">
                        <c:v>13.199999999999998</c:v>
                      </c:pt>
                      <c:pt idx="761" formatCode="0.00">
                        <c:v>13.24</c:v>
                      </c:pt>
                      <c:pt idx="762" formatCode="0.00">
                        <c:v>13.269999999999998</c:v>
                      </c:pt>
                      <c:pt idx="763" formatCode="0.00">
                        <c:v>13.299999999999999</c:v>
                      </c:pt>
                      <c:pt idx="764" formatCode="0.00">
                        <c:v>13.339999999999998</c:v>
                      </c:pt>
                      <c:pt idx="765" formatCode="0.00">
                        <c:v>13.37</c:v>
                      </c:pt>
                      <c:pt idx="766" formatCode="0.00">
                        <c:v>13.4</c:v>
                      </c:pt>
                      <c:pt idx="767" formatCode="0.00">
                        <c:v>13.44</c:v>
                      </c:pt>
                      <c:pt idx="768" formatCode="0.00">
                        <c:v>13.47</c:v>
                      </c:pt>
                      <c:pt idx="769" formatCode="0.00">
                        <c:v>13.499999999999998</c:v>
                      </c:pt>
                      <c:pt idx="770" formatCode="0.00">
                        <c:v>13.540000000000001</c:v>
                      </c:pt>
                      <c:pt idx="771" formatCode="0.00">
                        <c:v>13.569999999999999</c:v>
                      </c:pt>
                      <c:pt idx="772" formatCode="0.00">
                        <c:v>13.6</c:v>
                      </c:pt>
                      <c:pt idx="773" formatCode="0.00">
                        <c:v>13.639999999999999</c:v>
                      </c:pt>
                      <c:pt idx="774" formatCode="0.00">
                        <c:v>13.67</c:v>
                      </c:pt>
                      <c:pt idx="775" formatCode="0.00">
                        <c:v>13.699999999999998</c:v>
                      </c:pt>
                      <c:pt idx="776" formatCode="0.00">
                        <c:v>13.74</c:v>
                      </c:pt>
                      <c:pt idx="777" formatCode="0.00">
                        <c:v>13.769999999999998</c:v>
                      </c:pt>
                      <c:pt idx="778" formatCode="0.00">
                        <c:v>13.799999999999999</c:v>
                      </c:pt>
                      <c:pt idx="779" formatCode="0.00">
                        <c:v>13.839999999999998</c:v>
                      </c:pt>
                      <c:pt idx="780" formatCode="0.00">
                        <c:v>13.87</c:v>
                      </c:pt>
                      <c:pt idx="781" formatCode="0.00">
                        <c:v>13.9</c:v>
                      </c:pt>
                      <c:pt idx="782" formatCode="0.00">
                        <c:v>13.94</c:v>
                      </c:pt>
                      <c:pt idx="783" formatCode="0.00">
                        <c:v>13.97</c:v>
                      </c:pt>
                      <c:pt idx="784" formatCode="0.00">
                        <c:v>13.999999999999998</c:v>
                      </c:pt>
                      <c:pt idx="785" formatCode="0.00">
                        <c:v>14.040000000000001</c:v>
                      </c:pt>
                      <c:pt idx="786" formatCode="0.00">
                        <c:v>14.069999999999999</c:v>
                      </c:pt>
                      <c:pt idx="787" formatCode="0.00">
                        <c:v>14.1</c:v>
                      </c:pt>
                      <c:pt idx="788" formatCode="0.00">
                        <c:v>14.139999999999999</c:v>
                      </c:pt>
                      <c:pt idx="789" formatCode="0.00">
                        <c:v>14.17</c:v>
                      </c:pt>
                      <c:pt idx="790" formatCode="0.00">
                        <c:v>14.199999999999998</c:v>
                      </c:pt>
                      <c:pt idx="791" formatCode="0.00">
                        <c:v>14.24</c:v>
                      </c:pt>
                      <c:pt idx="792" formatCode="0.00">
                        <c:v>14.269999999999998</c:v>
                      </c:pt>
                      <c:pt idx="793" formatCode="0.00">
                        <c:v>14.299999999999999</c:v>
                      </c:pt>
                      <c:pt idx="794" formatCode="0.00">
                        <c:v>14.339999999999998</c:v>
                      </c:pt>
                      <c:pt idx="795" formatCode="0.00">
                        <c:v>14.37</c:v>
                      </c:pt>
                      <c:pt idx="796" formatCode="0.00">
                        <c:v>14.4</c:v>
                      </c:pt>
                      <c:pt idx="797" formatCode="0.00">
                        <c:v>14.44</c:v>
                      </c:pt>
                      <c:pt idx="798" formatCode="0.00">
                        <c:v>14.47</c:v>
                      </c:pt>
                      <c:pt idx="799" formatCode="0.00">
                        <c:v>14.499999999999998</c:v>
                      </c:pt>
                      <c:pt idx="800" formatCode="0.00">
                        <c:v>14.540000000000001</c:v>
                      </c:pt>
                      <c:pt idx="801" formatCode="0.00">
                        <c:v>14.569999999999999</c:v>
                      </c:pt>
                      <c:pt idx="802" formatCode="0.00">
                        <c:v>14.6</c:v>
                      </c:pt>
                      <c:pt idx="803" formatCode="0.00">
                        <c:v>14.639999999999999</c:v>
                      </c:pt>
                      <c:pt idx="804" formatCode="0.00">
                        <c:v>14.67</c:v>
                      </c:pt>
                      <c:pt idx="805" formatCode="0.00">
                        <c:v>14.699999999999998</c:v>
                      </c:pt>
                      <c:pt idx="806" formatCode="0.00">
                        <c:v>14.74</c:v>
                      </c:pt>
                      <c:pt idx="807" formatCode="0.00">
                        <c:v>14.769999999999998</c:v>
                      </c:pt>
                      <c:pt idx="808" formatCode="0.00">
                        <c:v>14.799999999999999</c:v>
                      </c:pt>
                      <c:pt idx="809" formatCode="0.00">
                        <c:v>14.839999999999998</c:v>
                      </c:pt>
                      <c:pt idx="810" formatCode="0.00">
                        <c:v>14.87</c:v>
                      </c:pt>
                      <c:pt idx="811" formatCode="0.00">
                        <c:v>14.9</c:v>
                      </c:pt>
                      <c:pt idx="812" formatCode="0.00">
                        <c:v>14.94</c:v>
                      </c:pt>
                      <c:pt idx="813" formatCode="0.00">
                        <c:v>14.97</c:v>
                      </c:pt>
                      <c:pt idx="814" formatCode="0.00">
                        <c:v>14.999999999999998</c:v>
                      </c:pt>
                      <c:pt idx="815" formatCode="0.00">
                        <c:v>15.040000000000001</c:v>
                      </c:pt>
                      <c:pt idx="816" formatCode="0.00">
                        <c:v>15.069999999999999</c:v>
                      </c:pt>
                      <c:pt idx="817" formatCode="0.00">
                        <c:v>15.1</c:v>
                      </c:pt>
                      <c:pt idx="818" formatCode="0.00">
                        <c:v>15.139999999999999</c:v>
                      </c:pt>
                      <c:pt idx="819" formatCode="0.00">
                        <c:v>15.17</c:v>
                      </c:pt>
                      <c:pt idx="820" formatCode="0.00">
                        <c:v>15.199999999999998</c:v>
                      </c:pt>
                      <c:pt idx="821" formatCode="0.00">
                        <c:v>15.24</c:v>
                      </c:pt>
                      <c:pt idx="822" formatCode="0.00">
                        <c:v>15.269999999999998</c:v>
                      </c:pt>
                      <c:pt idx="823" formatCode="0.00">
                        <c:v>15.299999999999999</c:v>
                      </c:pt>
                      <c:pt idx="824" formatCode="0.00">
                        <c:v>15.339999999999998</c:v>
                      </c:pt>
                      <c:pt idx="825" formatCode="0.00">
                        <c:v>15.37</c:v>
                      </c:pt>
                      <c:pt idx="826" formatCode="0.00">
                        <c:v>15.4</c:v>
                      </c:pt>
                      <c:pt idx="827" formatCode="0.00">
                        <c:v>15.44</c:v>
                      </c:pt>
                      <c:pt idx="828" formatCode="0.00">
                        <c:v>15.47</c:v>
                      </c:pt>
                      <c:pt idx="829" formatCode="0.00">
                        <c:v>15.499999999999998</c:v>
                      </c:pt>
                      <c:pt idx="830" formatCode="0.00">
                        <c:v>15.540000000000001</c:v>
                      </c:pt>
                      <c:pt idx="831" formatCode="0.00">
                        <c:v>15.569999999999999</c:v>
                      </c:pt>
                      <c:pt idx="832" formatCode="0.00">
                        <c:v>15.6</c:v>
                      </c:pt>
                      <c:pt idx="833" formatCode="0.00">
                        <c:v>15.639999999999999</c:v>
                      </c:pt>
                      <c:pt idx="834" formatCode="0.00">
                        <c:v>15.67</c:v>
                      </c:pt>
                      <c:pt idx="835" formatCode="0.00">
                        <c:v>15.699999999999998</c:v>
                      </c:pt>
                      <c:pt idx="836" formatCode="0.00">
                        <c:v>15.74</c:v>
                      </c:pt>
                      <c:pt idx="837" formatCode="0.00">
                        <c:v>15.769999999999998</c:v>
                      </c:pt>
                      <c:pt idx="838" formatCode="0.00">
                        <c:v>15.799999999999999</c:v>
                      </c:pt>
                      <c:pt idx="839" formatCode="0.00">
                        <c:v>15.839999999999998</c:v>
                      </c:pt>
                      <c:pt idx="840" formatCode="0.00">
                        <c:v>15.87</c:v>
                      </c:pt>
                      <c:pt idx="841" formatCode="0.00">
                        <c:v>15.9</c:v>
                      </c:pt>
                      <c:pt idx="842" formatCode="0.00">
                        <c:v>15.94</c:v>
                      </c:pt>
                      <c:pt idx="843" formatCode="0.00">
                        <c:v>15.97</c:v>
                      </c:pt>
                      <c:pt idx="844" formatCode="0.00">
                        <c:v>15.999999999999998</c:v>
                      </c:pt>
                      <c:pt idx="845" formatCode="0.00">
                        <c:v>16.04</c:v>
                      </c:pt>
                      <c:pt idx="846" formatCode="0.00">
                        <c:v>16.07</c:v>
                      </c:pt>
                      <c:pt idx="847" formatCode="0.00">
                        <c:v>16.100000000000001</c:v>
                      </c:pt>
                      <c:pt idx="848" formatCode="0.00">
                        <c:v>16.14</c:v>
                      </c:pt>
                      <c:pt idx="849" formatCode="0.00">
                        <c:v>16.170000000000002</c:v>
                      </c:pt>
                      <c:pt idx="850" formatCode="0.00">
                        <c:v>16.199999999999996</c:v>
                      </c:pt>
                      <c:pt idx="851" formatCode="0.00">
                        <c:v>16.240000000000002</c:v>
                      </c:pt>
                      <c:pt idx="852" formatCode="0.00">
                        <c:v>16.269999999999996</c:v>
                      </c:pt>
                      <c:pt idx="853" formatCode="0.00">
                        <c:v>16.299999999999997</c:v>
                      </c:pt>
                      <c:pt idx="854" formatCode="0.00">
                        <c:v>16.339999999999996</c:v>
                      </c:pt>
                      <c:pt idx="855" formatCode="0.00">
                        <c:v>16.369999999999997</c:v>
                      </c:pt>
                      <c:pt idx="856" formatCode="0.00">
                        <c:v>16.399999999999999</c:v>
                      </c:pt>
                      <c:pt idx="857" formatCode="0.00">
                        <c:v>16.439999999999998</c:v>
                      </c:pt>
                      <c:pt idx="858" formatCode="0.00">
                        <c:v>16.47</c:v>
                      </c:pt>
                      <c:pt idx="859" formatCode="0.00">
                        <c:v>16.5</c:v>
                      </c:pt>
                      <c:pt idx="860" formatCode="0.00">
                        <c:v>16.54</c:v>
                      </c:pt>
                      <c:pt idx="861" formatCode="0.00">
                        <c:v>16.57</c:v>
                      </c:pt>
                      <c:pt idx="862" formatCode="0.00">
                        <c:v>16.600000000000001</c:v>
                      </c:pt>
                      <c:pt idx="863" formatCode="0.00">
                        <c:v>16.64</c:v>
                      </c:pt>
                      <c:pt idx="864" formatCode="0.00">
                        <c:v>16.670000000000002</c:v>
                      </c:pt>
                      <c:pt idx="865" formatCode="0.00">
                        <c:v>16.699999999999996</c:v>
                      </c:pt>
                      <c:pt idx="866" formatCode="0.00">
                        <c:v>16.740000000000002</c:v>
                      </c:pt>
                      <c:pt idx="867" formatCode="0.00">
                        <c:v>16.769999999999996</c:v>
                      </c:pt>
                      <c:pt idx="868" formatCode="0.00">
                        <c:v>16.799999999999997</c:v>
                      </c:pt>
                      <c:pt idx="869" formatCode="0.00">
                        <c:v>16.839999999999996</c:v>
                      </c:pt>
                      <c:pt idx="870" formatCode="0.00">
                        <c:v>16.869999999999997</c:v>
                      </c:pt>
                      <c:pt idx="871" formatCode="0.00">
                        <c:v>16.899999999999999</c:v>
                      </c:pt>
                      <c:pt idx="872" formatCode="0.00">
                        <c:v>16.939999999999998</c:v>
                      </c:pt>
                      <c:pt idx="873" formatCode="0.00">
                        <c:v>16.97</c:v>
                      </c:pt>
                      <c:pt idx="874" formatCode="0.00">
                        <c:v>17</c:v>
                      </c:pt>
                      <c:pt idx="875" formatCode="0.00">
                        <c:v>17.04</c:v>
                      </c:pt>
                      <c:pt idx="876" formatCode="0.00">
                        <c:v>17.07</c:v>
                      </c:pt>
                      <c:pt idx="877" formatCode="0.00">
                        <c:v>17.100000000000001</c:v>
                      </c:pt>
                      <c:pt idx="878" formatCode="0.00">
                        <c:v>17.14</c:v>
                      </c:pt>
                      <c:pt idx="879" formatCode="0.00">
                        <c:v>17.170000000000002</c:v>
                      </c:pt>
                      <c:pt idx="880" formatCode="0.00">
                        <c:v>17.199999999999996</c:v>
                      </c:pt>
                      <c:pt idx="881" formatCode="0.00">
                        <c:v>17.240000000000002</c:v>
                      </c:pt>
                      <c:pt idx="882" formatCode="0.00">
                        <c:v>17.269999999999996</c:v>
                      </c:pt>
                      <c:pt idx="883" formatCode="0.00">
                        <c:v>17.299999999999997</c:v>
                      </c:pt>
                      <c:pt idx="884" formatCode="0.00">
                        <c:v>17.339999999999996</c:v>
                      </c:pt>
                      <c:pt idx="885" formatCode="0.00">
                        <c:v>17.369999999999997</c:v>
                      </c:pt>
                      <c:pt idx="886" formatCode="0.00">
                        <c:v>17.399999999999999</c:v>
                      </c:pt>
                      <c:pt idx="887" formatCode="0.00">
                        <c:v>17.439999999999998</c:v>
                      </c:pt>
                      <c:pt idx="888" formatCode="0.00">
                        <c:v>17.47</c:v>
                      </c:pt>
                      <c:pt idx="889" formatCode="0.00">
                        <c:v>17.5</c:v>
                      </c:pt>
                      <c:pt idx="890" formatCode="0.00">
                        <c:v>17.54</c:v>
                      </c:pt>
                      <c:pt idx="891" formatCode="0.00">
                        <c:v>17.57</c:v>
                      </c:pt>
                      <c:pt idx="892" formatCode="0.00">
                        <c:v>17.600000000000001</c:v>
                      </c:pt>
                      <c:pt idx="893" formatCode="0.00">
                        <c:v>17.64</c:v>
                      </c:pt>
                      <c:pt idx="894" formatCode="0.00">
                        <c:v>17.670000000000002</c:v>
                      </c:pt>
                      <c:pt idx="895" formatCode="0.00">
                        <c:v>17.699999999999996</c:v>
                      </c:pt>
                      <c:pt idx="896" formatCode="0.00">
                        <c:v>17.740000000000002</c:v>
                      </c:pt>
                      <c:pt idx="897" formatCode="0.00">
                        <c:v>17.769999999999996</c:v>
                      </c:pt>
                      <c:pt idx="898" formatCode="0.00">
                        <c:v>17.799999999999997</c:v>
                      </c:pt>
                      <c:pt idx="899" formatCode="0.00">
                        <c:v>17.839999999999996</c:v>
                      </c:pt>
                      <c:pt idx="900" formatCode="0.00">
                        <c:v>17.869999999999997</c:v>
                      </c:pt>
                      <c:pt idx="901" formatCode="0.00">
                        <c:v>17.899999999999999</c:v>
                      </c:pt>
                      <c:pt idx="902" formatCode="0.00">
                        <c:v>17.939999999999998</c:v>
                      </c:pt>
                      <c:pt idx="903" formatCode="0.00">
                        <c:v>17.97</c:v>
                      </c:pt>
                      <c:pt idx="904" formatCode="0.00">
                        <c:v>18</c:v>
                      </c:pt>
                      <c:pt idx="905" formatCode="0.00">
                        <c:v>18.04</c:v>
                      </c:pt>
                      <c:pt idx="906" formatCode="0.00">
                        <c:v>18.07</c:v>
                      </c:pt>
                      <c:pt idx="907" formatCode="0.00">
                        <c:v>18.100000000000001</c:v>
                      </c:pt>
                      <c:pt idx="908" formatCode="0.00">
                        <c:v>18.14</c:v>
                      </c:pt>
                      <c:pt idx="909" formatCode="0.00">
                        <c:v>18.170000000000002</c:v>
                      </c:pt>
                      <c:pt idx="910" formatCode="0.00">
                        <c:v>18.199999999999996</c:v>
                      </c:pt>
                      <c:pt idx="911" formatCode="0.00">
                        <c:v>18.240000000000002</c:v>
                      </c:pt>
                      <c:pt idx="912" formatCode="0.00">
                        <c:v>18.269999999999996</c:v>
                      </c:pt>
                      <c:pt idx="913" formatCode="0.00">
                        <c:v>18.299999999999997</c:v>
                      </c:pt>
                      <c:pt idx="914" formatCode="0.00">
                        <c:v>18.339999999999996</c:v>
                      </c:pt>
                      <c:pt idx="915" formatCode="0.00">
                        <c:v>18.369999999999997</c:v>
                      </c:pt>
                      <c:pt idx="916" formatCode="0.00">
                        <c:v>18.399999999999999</c:v>
                      </c:pt>
                      <c:pt idx="917" formatCode="0.00">
                        <c:v>18.439999999999998</c:v>
                      </c:pt>
                      <c:pt idx="918" formatCode="0.00">
                        <c:v>18.47</c:v>
                      </c:pt>
                      <c:pt idx="919" formatCode="0.00">
                        <c:v>18.5</c:v>
                      </c:pt>
                      <c:pt idx="920" formatCode="0.00">
                        <c:v>18.54</c:v>
                      </c:pt>
                      <c:pt idx="921" formatCode="0.00">
                        <c:v>18.57</c:v>
                      </c:pt>
                      <c:pt idx="922" formatCode="0.00">
                        <c:v>18.600000000000001</c:v>
                      </c:pt>
                      <c:pt idx="923" formatCode="0.00">
                        <c:v>18.64</c:v>
                      </c:pt>
                      <c:pt idx="924" formatCode="0.00">
                        <c:v>18.670000000000002</c:v>
                      </c:pt>
                      <c:pt idx="925" formatCode="0.00">
                        <c:v>18.699999999999996</c:v>
                      </c:pt>
                      <c:pt idx="926" formatCode="0.00">
                        <c:v>18.740000000000002</c:v>
                      </c:pt>
                      <c:pt idx="927" formatCode="0.00">
                        <c:v>18.769999999999996</c:v>
                      </c:pt>
                      <c:pt idx="928" formatCode="0.00">
                        <c:v>18.799999999999997</c:v>
                      </c:pt>
                      <c:pt idx="929" formatCode="0.00">
                        <c:v>18.839999999999996</c:v>
                      </c:pt>
                      <c:pt idx="930" formatCode="0.00">
                        <c:v>18.869999999999997</c:v>
                      </c:pt>
                      <c:pt idx="931" formatCode="0.00">
                        <c:v>18.899999999999999</c:v>
                      </c:pt>
                      <c:pt idx="932" formatCode="0.00">
                        <c:v>18.939999999999998</c:v>
                      </c:pt>
                      <c:pt idx="933" formatCode="0.00">
                        <c:v>18.97</c:v>
                      </c:pt>
                      <c:pt idx="934" formatCode="0.00">
                        <c:v>19</c:v>
                      </c:pt>
                      <c:pt idx="935" formatCode="0.00">
                        <c:v>19.04</c:v>
                      </c:pt>
                      <c:pt idx="936" formatCode="0.00">
                        <c:v>19.07</c:v>
                      </c:pt>
                      <c:pt idx="937" formatCode="0.00">
                        <c:v>19.100000000000001</c:v>
                      </c:pt>
                      <c:pt idx="938" formatCode="0.00">
                        <c:v>19.14</c:v>
                      </c:pt>
                      <c:pt idx="939" formatCode="0.00">
                        <c:v>19.170000000000002</c:v>
                      </c:pt>
                      <c:pt idx="940" formatCode="0.00">
                        <c:v>19.199999999999996</c:v>
                      </c:pt>
                      <c:pt idx="941" formatCode="0.00">
                        <c:v>19.240000000000002</c:v>
                      </c:pt>
                      <c:pt idx="942" formatCode="0.00">
                        <c:v>19.269999999999996</c:v>
                      </c:pt>
                      <c:pt idx="943" formatCode="0.00">
                        <c:v>19.299999999999997</c:v>
                      </c:pt>
                      <c:pt idx="944" formatCode="0.00">
                        <c:v>19.339999999999996</c:v>
                      </c:pt>
                      <c:pt idx="945" formatCode="0.00">
                        <c:v>19.369999999999997</c:v>
                      </c:pt>
                      <c:pt idx="946" formatCode="0.00">
                        <c:v>19.399999999999999</c:v>
                      </c:pt>
                      <c:pt idx="947" formatCode="0.00">
                        <c:v>19.439999999999998</c:v>
                      </c:pt>
                      <c:pt idx="948" formatCode="0.00">
                        <c:v>19.47</c:v>
                      </c:pt>
                      <c:pt idx="949" formatCode="0.00">
                        <c:v>19.5</c:v>
                      </c:pt>
                      <c:pt idx="950" formatCode="0.00">
                        <c:v>19.54</c:v>
                      </c:pt>
                      <c:pt idx="951" formatCode="0.00">
                        <c:v>19.57</c:v>
                      </c:pt>
                      <c:pt idx="952" formatCode="0.00">
                        <c:v>19.600000000000001</c:v>
                      </c:pt>
                      <c:pt idx="953" formatCode="0.00">
                        <c:v>19.64</c:v>
                      </c:pt>
                      <c:pt idx="954" formatCode="0.00">
                        <c:v>19.670000000000002</c:v>
                      </c:pt>
                      <c:pt idx="955" formatCode="0.00">
                        <c:v>19.699999999999996</c:v>
                      </c:pt>
                      <c:pt idx="956" formatCode="0.00">
                        <c:v>19.740000000000002</c:v>
                      </c:pt>
                      <c:pt idx="957" formatCode="0.00">
                        <c:v>19.769999999999996</c:v>
                      </c:pt>
                      <c:pt idx="958" formatCode="0.00">
                        <c:v>19.799999999999997</c:v>
                      </c:pt>
                      <c:pt idx="959" formatCode="0.00">
                        <c:v>19.839999999999996</c:v>
                      </c:pt>
                      <c:pt idx="960" formatCode="0.00">
                        <c:v>19.869999999999997</c:v>
                      </c:pt>
                      <c:pt idx="961" formatCode="0.00">
                        <c:v>19.899999999999999</c:v>
                      </c:pt>
                      <c:pt idx="962" formatCode="0.00">
                        <c:v>19.939999999999998</c:v>
                      </c:pt>
                      <c:pt idx="963" formatCode="0.00">
                        <c:v>19.97</c:v>
                      </c:pt>
                      <c:pt idx="964" formatCode="0.00">
                        <c:v>20</c:v>
                      </c:pt>
                      <c:pt idx="965" formatCode="0.00">
                        <c:v>20.04</c:v>
                      </c:pt>
                      <c:pt idx="966" formatCode="0.00">
                        <c:v>20.07</c:v>
                      </c:pt>
                      <c:pt idx="967" formatCode="0.00">
                        <c:v>20.099999999999994</c:v>
                      </c:pt>
                      <c:pt idx="968" formatCode="0.00">
                        <c:v>20.14</c:v>
                      </c:pt>
                      <c:pt idx="969" formatCode="0.00">
                        <c:v>20.169999999999995</c:v>
                      </c:pt>
                      <c:pt idx="970" formatCode="0.00">
                        <c:v>20.199999999999996</c:v>
                      </c:pt>
                      <c:pt idx="971" formatCode="0.00">
                        <c:v>20.239999999999995</c:v>
                      </c:pt>
                      <c:pt idx="972" formatCode="0.00">
                        <c:v>20.269999999999996</c:v>
                      </c:pt>
                      <c:pt idx="973" formatCode="0.00">
                        <c:v>20.299999999999997</c:v>
                      </c:pt>
                      <c:pt idx="974" formatCode="0.00">
                        <c:v>20.339999999999996</c:v>
                      </c:pt>
                      <c:pt idx="975" formatCode="0.00">
                        <c:v>20.369999999999997</c:v>
                      </c:pt>
                      <c:pt idx="976" formatCode="0.00">
                        <c:v>20.399999999999999</c:v>
                      </c:pt>
                      <c:pt idx="977" formatCode="0.00">
                        <c:v>20.439999999999998</c:v>
                      </c:pt>
                      <c:pt idx="978" formatCode="0.00">
                        <c:v>20.47</c:v>
                      </c:pt>
                      <c:pt idx="979" formatCode="0.00">
                        <c:v>20.5</c:v>
                      </c:pt>
                      <c:pt idx="980" formatCode="0.00">
                        <c:v>20.54</c:v>
                      </c:pt>
                      <c:pt idx="981" formatCode="0.00">
                        <c:v>20.57</c:v>
                      </c:pt>
                      <c:pt idx="982" formatCode="0.00">
                        <c:v>20.599999999999994</c:v>
                      </c:pt>
                      <c:pt idx="983" formatCode="0.00">
                        <c:v>20.64</c:v>
                      </c:pt>
                      <c:pt idx="984" formatCode="0.00">
                        <c:v>20.669999999999995</c:v>
                      </c:pt>
                      <c:pt idx="985" formatCode="0.00">
                        <c:v>20.699999999999996</c:v>
                      </c:pt>
                      <c:pt idx="986" formatCode="0.00">
                        <c:v>20.739999999999995</c:v>
                      </c:pt>
                      <c:pt idx="987" formatCode="0.00">
                        <c:v>20.769999999999996</c:v>
                      </c:pt>
                      <c:pt idx="988" formatCode="0.00">
                        <c:v>20.799999999999997</c:v>
                      </c:pt>
                      <c:pt idx="989" formatCode="0.00">
                        <c:v>20.839999999999996</c:v>
                      </c:pt>
                      <c:pt idx="990" formatCode="0.00">
                        <c:v>20.869999999999997</c:v>
                      </c:pt>
                      <c:pt idx="991" formatCode="0.00">
                        <c:v>20.9</c:v>
                      </c:pt>
                      <c:pt idx="992" formatCode="0.00">
                        <c:v>20.939999999999998</c:v>
                      </c:pt>
                      <c:pt idx="993" formatCode="0.00">
                        <c:v>20.97</c:v>
                      </c:pt>
                      <c:pt idx="994" formatCode="0.00">
                        <c:v>21</c:v>
                      </c:pt>
                      <c:pt idx="995" formatCode="0.00">
                        <c:v>21.04</c:v>
                      </c:pt>
                      <c:pt idx="996" formatCode="0.00">
                        <c:v>21.07</c:v>
                      </c:pt>
                      <c:pt idx="997" formatCode="0.00">
                        <c:v>21.099999999999994</c:v>
                      </c:pt>
                      <c:pt idx="998" formatCode="0.00">
                        <c:v>21.14</c:v>
                      </c:pt>
                      <c:pt idx="999" formatCode="0.00">
                        <c:v>21.169999999999995</c:v>
                      </c:pt>
                      <c:pt idx="1000" formatCode="0.00">
                        <c:v>21.199999999999996</c:v>
                      </c:pt>
                      <c:pt idx="1001" formatCode="0.00">
                        <c:v>21.239999999999995</c:v>
                      </c:pt>
                      <c:pt idx="1002" formatCode="0.00">
                        <c:v>21.269999999999996</c:v>
                      </c:pt>
                      <c:pt idx="1003" formatCode="0.00">
                        <c:v>21.299999999999997</c:v>
                      </c:pt>
                      <c:pt idx="1004" formatCode="0.00">
                        <c:v>21.339999999999996</c:v>
                      </c:pt>
                      <c:pt idx="1005" formatCode="0.00">
                        <c:v>21.369999999999997</c:v>
                      </c:pt>
                      <c:pt idx="1006" formatCode="0.00">
                        <c:v>21.4</c:v>
                      </c:pt>
                      <c:pt idx="1007" formatCode="0.00">
                        <c:v>21.439999999999998</c:v>
                      </c:pt>
                      <c:pt idx="1008" formatCode="0.00">
                        <c:v>21.47</c:v>
                      </c:pt>
                      <c:pt idx="1009" formatCode="0.00">
                        <c:v>21.5</c:v>
                      </c:pt>
                      <c:pt idx="1010" formatCode="0.00">
                        <c:v>21.54</c:v>
                      </c:pt>
                      <c:pt idx="1011" formatCode="0.00">
                        <c:v>21.57</c:v>
                      </c:pt>
                      <c:pt idx="1012" formatCode="0.00">
                        <c:v>21.599999999999994</c:v>
                      </c:pt>
                      <c:pt idx="1013" formatCode="0.00">
                        <c:v>21.64</c:v>
                      </c:pt>
                      <c:pt idx="1014" formatCode="0.00">
                        <c:v>21.669999999999995</c:v>
                      </c:pt>
                      <c:pt idx="1015" formatCode="0.00">
                        <c:v>21.699999999999996</c:v>
                      </c:pt>
                      <c:pt idx="1016" formatCode="0.00">
                        <c:v>21.739999999999995</c:v>
                      </c:pt>
                      <c:pt idx="1017" formatCode="0.00">
                        <c:v>21.769999999999996</c:v>
                      </c:pt>
                      <c:pt idx="1018" formatCode="0.00">
                        <c:v>21.799999999999997</c:v>
                      </c:pt>
                      <c:pt idx="1019" formatCode="0.00">
                        <c:v>21.839999999999996</c:v>
                      </c:pt>
                      <c:pt idx="1020" formatCode="0.00">
                        <c:v>21.869999999999997</c:v>
                      </c:pt>
                      <c:pt idx="1021" formatCode="0.00">
                        <c:v>21.9</c:v>
                      </c:pt>
                      <c:pt idx="1022" formatCode="0.00">
                        <c:v>21.939999999999998</c:v>
                      </c:pt>
                      <c:pt idx="1023" formatCode="0.00">
                        <c:v>21.97</c:v>
                      </c:pt>
                      <c:pt idx="1024" formatCode="0.00">
                        <c:v>22</c:v>
                      </c:pt>
                      <c:pt idx="1025" formatCode="0.00">
                        <c:v>22.04</c:v>
                      </c:pt>
                      <c:pt idx="1026" formatCode="0.00">
                        <c:v>22.07</c:v>
                      </c:pt>
                      <c:pt idx="1027" formatCode="0.00">
                        <c:v>22.099999999999994</c:v>
                      </c:pt>
                      <c:pt idx="1028" formatCode="0.00">
                        <c:v>22.14</c:v>
                      </c:pt>
                      <c:pt idx="1029" formatCode="0.00">
                        <c:v>22.169999999999995</c:v>
                      </c:pt>
                      <c:pt idx="1030" formatCode="0.00">
                        <c:v>22.199999999999996</c:v>
                      </c:pt>
                      <c:pt idx="1031" formatCode="0.00">
                        <c:v>22.239999999999995</c:v>
                      </c:pt>
                      <c:pt idx="1032" formatCode="0.00">
                        <c:v>22.269999999999996</c:v>
                      </c:pt>
                      <c:pt idx="1033" formatCode="0.00">
                        <c:v>22.299999999999997</c:v>
                      </c:pt>
                      <c:pt idx="1034" formatCode="0.00">
                        <c:v>22.339999999999996</c:v>
                      </c:pt>
                      <c:pt idx="1035" formatCode="0.00">
                        <c:v>22.369999999999997</c:v>
                      </c:pt>
                      <c:pt idx="1036" formatCode="0.00">
                        <c:v>22.4</c:v>
                      </c:pt>
                      <c:pt idx="1037" formatCode="0.00">
                        <c:v>22.439999999999998</c:v>
                      </c:pt>
                      <c:pt idx="1038" formatCode="0.00">
                        <c:v>22.47</c:v>
                      </c:pt>
                      <c:pt idx="1039" formatCode="0.00">
                        <c:v>22.5</c:v>
                      </c:pt>
                      <c:pt idx="1040" formatCode="0.00">
                        <c:v>22.54</c:v>
                      </c:pt>
                      <c:pt idx="1041" formatCode="0.00">
                        <c:v>22.57</c:v>
                      </c:pt>
                      <c:pt idx="1042" formatCode="0.00">
                        <c:v>22.599999999999994</c:v>
                      </c:pt>
                      <c:pt idx="1043" formatCode="0.00">
                        <c:v>22.64</c:v>
                      </c:pt>
                      <c:pt idx="1044" formatCode="0.00">
                        <c:v>22.669999999999995</c:v>
                      </c:pt>
                      <c:pt idx="1045" formatCode="0.00">
                        <c:v>22.699999999999996</c:v>
                      </c:pt>
                      <c:pt idx="1046" formatCode="0.00">
                        <c:v>22.739999999999995</c:v>
                      </c:pt>
                      <c:pt idx="1047" formatCode="0.00">
                        <c:v>22.769999999999996</c:v>
                      </c:pt>
                      <c:pt idx="1048" formatCode="0.00">
                        <c:v>22.799999999999997</c:v>
                      </c:pt>
                      <c:pt idx="1049" formatCode="0.00">
                        <c:v>22.839999999999996</c:v>
                      </c:pt>
                      <c:pt idx="1050" formatCode="0.00">
                        <c:v>22.869999999999997</c:v>
                      </c:pt>
                      <c:pt idx="1051" formatCode="0.00">
                        <c:v>22.9</c:v>
                      </c:pt>
                      <c:pt idx="1052" formatCode="0.00">
                        <c:v>22.939999999999998</c:v>
                      </c:pt>
                      <c:pt idx="1053" formatCode="0.00">
                        <c:v>22.97</c:v>
                      </c:pt>
                      <c:pt idx="1054" formatCode="0.00">
                        <c:v>23</c:v>
                      </c:pt>
                      <c:pt idx="1055" formatCode="0.00">
                        <c:v>23.04</c:v>
                      </c:pt>
                      <c:pt idx="1056" formatCode="0.00">
                        <c:v>23.07</c:v>
                      </c:pt>
                      <c:pt idx="1057" formatCode="0.00">
                        <c:v>23.099999999999994</c:v>
                      </c:pt>
                      <c:pt idx="1058" formatCode="0.00">
                        <c:v>23.14</c:v>
                      </c:pt>
                      <c:pt idx="1059" formatCode="0.00">
                        <c:v>23.169999999999995</c:v>
                      </c:pt>
                      <c:pt idx="1060" formatCode="0.00">
                        <c:v>23.199999999999996</c:v>
                      </c:pt>
                      <c:pt idx="1061" formatCode="0.00">
                        <c:v>23.239999999999995</c:v>
                      </c:pt>
                      <c:pt idx="1062" formatCode="0.00">
                        <c:v>23.269999999999996</c:v>
                      </c:pt>
                      <c:pt idx="1063" formatCode="0.00">
                        <c:v>23.299999999999997</c:v>
                      </c:pt>
                      <c:pt idx="1064" formatCode="0.00">
                        <c:v>23.339999999999996</c:v>
                      </c:pt>
                      <c:pt idx="1065" formatCode="0.00">
                        <c:v>23.369999999999997</c:v>
                      </c:pt>
                      <c:pt idx="1066" formatCode="0.00">
                        <c:v>23.4</c:v>
                      </c:pt>
                      <c:pt idx="1067" formatCode="0.00">
                        <c:v>23.439999999999998</c:v>
                      </c:pt>
                      <c:pt idx="1068" formatCode="0.00">
                        <c:v>23.47</c:v>
                      </c:pt>
                      <c:pt idx="1069" formatCode="0.00">
                        <c:v>23.5</c:v>
                      </c:pt>
                      <c:pt idx="1070" formatCode="0.00">
                        <c:v>23.54</c:v>
                      </c:pt>
                      <c:pt idx="1071" formatCode="0.00">
                        <c:v>23.57</c:v>
                      </c:pt>
                      <c:pt idx="1072" formatCode="0.00">
                        <c:v>23.599999999999994</c:v>
                      </c:pt>
                      <c:pt idx="1073" formatCode="0.00">
                        <c:v>23.64</c:v>
                      </c:pt>
                      <c:pt idx="1074" formatCode="0.00">
                        <c:v>23.669999999999995</c:v>
                      </c:pt>
                      <c:pt idx="1075" formatCode="0.00">
                        <c:v>23.699999999999996</c:v>
                      </c:pt>
                      <c:pt idx="1076" formatCode="0.00">
                        <c:v>23.739999999999995</c:v>
                      </c:pt>
                      <c:pt idx="1077" formatCode="0.00">
                        <c:v>23.769999999999996</c:v>
                      </c:pt>
                      <c:pt idx="1078" formatCode="0.00">
                        <c:v>23.799999999999997</c:v>
                      </c:pt>
                      <c:pt idx="1079" formatCode="0.00">
                        <c:v>23.839999999999996</c:v>
                      </c:pt>
                      <c:pt idx="1080" formatCode="0.00">
                        <c:v>23.869999999999997</c:v>
                      </c:pt>
                      <c:pt idx="1081" formatCode="0.00">
                        <c:v>23.9</c:v>
                      </c:pt>
                      <c:pt idx="1082" formatCode="0.00">
                        <c:v>23.939999999999998</c:v>
                      </c:pt>
                      <c:pt idx="1083" formatCode="0.00">
                        <c:v>23.97</c:v>
                      </c:pt>
                      <c:pt idx="1084" formatCode="0.00">
                        <c:v>24</c:v>
                      </c:pt>
                      <c:pt idx="1085" formatCode="0.00">
                        <c:v>24.04</c:v>
                      </c:pt>
                      <c:pt idx="1086" formatCode="0.00">
                        <c:v>24.07</c:v>
                      </c:pt>
                      <c:pt idx="1087" formatCode="0.00">
                        <c:v>24.099999999999994</c:v>
                      </c:pt>
                      <c:pt idx="1088" formatCode="0.00">
                        <c:v>24.14</c:v>
                      </c:pt>
                      <c:pt idx="1089" formatCode="0.00">
                        <c:v>24.169999999999995</c:v>
                      </c:pt>
                      <c:pt idx="1090" formatCode="0.00">
                        <c:v>24.199999999999996</c:v>
                      </c:pt>
                      <c:pt idx="1091" formatCode="0.00">
                        <c:v>24.239999999999995</c:v>
                      </c:pt>
                      <c:pt idx="1092" formatCode="0.00">
                        <c:v>24.269999999999996</c:v>
                      </c:pt>
                      <c:pt idx="1093" formatCode="0.00">
                        <c:v>24.299999999999997</c:v>
                      </c:pt>
                      <c:pt idx="1094" formatCode="0.00">
                        <c:v>24.339999999999996</c:v>
                      </c:pt>
                      <c:pt idx="1095" formatCode="0.00">
                        <c:v>24.369999999999997</c:v>
                      </c:pt>
                      <c:pt idx="1096" formatCode="0.00">
                        <c:v>24.4</c:v>
                      </c:pt>
                      <c:pt idx="1097" formatCode="0.00">
                        <c:v>24.439999999999998</c:v>
                      </c:pt>
                      <c:pt idx="1098" formatCode="0.00">
                        <c:v>24.47</c:v>
                      </c:pt>
                      <c:pt idx="1099" formatCode="0.00">
                        <c:v>24.5</c:v>
                      </c:pt>
                      <c:pt idx="1100" formatCode="0.00">
                        <c:v>24.54</c:v>
                      </c:pt>
                      <c:pt idx="1101" formatCode="0.00">
                        <c:v>24.57</c:v>
                      </c:pt>
                      <c:pt idx="1102" formatCode="0.00">
                        <c:v>24.599999999999994</c:v>
                      </c:pt>
                      <c:pt idx="1103" formatCode="0.00">
                        <c:v>24.64</c:v>
                      </c:pt>
                      <c:pt idx="1104" formatCode="0.00">
                        <c:v>24.669999999999995</c:v>
                      </c:pt>
                      <c:pt idx="1105" formatCode="0.00">
                        <c:v>24.699999999999996</c:v>
                      </c:pt>
                      <c:pt idx="1106" formatCode="0.00">
                        <c:v>24.739999999999995</c:v>
                      </c:pt>
                      <c:pt idx="1107" formatCode="0.00">
                        <c:v>24.769999999999996</c:v>
                      </c:pt>
                      <c:pt idx="1108" formatCode="0.00">
                        <c:v>24.799999999999997</c:v>
                      </c:pt>
                      <c:pt idx="1109" formatCode="0.00">
                        <c:v>24.839999999999996</c:v>
                      </c:pt>
                      <c:pt idx="1110" formatCode="0.00">
                        <c:v>24.869999999999997</c:v>
                      </c:pt>
                      <c:pt idx="1111" formatCode="0.00">
                        <c:v>24.9</c:v>
                      </c:pt>
                      <c:pt idx="1112" formatCode="0.00">
                        <c:v>24.939999999999998</c:v>
                      </c:pt>
                      <c:pt idx="1113" formatCode="0.00">
                        <c:v>24.97</c:v>
                      </c:pt>
                      <c:pt idx="1114" formatCode="0.00">
                        <c:v>25</c:v>
                      </c:pt>
                      <c:pt idx="1115" formatCode="0.00">
                        <c:v>25.04</c:v>
                      </c:pt>
                      <c:pt idx="1116" formatCode="0.00">
                        <c:v>25.07</c:v>
                      </c:pt>
                      <c:pt idx="1117" formatCode="0.00">
                        <c:v>25.099999999999994</c:v>
                      </c:pt>
                      <c:pt idx="1118" formatCode="0.00">
                        <c:v>25.14</c:v>
                      </c:pt>
                      <c:pt idx="1119" formatCode="0.00">
                        <c:v>25.169999999999995</c:v>
                      </c:pt>
                      <c:pt idx="1120" formatCode="0.00">
                        <c:v>25.199999999999996</c:v>
                      </c:pt>
                      <c:pt idx="1121" formatCode="0.00">
                        <c:v>25.239999999999995</c:v>
                      </c:pt>
                      <c:pt idx="1122" formatCode="0.00">
                        <c:v>25.269999999999996</c:v>
                      </c:pt>
                      <c:pt idx="1123" formatCode="0.00">
                        <c:v>25.299999999999997</c:v>
                      </c:pt>
                      <c:pt idx="1124" formatCode="0.00">
                        <c:v>25.339999999999996</c:v>
                      </c:pt>
                      <c:pt idx="1125" formatCode="0.00">
                        <c:v>25.369999999999997</c:v>
                      </c:pt>
                      <c:pt idx="1126" formatCode="0.00">
                        <c:v>25.4</c:v>
                      </c:pt>
                      <c:pt idx="1127" formatCode="0.00">
                        <c:v>25.439999999999998</c:v>
                      </c:pt>
                      <c:pt idx="1128" formatCode="0.00">
                        <c:v>25.47</c:v>
                      </c:pt>
                      <c:pt idx="1129" formatCode="0.00">
                        <c:v>25.5</c:v>
                      </c:pt>
                      <c:pt idx="1130" formatCode="0.00">
                        <c:v>25.54</c:v>
                      </c:pt>
                      <c:pt idx="1131" formatCode="0.00">
                        <c:v>25.57</c:v>
                      </c:pt>
                      <c:pt idx="1132" formatCode="0.00">
                        <c:v>25.599999999999994</c:v>
                      </c:pt>
                      <c:pt idx="1133" formatCode="0.00">
                        <c:v>25.64</c:v>
                      </c:pt>
                      <c:pt idx="1134" formatCode="0.00">
                        <c:v>25.669999999999995</c:v>
                      </c:pt>
                      <c:pt idx="1135" formatCode="0.00">
                        <c:v>25.699999999999996</c:v>
                      </c:pt>
                      <c:pt idx="1136" formatCode="0.00">
                        <c:v>25.739999999999995</c:v>
                      </c:pt>
                      <c:pt idx="1137" formatCode="0.00">
                        <c:v>25.769999999999996</c:v>
                      </c:pt>
                      <c:pt idx="1138" formatCode="0.00">
                        <c:v>25.799999999999997</c:v>
                      </c:pt>
                      <c:pt idx="1139" formatCode="0.00">
                        <c:v>25.839999999999996</c:v>
                      </c:pt>
                      <c:pt idx="1140" formatCode="0.00">
                        <c:v>25.869999999999997</c:v>
                      </c:pt>
                      <c:pt idx="1141" formatCode="0.00">
                        <c:v>25.9</c:v>
                      </c:pt>
                      <c:pt idx="1142" formatCode="0.00">
                        <c:v>25.939999999999998</c:v>
                      </c:pt>
                      <c:pt idx="1143" formatCode="0.00">
                        <c:v>25.97</c:v>
                      </c:pt>
                      <c:pt idx="1144" formatCode="0.00">
                        <c:v>26</c:v>
                      </c:pt>
                      <c:pt idx="1145" formatCode="0.00">
                        <c:v>26.04</c:v>
                      </c:pt>
                      <c:pt idx="1146" formatCode="0.00">
                        <c:v>26.07</c:v>
                      </c:pt>
                      <c:pt idx="1147" formatCode="0.00">
                        <c:v>26.099999999999994</c:v>
                      </c:pt>
                      <c:pt idx="1148" formatCode="0.00">
                        <c:v>26.14</c:v>
                      </c:pt>
                      <c:pt idx="1149" formatCode="0.00">
                        <c:v>26.169999999999995</c:v>
                      </c:pt>
                      <c:pt idx="1150" formatCode="0.00">
                        <c:v>26.199999999999996</c:v>
                      </c:pt>
                      <c:pt idx="1151" formatCode="0.00">
                        <c:v>26.239999999999995</c:v>
                      </c:pt>
                      <c:pt idx="1152" formatCode="0.00">
                        <c:v>26.269999999999996</c:v>
                      </c:pt>
                      <c:pt idx="1153" formatCode="0.00">
                        <c:v>26.299999999999997</c:v>
                      </c:pt>
                      <c:pt idx="1154" formatCode="0.00">
                        <c:v>26.339999999999996</c:v>
                      </c:pt>
                      <c:pt idx="1155" formatCode="0.00">
                        <c:v>26.369999999999997</c:v>
                      </c:pt>
                      <c:pt idx="1156" formatCode="0.00">
                        <c:v>26.4</c:v>
                      </c:pt>
                      <c:pt idx="1157" formatCode="0.00">
                        <c:v>26.439999999999998</c:v>
                      </c:pt>
                      <c:pt idx="1158" formatCode="0.00">
                        <c:v>26.47</c:v>
                      </c:pt>
                      <c:pt idx="1159" formatCode="0.00">
                        <c:v>26.5</c:v>
                      </c:pt>
                      <c:pt idx="1160" formatCode="0.00">
                        <c:v>26.54</c:v>
                      </c:pt>
                      <c:pt idx="1161" formatCode="0.00">
                        <c:v>26.57</c:v>
                      </c:pt>
                      <c:pt idx="1162" formatCode="0.00">
                        <c:v>26.599999999999994</c:v>
                      </c:pt>
                      <c:pt idx="1163" formatCode="0.00">
                        <c:v>26.64</c:v>
                      </c:pt>
                      <c:pt idx="1164" formatCode="0.00">
                        <c:v>26.669999999999995</c:v>
                      </c:pt>
                      <c:pt idx="1165" formatCode="0.00">
                        <c:v>26.699999999999996</c:v>
                      </c:pt>
                      <c:pt idx="1166" formatCode="0.00">
                        <c:v>26.739999999999995</c:v>
                      </c:pt>
                      <c:pt idx="1167" formatCode="0.00">
                        <c:v>26.769999999999996</c:v>
                      </c:pt>
                      <c:pt idx="1168" formatCode="0.00">
                        <c:v>26.799999999999997</c:v>
                      </c:pt>
                      <c:pt idx="1169" formatCode="0.00">
                        <c:v>26.839999999999996</c:v>
                      </c:pt>
                      <c:pt idx="1170" formatCode="0.00">
                        <c:v>26.869999999999997</c:v>
                      </c:pt>
                      <c:pt idx="1171" formatCode="0.00">
                        <c:v>26.9</c:v>
                      </c:pt>
                      <c:pt idx="1172" formatCode="0.00">
                        <c:v>26.939999999999998</c:v>
                      </c:pt>
                      <c:pt idx="1173" formatCode="0.00">
                        <c:v>26.97</c:v>
                      </c:pt>
                      <c:pt idx="1174" formatCode="0.00">
                        <c:v>27</c:v>
                      </c:pt>
                      <c:pt idx="1175" formatCode="0.00">
                        <c:v>27.04</c:v>
                      </c:pt>
                      <c:pt idx="1176" formatCode="0.00">
                        <c:v>27.07</c:v>
                      </c:pt>
                      <c:pt idx="1177" formatCode="0.00">
                        <c:v>27.099999999999994</c:v>
                      </c:pt>
                      <c:pt idx="1178" formatCode="0.00">
                        <c:v>27.14</c:v>
                      </c:pt>
                      <c:pt idx="1179" formatCode="0.00">
                        <c:v>27.169999999999995</c:v>
                      </c:pt>
                      <c:pt idx="1180" formatCode="0.00">
                        <c:v>27.199999999999996</c:v>
                      </c:pt>
                      <c:pt idx="1181" formatCode="0.00">
                        <c:v>27.239999999999995</c:v>
                      </c:pt>
                      <c:pt idx="1182" formatCode="0.00">
                        <c:v>27.269999999999996</c:v>
                      </c:pt>
                      <c:pt idx="1183" formatCode="0.00">
                        <c:v>27.299999999999997</c:v>
                      </c:pt>
                      <c:pt idx="1184" formatCode="0.00">
                        <c:v>27.339999999999996</c:v>
                      </c:pt>
                      <c:pt idx="1185" formatCode="0.00">
                        <c:v>27.369999999999997</c:v>
                      </c:pt>
                      <c:pt idx="1186" formatCode="0.00">
                        <c:v>27.4</c:v>
                      </c:pt>
                      <c:pt idx="1187" formatCode="0.00">
                        <c:v>27.439999999999998</c:v>
                      </c:pt>
                      <c:pt idx="1188" formatCode="0.00">
                        <c:v>27.47</c:v>
                      </c:pt>
                      <c:pt idx="1189" formatCode="0.00">
                        <c:v>27.5</c:v>
                      </c:pt>
                      <c:pt idx="1190" formatCode="0.00">
                        <c:v>27.54</c:v>
                      </c:pt>
                      <c:pt idx="1191" formatCode="0.00">
                        <c:v>27.57</c:v>
                      </c:pt>
                      <c:pt idx="1192" formatCode="0.00">
                        <c:v>27.599999999999994</c:v>
                      </c:pt>
                      <c:pt idx="1193" formatCode="0.00">
                        <c:v>27.64</c:v>
                      </c:pt>
                      <c:pt idx="1194" formatCode="0.00">
                        <c:v>27.669999999999995</c:v>
                      </c:pt>
                      <c:pt idx="1195" formatCode="0.00">
                        <c:v>27.699999999999996</c:v>
                      </c:pt>
                      <c:pt idx="1196" formatCode="0.00">
                        <c:v>27.739999999999995</c:v>
                      </c:pt>
                      <c:pt idx="1197" formatCode="0.00">
                        <c:v>27.769999999999996</c:v>
                      </c:pt>
                      <c:pt idx="1198" formatCode="0.00">
                        <c:v>27.799999999999997</c:v>
                      </c:pt>
                      <c:pt idx="1199" formatCode="0.00">
                        <c:v>27.839999999999996</c:v>
                      </c:pt>
                      <c:pt idx="1200" formatCode="0.00">
                        <c:v>27.869999999999997</c:v>
                      </c:pt>
                      <c:pt idx="1201" formatCode="0.00">
                        <c:v>27.9</c:v>
                      </c:pt>
                      <c:pt idx="1202" formatCode="0.00">
                        <c:v>27.939999999999998</c:v>
                      </c:pt>
                      <c:pt idx="1203" formatCode="0.00">
                        <c:v>27.97</c:v>
                      </c:pt>
                      <c:pt idx="1204" formatCode="0.00">
                        <c:v>28</c:v>
                      </c:pt>
                      <c:pt idx="1205" formatCode="0.00">
                        <c:v>28.04</c:v>
                      </c:pt>
                      <c:pt idx="1206" formatCode="0.00">
                        <c:v>28.07</c:v>
                      </c:pt>
                      <c:pt idx="1207" formatCode="0.00">
                        <c:v>28.099999999999994</c:v>
                      </c:pt>
                      <c:pt idx="1208" formatCode="0.00">
                        <c:v>28.14</c:v>
                      </c:pt>
                      <c:pt idx="1209" formatCode="0.00">
                        <c:v>28.169999999999995</c:v>
                      </c:pt>
                      <c:pt idx="1210" formatCode="0.00">
                        <c:v>28.199999999999996</c:v>
                      </c:pt>
                      <c:pt idx="1211" formatCode="0.00">
                        <c:v>28.239999999999995</c:v>
                      </c:pt>
                      <c:pt idx="1212" formatCode="0.00">
                        <c:v>28.269999999999996</c:v>
                      </c:pt>
                      <c:pt idx="1213" formatCode="0.00">
                        <c:v>28.299999999999997</c:v>
                      </c:pt>
                      <c:pt idx="1214" formatCode="0.00">
                        <c:v>28.339999999999996</c:v>
                      </c:pt>
                      <c:pt idx="1215" formatCode="0.00">
                        <c:v>28.369999999999997</c:v>
                      </c:pt>
                      <c:pt idx="1216" formatCode="0.00">
                        <c:v>28.4</c:v>
                      </c:pt>
                      <c:pt idx="1217" formatCode="0.00">
                        <c:v>28.439999999999998</c:v>
                      </c:pt>
                      <c:pt idx="1218" formatCode="0.00">
                        <c:v>28.47</c:v>
                      </c:pt>
                      <c:pt idx="1219" formatCode="0.00">
                        <c:v>28.5</c:v>
                      </c:pt>
                      <c:pt idx="1220" formatCode="0.00">
                        <c:v>28.54</c:v>
                      </c:pt>
                      <c:pt idx="1221" formatCode="0.00">
                        <c:v>28.57</c:v>
                      </c:pt>
                      <c:pt idx="1222" formatCode="0.00">
                        <c:v>28.599999999999994</c:v>
                      </c:pt>
                      <c:pt idx="1223" formatCode="0.00">
                        <c:v>28.64</c:v>
                      </c:pt>
                      <c:pt idx="1224" formatCode="0.00">
                        <c:v>28.669999999999995</c:v>
                      </c:pt>
                      <c:pt idx="1225" formatCode="0.00">
                        <c:v>28.699999999999996</c:v>
                      </c:pt>
                      <c:pt idx="1226" formatCode="0.00">
                        <c:v>28.739999999999995</c:v>
                      </c:pt>
                      <c:pt idx="1227" formatCode="0.00">
                        <c:v>28.769999999999996</c:v>
                      </c:pt>
                      <c:pt idx="1228" formatCode="0.00">
                        <c:v>28.799999999999997</c:v>
                      </c:pt>
                      <c:pt idx="1229" formatCode="0.00">
                        <c:v>28.839999999999996</c:v>
                      </c:pt>
                      <c:pt idx="1230" formatCode="0.00">
                        <c:v>28.869999999999997</c:v>
                      </c:pt>
                      <c:pt idx="1231" formatCode="0.00">
                        <c:v>28.9</c:v>
                      </c:pt>
                      <c:pt idx="1232" formatCode="0.00">
                        <c:v>28.939999999999998</c:v>
                      </c:pt>
                      <c:pt idx="1233" formatCode="0.00">
                        <c:v>28.97</c:v>
                      </c:pt>
                      <c:pt idx="1234" formatCode="0.00">
                        <c:v>29</c:v>
                      </c:pt>
                      <c:pt idx="1235" formatCode="0.00">
                        <c:v>29.04</c:v>
                      </c:pt>
                      <c:pt idx="1236" formatCode="0.00">
                        <c:v>29.07</c:v>
                      </c:pt>
                      <c:pt idx="1237" formatCode="0.00">
                        <c:v>29.099999999999994</c:v>
                      </c:pt>
                      <c:pt idx="1238" formatCode="0.00">
                        <c:v>29.14</c:v>
                      </c:pt>
                      <c:pt idx="1239" formatCode="0.00">
                        <c:v>29.169999999999995</c:v>
                      </c:pt>
                      <c:pt idx="1240" formatCode="0.00">
                        <c:v>29.199999999999996</c:v>
                      </c:pt>
                      <c:pt idx="1241" formatCode="0.00">
                        <c:v>29.239999999999995</c:v>
                      </c:pt>
                      <c:pt idx="1242" formatCode="0.00">
                        <c:v>29.269999999999996</c:v>
                      </c:pt>
                      <c:pt idx="1243" formatCode="0.00">
                        <c:v>29.299999999999997</c:v>
                      </c:pt>
                      <c:pt idx="1244" formatCode="0.00">
                        <c:v>29.339999999999996</c:v>
                      </c:pt>
                      <c:pt idx="1245" formatCode="0.00">
                        <c:v>29.369999999999997</c:v>
                      </c:pt>
                      <c:pt idx="1246" formatCode="0.00">
                        <c:v>29.4</c:v>
                      </c:pt>
                      <c:pt idx="1247" formatCode="0.00">
                        <c:v>29.439999999999998</c:v>
                      </c:pt>
                      <c:pt idx="1248" formatCode="0.00">
                        <c:v>29.47</c:v>
                      </c:pt>
                      <c:pt idx="1249" formatCode="0.00">
                        <c:v>29.5</c:v>
                      </c:pt>
                      <c:pt idx="1250" formatCode="0.00">
                        <c:v>29.54</c:v>
                      </c:pt>
                      <c:pt idx="1251" formatCode="0.00">
                        <c:v>29.57</c:v>
                      </c:pt>
                      <c:pt idx="1252" formatCode="0.00">
                        <c:v>29.599999999999994</c:v>
                      </c:pt>
                      <c:pt idx="1253" formatCode="0.00">
                        <c:v>29.64</c:v>
                      </c:pt>
                      <c:pt idx="1254" formatCode="0.00">
                        <c:v>29.669999999999995</c:v>
                      </c:pt>
                      <c:pt idx="1255" formatCode="0.00">
                        <c:v>29.699999999999996</c:v>
                      </c:pt>
                      <c:pt idx="1256" formatCode="0.00">
                        <c:v>29.739999999999995</c:v>
                      </c:pt>
                      <c:pt idx="1257" formatCode="0.00">
                        <c:v>29.769999999999996</c:v>
                      </c:pt>
                      <c:pt idx="1258" formatCode="0.00">
                        <c:v>29.799999999999997</c:v>
                      </c:pt>
                      <c:pt idx="1259" formatCode="0.00">
                        <c:v>29.839999999999996</c:v>
                      </c:pt>
                      <c:pt idx="1260" formatCode="0.00">
                        <c:v>29.869999999999997</c:v>
                      </c:pt>
                      <c:pt idx="1261" formatCode="0.00">
                        <c:v>29.9</c:v>
                      </c:pt>
                      <c:pt idx="1262" formatCode="0.00">
                        <c:v>29.939999999999998</c:v>
                      </c:pt>
                      <c:pt idx="1263" formatCode="0.00">
                        <c:v>29.97</c:v>
                      </c:pt>
                      <c:pt idx="1264" formatCode="0.00">
                        <c:v>30</c:v>
                      </c:pt>
                      <c:pt idx="1265" formatCode="0.00">
                        <c:v>30.04</c:v>
                      </c:pt>
                      <c:pt idx="1266" formatCode="0.00">
                        <c:v>30.07</c:v>
                      </c:pt>
                      <c:pt idx="1267" formatCode="0.00">
                        <c:v>30.099999999999994</c:v>
                      </c:pt>
                      <c:pt idx="1268" formatCode="0.00">
                        <c:v>30.14</c:v>
                      </c:pt>
                      <c:pt idx="1269" formatCode="0.00">
                        <c:v>30.169999999999995</c:v>
                      </c:pt>
                      <c:pt idx="1270" formatCode="0.00">
                        <c:v>30.199999999999996</c:v>
                      </c:pt>
                      <c:pt idx="1271" formatCode="0.00">
                        <c:v>30.239999999999995</c:v>
                      </c:pt>
                      <c:pt idx="1272" formatCode="0.00">
                        <c:v>30.269999999999996</c:v>
                      </c:pt>
                      <c:pt idx="1273" formatCode="0.00">
                        <c:v>30.299999999999997</c:v>
                      </c:pt>
                      <c:pt idx="1274" formatCode="0.00">
                        <c:v>30.339999999999996</c:v>
                      </c:pt>
                      <c:pt idx="1275" formatCode="0.00">
                        <c:v>30.369999999999997</c:v>
                      </c:pt>
                      <c:pt idx="1276" formatCode="0.00">
                        <c:v>30.4</c:v>
                      </c:pt>
                      <c:pt idx="1277" formatCode="0.00">
                        <c:v>30.439999999999998</c:v>
                      </c:pt>
                      <c:pt idx="1278" formatCode="0.00">
                        <c:v>30.47</c:v>
                      </c:pt>
                      <c:pt idx="1279" formatCode="0.00">
                        <c:v>30.5</c:v>
                      </c:pt>
                      <c:pt idx="1280" formatCode="0.00">
                        <c:v>30.54</c:v>
                      </c:pt>
                      <c:pt idx="1281" formatCode="0.00">
                        <c:v>30.57</c:v>
                      </c:pt>
                      <c:pt idx="1282" formatCode="0.00">
                        <c:v>30.599999999999994</c:v>
                      </c:pt>
                      <c:pt idx="1283" formatCode="0.00">
                        <c:v>30.64</c:v>
                      </c:pt>
                      <c:pt idx="1284" formatCode="0.00">
                        <c:v>30.669999999999995</c:v>
                      </c:pt>
                      <c:pt idx="1285" formatCode="0.00">
                        <c:v>30.699999999999996</c:v>
                      </c:pt>
                      <c:pt idx="1286" formatCode="0.00">
                        <c:v>30.739999999999995</c:v>
                      </c:pt>
                      <c:pt idx="1287" formatCode="0.00">
                        <c:v>30.769999999999996</c:v>
                      </c:pt>
                      <c:pt idx="1288" formatCode="0.00">
                        <c:v>30.799999999999997</c:v>
                      </c:pt>
                      <c:pt idx="1289" formatCode="0.00">
                        <c:v>30.839999999999996</c:v>
                      </c:pt>
                      <c:pt idx="1290" formatCode="0.00">
                        <c:v>30.869999999999997</c:v>
                      </c:pt>
                      <c:pt idx="1291" formatCode="0.00">
                        <c:v>30.9</c:v>
                      </c:pt>
                      <c:pt idx="1292" formatCode="0.00">
                        <c:v>30.939999999999998</c:v>
                      </c:pt>
                      <c:pt idx="1293" formatCode="0.00">
                        <c:v>30.97</c:v>
                      </c:pt>
                      <c:pt idx="1294" formatCode="0.00">
                        <c:v>31</c:v>
                      </c:pt>
                      <c:pt idx="1295" formatCode="0.00">
                        <c:v>31.04</c:v>
                      </c:pt>
                      <c:pt idx="1296" formatCode="0.00">
                        <c:v>31.07</c:v>
                      </c:pt>
                      <c:pt idx="1297" formatCode="0.00">
                        <c:v>31.099999999999994</c:v>
                      </c:pt>
                      <c:pt idx="1298" formatCode="0.00">
                        <c:v>31.14</c:v>
                      </c:pt>
                      <c:pt idx="1299" formatCode="0.00">
                        <c:v>31.169999999999995</c:v>
                      </c:pt>
                      <c:pt idx="1300" formatCode="0.00">
                        <c:v>31.199999999999996</c:v>
                      </c:pt>
                      <c:pt idx="1301" formatCode="0.00">
                        <c:v>31.239999999999995</c:v>
                      </c:pt>
                      <c:pt idx="1302" formatCode="0.00">
                        <c:v>31.269999999999996</c:v>
                      </c:pt>
                      <c:pt idx="1303" formatCode="0.00">
                        <c:v>31.299999999999997</c:v>
                      </c:pt>
                      <c:pt idx="1304" formatCode="0.00">
                        <c:v>31.339999999999996</c:v>
                      </c:pt>
                      <c:pt idx="1305" formatCode="0.00">
                        <c:v>31.369999999999997</c:v>
                      </c:pt>
                      <c:pt idx="1306" formatCode="0.00">
                        <c:v>31.4</c:v>
                      </c:pt>
                      <c:pt idx="1307" formatCode="0.00">
                        <c:v>31.439999999999998</c:v>
                      </c:pt>
                      <c:pt idx="1308" formatCode="0.00">
                        <c:v>31.47</c:v>
                      </c:pt>
                      <c:pt idx="1309" formatCode="0.00">
                        <c:v>31.5</c:v>
                      </c:pt>
                      <c:pt idx="1310" formatCode="0.00">
                        <c:v>31.54</c:v>
                      </c:pt>
                      <c:pt idx="1311" formatCode="0.00">
                        <c:v>31.57</c:v>
                      </c:pt>
                      <c:pt idx="1312" formatCode="0.00">
                        <c:v>31.599999999999994</c:v>
                      </c:pt>
                      <c:pt idx="1313" formatCode="0.00">
                        <c:v>31.64</c:v>
                      </c:pt>
                      <c:pt idx="1314" formatCode="0.00">
                        <c:v>31.669999999999995</c:v>
                      </c:pt>
                      <c:pt idx="1315" formatCode="0.00">
                        <c:v>31.699999999999996</c:v>
                      </c:pt>
                      <c:pt idx="1316" formatCode="0.00">
                        <c:v>31.739999999999995</c:v>
                      </c:pt>
                      <c:pt idx="1317" formatCode="0.00">
                        <c:v>31.769999999999996</c:v>
                      </c:pt>
                      <c:pt idx="1318" formatCode="0.00">
                        <c:v>31.799999999999997</c:v>
                      </c:pt>
                      <c:pt idx="1319" formatCode="0.00">
                        <c:v>31.839999999999996</c:v>
                      </c:pt>
                      <c:pt idx="1320" formatCode="0.00">
                        <c:v>31.869999999999997</c:v>
                      </c:pt>
                      <c:pt idx="1321" formatCode="0.00">
                        <c:v>31.9</c:v>
                      </c:pt>
                      <c:pt idx="1322" formatCode="0.00">
                        <c:v>31.939999999999998</c:v>
                      </c:pt>
                      <c:pt idx="1323" formatCode="0.00">
                        <c:v>31.97</c:v>
                      </c:pt>
                      <c:pt idx="1324" formatCode="0.00">
                        <c:v>32</c:v>
                      </c:pt>
                      <c:pt idx="1325" formatCode="0.00">
                        <c:v>32.04</c:v>
                      </c:pt>
                      <c:pt idx="1326" formatCode="0.00">
                        <c:v>32.07</c:v>
                      </c:pt>
                      <c:pt idx="1327" formatCode="0.00">
                        <c:v>32.099999999999994</c:v>
                      </c:pt>
                      <c:pt idx="1328" formatCode="0.00">
                        <c:v>32.14</c:v>
                      </c:pt>
                      <c:pt idx="1329" formatCode="0.00">
                        <c:v>32.169999999999995</c:v>
                      </c:pt>
                      <c:pt idx="1330" formatCode="0.00">
                        <c:v>32.199999999999996</c:v>
                      </c:pt>
                      <c:pt idx="1331" formatCode="0.00">
                        <c:v>32.239999999999995</c:v>
                      </c:pt>
                      <c:pt idx="1332" formatCode="0.00">
                        <c:v>32.269999999999996</c:v>
                      </c:pt>
                      <c:pt idx="1333" formatCode="0.00">
                        <c:v>32.299999999999997</c:v>
                      </c:pt>
                      <c:pt idx="1334" formatCode="0.00">
                        <c:v>32.339999999999996</c:v>
                      </c:pt>
                      <c:pt idx="1335" formatCode="0.00">
                        <c:v>32.369999999999997</c:v>
                      </c:pt>
                      <c:pt idx="1336" formatCode="0.00">
                        <c:v>32.4</c:v>
                      </c:pt>
                      <c:pt idx="1337" formatCode="0.00">
                        <c:v>32.44</c:v>
                      </c:pt>
                      <c:pt idx="1338" formatCode="0.00">
                        <c:v>32.47</c:v>
                      </c:pt>
                      <c:pt idx="1339" formatCode="0.00">
                        <c:v>32.5</c:v>
                      </c:pt>
                      <c:pt idx="1340" formatCode="0.00">
                        <c:v>32.54</c:v>
                      </c:pt>
                      <c:pt idx="1341" formatCode="0.00">
                        <c:v>32.57</c:v>
                      </c:pt>
                      <c:pt idx="1342" formatCode="0.00">
                        <c:v>32.599999999999994</c:v>
                      </c:pt>
                      <c:pt idx="1343" formatCode="0.00">
                        <c:v>32.64</c:v>
                      </c:pt>
                      <c:pt idx="1344" formatCode="0.00">
                        <c:v>32.669999999999995</c:v>
                      </c:pt>
                      <c:pt idx="1345" formatCode="0.00">
                        <c:v>32.699999999999996</c:v>
                      </c:pt>
                      <c:pt idx="1346" formatCode="0.00">
                        <c:v>32.739999999999995</c:v>
                      </c:pt>
                      <c:pt idx="1347" formatCode="0.00">
                        <c:v>32.769999999999996</c:v>
                      </c:pt>
                      <c:pt idx="1348" formatCode="0.00">
                        <c:v>32.799999999999997</c:v>
                      </c:pt>
                      <c:pt idx="1349" formatCode="0.00">
                        <c:v>32.839999999999996</c:v>
                      </c:pt>
                      <c:pt idx="1350" formatCode="0.00">
                        <c:v>32.869999999999997</c:v>
                      </c:pt>
                      <c:pt idx="1351" formatCode="0.00">
                        <c:v>32.9</c:v>
                      </c:pt>
                      <c:pt idx="1352" formatCode="0.00">
                        <c:v>32.94</c:v>
                      </c:pt>
                      <c:pt idx="1353" formatCode="0.00">
                        <c:v>32.97</c:v>
                      </c:pt>
                      <c:pt idx="1354" formatCode="0.00">
                        <c:v>33</c:v>
                      </c:pt>
                      <c:pt idx="1355" formatCode="0.00">
                        <c:v>33.04</c:v>
                      </c:pt>
                      <c:pt idx="1356" formatCode="0.00">
                        <c:v>33.07</c:v>
                      </c:pt>
                      <c:pt idx="1357" formatCode="0.00">
                        <c:v>33.099999999999994</c:v>
                      </c:pt>
                      <c:pt idx="1358" formatCode="0.00">
                        <c:v>33.14</c:v>
                      </c:pt>
                      <c:pt idx="1359" formatCode="0.00">
                        <c:v>33.169999999999995</c:v>
                      </c:pt>
                      <c:pt idx="1360" formatCode="0.00">
                        <c:v>33.199999999999996</c:v>
                      </c:pt>
                      <c:pt idx="1361" formatCode="0.00">
                        <c:v>33.239999999999995</c:v>
                      </c:pt>
                      <c:pt idx="1362" formatCode="0.00">
                        <c:v>33.269999999999996</c:v>
                      </c:pt>
                      <c:pt idx="1363" formatCode="0.00">
                        <c:v>33.299999999999997</c:v>
                      </c:pt>
                      <c:pt idx="1364" formatCode="0.00">
                        <c:v>33.339999999999996</c:v>
                      </c:pt>
                      <c:pt idx="1365" formatCode="0.00">
                        <c:v>33.369999999999997</c:v>
                      </c:pt>
                      <c:pt idx="1366" formatCode="0.00">
                        <c:v>33.4</c:v>
                      </c:pt>
                      <c:pt idx="1367" formatCode="0.00">
                        <c:v>33.44</c:v>
                      </c:pt>
                      <c:pt idx="1368" formatCode="0.00">
                        <c:v>33.47</c:v>
                      </c:pt>
                      <c:pt idx="1369" formatCode="0.00">
                        <c:v>33.5</c:v>
                      </c:pt>
                      <c:pt idx="1370" formatCode="0.00">
                        <c:v>33.54</c:v>
                      </c:pt>
                      <c:pt idx="1371" formatCode="0.00">
                        <c:v>33.57</c:v>
                      </c:pt>
                      <c:pt idx="1372" formatCode="0.00">
                        <c:v>33.599999999999994</c:v>
                      </c:pt>
                      <c:pt idx="1373" formatCode="0.00">
                        <c:v>33.64</c:v>
                      </c:pt>
                      <c:pt idx="1374" formatCode="0.00">
                        <c:v>33.669999999999995</c:v>
                      </c:pt>
                      <c:pt idx="1375" formatCode="0.00">
                        <c:v>33.699999999999996</c:v>
                      </c:pt>
                      <c:pt idx="1376" formatCode="0.00">
                        <c:v>33.739999999999995</c:v>
                      </c:pt>
                      <c:pt idx="1377" formatCode="0.00">
                        <c:v>33.769999999999996</c:v>
                      </c:pt>
                      <c:pt idx="1378" formatCode="0.00">
                        <c:v>33.799999999999997</c:v>
                      </c:pt>
                      <c:pt idx="1379" formatCode="0.00">
                        <c:v>33.839999999999996</c:v>
                      </c:pt>
                      <c:pt idx="1380" formatCode="0.00">
                        <c:v>33.869999999999997</c:v>
                      </c:pt>
                      <c:pt idx="1381" formatCode="0.00">
                        <c:v>33.9</c:v>
                      </c:pt>
                      <c:pt idx="1382" formatCode="0.00">
                        <c:v>33.94</c:v>
                      </c:pt>
                      <c:pt idx="1383" formatCode="0.00">
                        <c:v>33.97</c:v>
                      </c:pt>
                      <c:pt idx="1384" formatCode="0.00">
                        <c:v>34</c:v>
                      </c:pt>
                      <c:pt idx="1385" formatCode="0.00">
                        <c:v>34.04</c:v>
                      </c:pt>
                      <c:pt idx="1386" formatCode="0.00">
                        <c:v>34.07</c:v>
                      </c:pt>
                      <c:pt idx="1387" formatCode="0.00">
                        <c:v>34.099999999999994</c:v>
                      </c:pt>
                      <c:pt idx="1388" formatCode="0.00">
                        <c:v>34.14</c:v>
                      </c:pt>
                      <c:pt idx="1389" formatCode="0.00">
                        <c:v>34.169999999999995</c:v>
                      </c:pt>
                      <c:pt idx="1390" formatCode="0.00">
                        <c:v>34.199999999999996</c:v>
                      </c:pt>
                      <c:pt idx="1391" formatCode="0.00">
                        <c:v>34.239999999999995</c:v>
                      </c:pt>
                      <c:pt idx="1392" formatCode="0.00">
                        <c:v>34.269999999999996</c:v>
                      </c:pt>
                      <c:pt idx="1393" formatCode="0.00">
                        <c:v>34.299999999999997</c:v>
                      </c:pt>
                      <c:pt idx="1394" formatCode="0.00">
                        <c:v>34.339999999999996</c:v>
                      </c:pt>
                      <c:pt idx="1395" formatCode="0.00">
                        <c:v>34.369999999999997</c:v>
                      </c:pt>
                      <c:pt idx="1396" formatCode="0.00">
                        <c:v>34.4</c:v>
                      </c:pt>
                      <c:pt idx="1397" formatCode="0.00">
                        <c:v>34.44</c:v>
                      </c:pt>
                      <c:pt idx="1398" formatCode="0.00">
                        <c:v>34.47</c:v>
                      </c:pt>
                      <c:pt idx="1399" formatCode="0.00">
                        <c:v>34.5</c:v>
                      </c:pt>
                      <c:pt idx="1400" formatCode="0.00">
                        <c:v>34.54</c:v>
                      </c:pt>
                      <c:pt idx="1401" formatCode="0.00">
                        <c:v>34.57</c:v>
                      </c:pt>
                      <c:pt idx="1402" formatCode="0.00">
                        <c:v>34.599999999999994</c:v>
                      </c:pt>
                      <c:pt idx="1403" formatCode="0.00">
                        <c:v>34.64</c:v>
                      </c:pt>
                      <c:pt idx="1404" formatCode="0.00">
                        <c:v>34.669999999999995</c:v>
                      </c:pt>
                      <c:pt idx="1405" formatCode="0.00">
                        <c:v>34.699999999999996</c:v>
                      </c:pt>
                      <c:pt idx="1406" formatCode="0.00">
                        <c:v>34.739999999999995</c:v>
                      </c:pt>
                      <c:pt idx="1407" formatCode="0.00">
                        <c:v>34.769999999999996</c:v>
                      </c:pt>
                      <c:pt idx="1408" formatCode="0.00">
                        <c:v>34.799999999999997</c:v>
                      </c:pt>
                      <c:pt idx="1409" formatCode="0.00">
                        <c:v>34.839999999999996</c:v>
                      </c:pt>
                      <c:pt idx="1410" formatCode="0.00">
                        <c:v>34.869999999999997</c:v>
                      </c:pt>
                      <c:pt idx="1411" formatCode="0.00">
                        <c:v>34.9</c:v>
                      </c:pt>
                      <c:pt idx="1412" formatCode="0.00">
                        <c:v>34.94</c:v>
                      </c:pt>
                      <c:pt idx="1413" formatCode="0.00">
                        <c:v>34.97</c:v>
                      </c:pt>
                      <c:pt idx="1414" formatCode="0.00">
                        <c:v>35</c:v>
                      </c:pt>
                      <c:pt idx="1415" formatCode="0.00">
                        <c:v>35.04</c:v>
                      </c:pt>
                      <c:pt idx="1416" formatCode="0.00">
                        <c:v>35.07</c:v>
                      </c:pt>
                      <c:pt idx="1417" formatCode="0.00">
                        <c:v>35.099999999999994</c:v>
                      </c:pt>
                      <c:pt idx="1418" formatCode="0.00">
                        <c:v>35.14</c:v>
                      </c:pt>
                      <c:pt idx="1419" formatCode="0.00">
                        <c:v>35.169999999999995</c:v>
                      </c:pt>
                      <c:pt idx="1420" formatCode="0.00">
                        <c:v>35.199999999999996</c:v>
                      </c:pt>
                      <c:pt idx="1421" formatCode="0.00">
                        <c:v>35.239999999999995</c:v>
                      </c:pt>
                      <c:pt idx="1422" formatCode="0.00">
                        <c:v>35.269999999999996</c:v>
                      </c:pt>
                      <c:pt idx="1423" formatCode="0.00">
                        <c:v>35.299999999999997</c:v>
                      </c:pt>
                      <c:pt idx="1424" formatCode="0.00">
                        <c:v>35.339999999999996</c:v>
                      </c:pt>
                      <c:pt idx="1425" formatCode="0.00">
                        <c:v>35.369999999999997</c:v>
                      </c:pt>
                      <c:pt idx="1426" formatCode="0.00">
                        <c:v>35.4</c:v>
                      </c:pt>
                      <c:pt idx="1427" formatCode="0.00">
                        <c:v>35.44</c:v>
                      </c:pt>
                      <c:pt idx="1428" formatCode="0.00">
                        <c:v>35.47</c:v>
                      </c:pt>
                      <c:pt idx="1429" formatCode="0.00">
                        <c:v>35.5</c:v>
                      </c:pt>
                      <c:pt idx="1430" formatCode="0.00">
                        <c:v>35.54</c:v>
                      </c:pt>
                      <c:pt idx="1431" formatCode="0.00">
                        <c:v>35.57</c:v>
                      </c:pt>
                      <c:pt idx="1432" formatCode="0.00">
                        <c:v>35.599999999999994</c:v>
                      </c:pt>
                      <c:pt idx="1433" formatCode="0.00">
                        <c:v>35.64</c:v>
                      </c:pt>
                      <c:pt idx="1434" formatCode="0.00">
                        <c:v>35.669999999999995</c:v>
                      </c:pt>
                      <c:pt idx="1435" formatCode="0.00">
                        <c:v>35.699999999999996</c:v>
                      </c:pt>
                      <c:pt idx="1436" formatCode="0.00">
                        <c:v>35.739999999999995</c:v>
                      </c:pt>
                      <c:pt idx="1437" formatCode="0.00">
                        <c:v>35.769999999999996</c:v>
                      </c:pt>
                      <c:pt idx="1438" formatCode="0.00">
                        <c:v>35.799999999999997</c:v>
                      </c:pt>
                      <c:pt idx="1439" formatCode="0.00">
                        <c:v>35.839999999999996</c:v>
                      </c:pt>
                      <c:pt idx="1440" formatCode="0.00">
                        <c:v>35.869999999999997</c:v>
                      </c:pt>
                      <c:pt idx="1441" formatCode="0.00">
                        <c:v>35.9</c:v>
                      </c:pt>
                      <c:pt idx="1442" formatCode="0.00">
                        <c:v>35.94</c:v>
                      </c:pt>
                      <c:pt idx="1443" formatCode="0.00">
                        <c:v>35.97</c:v>
                      </c:pt>
                      <c:pt idx="1444" formatCode="0.00">
                        <c:v>36</c:v>
                      </c:pt>
                      <c:pt idx="1445" formatCode="0.00">
                        <c:v>36.04</c:v>
                      </c:pt>
                      <c:pt idx="1446" formatCode="0.00">
                        <c:v>36.07</c:v>
                      </c:pt>
                      <c:pt idx="1447" formatCode="0.00">
                        <c:v>36.099999999999994</c:v>
                      </c:pt>
                      <c:pt idx="1448" formatCode="0.00">
                        <c:v>36.14</c:v>
                      </c:pt>
                      <c:pt idx="1449" formatCode="0.00">
                        <c:v>36.169999999999995</c:v>
                      </c:pt>
                      <c:pt idx="1450" formatCode="0.00">
                        <c:v>36.199999999999996</c:v>
                      </c:pt>
                      <c:pt idx="1451" formatCode="0.00">
                        <c:v>36.239999999999995</c:v>
                      </c:pt>
                      <c:pt idx="1452" formatCode="0.00">
                        <c:v>36.269999999999996</c:v>
                      </c:pt>
                      <c:pt idx="1453" formatCode="0.00">
                        <c:v>36.299999999999997</c:v>
                      </c:pt>
                      <c:pt idx="1454" formatCode="0.00">
                        <c:v>36.339999999999996</c:v>
                      </c:pt>
                      <c:pt idx="1455" formatCode="0.00">
                        <c:v>36.369999999999997</c:v>
                      </c:pt>
                      <c:pt idx="1456" formatCode="0.00">
                        <c:v>36.4</c:v>
                      </c:pt>
                      <c:pt idx="1457" formatCode="0.00">
                        <c:v>36.44</c:v>
                      </c:pt>
                      <c:pt idx="1458" formatCode="0.00">
                        <c:v>36.47</c:v>
                      </c:pt>
                      <c:pt idx="1459" formatCode="0.00">
                        <c:v>36.5</c:v>
                      </c:pt>
                      <c:pt idx="1460" formatCode="0.00">
                        <c:v>36.54</c:v>
                      </c:pt>
                      <c:pt idx="1461" formatCode="0.00">
                        <c:v>36.57</c:v>
                      </c:pt>
                      <c:pt idx="1462" formatCode="0.00">
                        <c:v>36.599999999999994</c:v>
                      </c:pt>
                      <c:pt idx="1463" formatCode="0.00">
                        <c:v>36.64</c:v>
                      </c:pt>
                      <c:pt idx="1464" formatCode="0.00">
                        <c:v>36.669999999999995</c:v>
                      </c:pt>
                      <c:pt idx="1465" formatCode="0.00">
                        <c:v>36.699999999999996</c:v>
                      </c:pt>
                      <c:pt idx="1466" formatCode="0.00">
                        <c:v>36.739999999999995</c:v>
                      </c:pt>
                      <c:pt idx="1467" formatCode="0.00">
                        <c:v>36.769999999999996</c:v>
                      </c:pt>
                      <c:pt idx="1468" formatCode="0.00">
                        <c:v>36.799999999999997</c:v>
                      </c:pt>
                      <c:pt idx="1469" formatCode="0.00">
                        <c:v>36.839999999999996</c:v>
                      </c:pt>
                      <c:pt idx="1470" formatCode="0.00">
                        <c:v>36.869999999999997</c:v>
                      </c:pt>
                      <c:pt idx="1471" formatCode="0.00">
                        <c:v>36.9</c:v>
                      </c:pt>
                      <c:pt idx="1472" formatCode="0.00">
                        <c:v>36.94</c:v>
                      </c:pt>
                      <c:pt idx="1473" formatCode="0.00">
                        <c:v>36.97</c:v>
                      </c:pt>
                      <c:pt idx="1474" formatCode="0.00">
                        <c:v>37</c:v>
                      </c:pt>
                      <c:pt idx="1475" formatCode="0.00">
                        <c:v>37.04</c:v>
                      </c:pt>
                      <c:pt idx="1476" formatCode="0.00">
                        <c:v>37.07</c:v>
                      </c:pt>
                      <c:pt idx="1477" formatCode="0.00">
                        <c:v>37.099999999999994</c:v>
                      </c:pt>
                      <c:pt idx="1478" formatCode="0.00">
                        <c:v>37.14</c:v>
                      </c:pt>
                      <c:pt idx="1479" formatCode="0.00">
                        <c:v>37.169999999999995</c:v>
                      </c:pt>
                      <c:pt idx="1480" formatCode="0.00">
                        <c:v>37.199999999999996</c:v>
                      </c:pt>
                      <c:pt idx="1481" formatCode="0.00">
                        <c:v>37.239999999999995</c:v>
                      </c:pt>
                      <c:pt idx="1482" formatCode="0.00">
                        <c:v>37.269999999999996</c:v>
                      </c:pt>
                      <c:pt idx="1483" formatCode="0.00">
                        <c:v>37.299999999999997</c:v>
                      </c:pt>
                      <c:pt idx="1484" formatCode="0.00">
                        <c:v>37.339999999999996</c:v>
                      </c:pt>
                      <c:pt idx="1485" formatCode="0.00">
                        <c:v>37.369999999999997</c:v>
                      </c:pt>
                      <c:pt idx="1486" formatCode="0.00">
                        <c:v>37.4</c:v>
                      </c:pt>
                      <c:pt idx="1487" formatCode="0.00">
                        <c:v>37.44</c:v>
                      </c:pt>
                      <c:pt idx="1488" formatCode="0.00">
                        <c:v>37.47</c:v>
                      </c:pt>
                      <c:pt idx="1489" formatCode="0.00">
                        <c:v>37.5</c:v>
                      </c:pt>
                      <c:pt idx="1490" formatCode="0.00">
                        <c:v>37.54</c:v>
                      </c:pt>
                      <c:pt idx="1491" formatCode="0.00">
                        <c:v>37.57</c:v>
                      </c:pt>
                      <c:pt idx="1492" formatCode="0.00">
                        <c:v>37.599999999999994</c:v>
                      </c:pt>
                      <c:pt idx="1493" formatCode="0.00">
                        <c:v>37.64</c:v>
                      </c:pt>
                      <c:pt idx="1494" formatCode="0.00">
                        <c:v>37.669999999999995</c:v>
                      </c:pt>
                      <c:pt idx="1495" formatCode="0.00">
                        <c:v>37.699999999999996</c:v>
                      </c:pt>
                      <c:pt idx="1496" formatCode="0.00">
                        <c:v>37.739999999999995</c:v>
                      </c:pt>
                      <c:pt idx="1497" formatCode="0.00">
                        <c:v>37.769999999999996</c:v>
                      </c:pt>
                      <c:pt idx="1498" formatCode="0.00">
                        <c:v>37.799999999999997</c:v>
                      </c:pt>
                      <c:pt idx="1499" formatCode="0.00">
                        <c:v>37.839999999999996</c:v>
                      </c:pt>
                      <c:pt idx="1500" formatCode="0.00">
                        <c:v>37.869999999999997</c:v>
                      </c:pt>
                      <c:pt idx="1501" formatCode="0.00">
                        <c:v>37.9</c:v>
                      </c:pt>
                      <c:pt idx="1502" formatCode="0.00">
                        <c:v>37.94</c:v>
                      </c:pt>
                      <c:pt idx="1503" formatCode="0.00">
                        <c:v>37.97</c:v>
                      </c:pt>
                      <c:pt idx="1504" formatCode="0.00">
                        <c:v>38</c:v>
                      </c:pt>
                      <c:pt idx="1505" formatCode="0.00">
                        <c:v>38.04</c:v>
                      </c:pt>
                      <c:pt idx="1506" formatCode="0.00">
                        <c:v>38.07</c:v>
                      </c:pt>
                      <c:pt idx="1507" formatCode="0.00">
                        <c:v>38.099999999999994</c:v>
                      </c:pt>
                      <c:pt idx="1508" formatCode="0.00">
                        <c:v>38.14</c:v>
                      </c:pt>
                      <c:pt idx="1509" formatCode="0.00">
                        <c:v>38.169999999999995</c:v>
                      </c:pt>
                      <c:pt idx="1510" formatCode="0.00">
                        <c:v>38.199999999999996</c:v>
                      </c:pt>
                      <c:pt idx="1511" formatCode="0.00">
                        <c:v>38.239999999999995</c:v>
                      </c:pt>
                      <c:pt idx="1512" formatCode="0.00">
                        <c:v>38.269999999999996</c:v>
                      </c:pt>
                      <c:pt idx="1513" formatCode="0.00">
                        <c:v>38.299999999999997</c:v>
                      </c:pt>
                      <c:pt idx="1514" formatCode="0.00">
                        <c:v>38.339999999999996</c:v>
                      </c:pt>
                      <c:pt idx="1515" formatCode="0.00">
                        <c:v>38.369999999999997</c:v>
                      </c:pt>
                      <c:pt idx="1516" formatCode="0.00">
                        <c:v>38.4</c:v>
                      </c:pt>
                      <c:pt idx="1517" formatCode="0.00">
                        <c:v>38.44</c:v>
                      </c:pt>
                      <c:pt idx="1518" formatCode="0.00">
                        <c:v>38.47</c:v>
                      </c:pt>
                      <c:pt idx="1519" formatCode="0.00">
                        <c:v>38.5</c:v>
                      </c:pt>
                      <c:pt idx="1520" formatCode="0.00">
                        <c:v>38.54</c:v>
                      </c:pt>
                      <c:pt idx="1521" formatCode="0.00">
                        <c:v>38.57</c:v>
                      </c:pt>
                      <c:pt idx="1522" formatCode="0.00">
                        <c:v>38.599999999999994</c:v>
                      </c:pt>
                      <c:pt idx="1523" formatCode="0.00">
                        <c:v>38.64</c:v>
                      </c:pt>
                      <c:pt idx="1524" formatCode="0.00">
                        <c:v>38.669999999999995</c:v>
                      </c:pt>
                      <c:pt idx="1525" formatCode="0.00">
                        <c:v>38.699999999999996</c:v>
                      </c:pt>
                      <c:pt idx="1526" formatCode="0.00">
                        <c:v>38.739999999999995</c:v>
                      </c:pt>
                      <c:pt idx="1527" formatCode="0.00">
                        <c:v>38.769999999999996</c:v>
                      </c:pt>
                      <c:pt idx="1528" formatCode="0.00">
                        <c:v>38.799999999999997</c:v>
                      </c:pt>
                      <c:pt idx="1529" formatCode="0.00">
                        <c:v>38.839999999999996</c:v>
                      </c:pt>
                      <c:pt idx="1530" formatCode="0.00">
                        <c:v>38.869999999999997</c:v>
                      </c:pt>
                      <c:pt idx="1531" formatCode="0.00">
                        <c:v>38.9</c:v>
                      </c:pt>
                      <c:pt idx="1532" formatCode="0.00">
                        <c:v>38.94</c:v>
                      </c:pt>
                      <c:pt idx="1533" formatCode="0.00">
                        <c:v>38.97</c:v>
                      </c:pt>
                      <c:pt idx="1534" formatCode="0.00">
                        <c:v>39</c:v>
                      </c:pt>
                      <c:pt idx="1535" formatCode="0.00">
                        <c:v>39.04</c:v>
                      </c:pt>
                      <c:pt idx="1536" formatCode="0.00">
                        <c:v>39.07</c:v>
                      </c:pt>
                      <c:pt idx="1537" formatCode="0.00">
                        <c:v>39.099999999999994</c:v>
                      </c:pt>
                      <c:pt idx="1538" formatCode="0.00">
                        <c:v>39.14</c:v>
                      </c:pt>
                      <c:pt idx="1539" formatCode="0.00">
                        <c:v>39.169999999999995</c:v>
                      </c:pt>
                      <c:pt idx="1540" formatCode="0.00">
                        <c:v>39.199999999999996</c:v>
                      </c:pt>
                      <c:pt idx="1541" formatCode="0.00">
                        <c:v>39.239999999999995</c:v>
                      </c:pt>
                      <c:pt idx="1542" formatCode="0.00">
                        <c:v>39.269999999999996</c:v>
                      </c:pt>
                      <c:pt idx="1543" formatCode="0.00">
                        <c:v>39.299999999999997</c:v>
                      </c:pt>
                      <c:pt idx="1544" formatCode="0.00">
                        <c:v>39.339999999999996</c:v>
                      </c:pt>
                      <c:pt idx="1545" formatCode="0.00">
                        <c:v>39.369999999999997</c:v>
                      </c:pt>
                      <c:pt idx="1546" formatCode="0.00">
                        <c:v>39.4</c:v>
                      </c:pt>
                      <c:pt idx="1547" formatCode="0.00">
                        <c:v>39.44</c:v>
                      </c:pt>
                      <c:pt idx="1548" formatCode="0.00">
                        <c:v>39.47</c:v>
                      </c:pt>
                      <c:pt idx="1549" formatCode="0.00">
                        <c:v>39.5</c:v>
                      </c:pt>
                      <c:pt idx="1550" formatCode="0.00">
                        <c:v>39.54</c:v>
                      </c:pt>
                      <c:pt idx="1551" formatCode="0.00">
                        <c:v>39.57</c:v>
                      </c:pt>
                      <c:pt idx="1552" formatCode="0.00">
                        <c:v>39.599999999999994</c:v>
                      </c:pt>
                      <c:pt idx="1553" formatCode="0.00">
                        <c:v>39.64</c:v>
                      </c:pt>
                      <c:pt idx="1554" formatCode="0.00">
                        <c:v>39.669999999999995</c:v>
                      </c:pt>
                      <c:pt idx="1555" formatCode="0.00">
                        <c:v>39.699999999999996</c:v>
                      </c:pt>
                      <c:pt idx="1556" formatCode="0.00">
                        <c:v>39.739999999999995</c:v>
                      </c:pt>
                      <c:pt idx="1557" formatCode="0.00">
                        <c:v>39.769999999999996</c:v>
                      </c:pt>
                      <c:pt idx="1558" formatCode="0.00">
                        <c:v>39.799999999999997</c:v>
                      </c:pt>
                      <c:pt idx="1559" formatCode="0.00">
                        <c:v>39.839999999999996</c:v>
                      </c:pt>
                      <c:pt idx="1560" formatCode="0.00">
                        <c:v>39.869999999999997</c:v>
                      </c:pt>
                      <c:pt idx="1561" formatCode="0.00">
                        <c:v>39.9</c:v>
                      </c:pt>
                      <c:pt idx="1562" formatCode="0.00">
                        <c:v>39.94</c:v>
                      </c:pt>
                      <c:pt idx="1563" formatCode="0.00">
                        <c:v>39.97</c:v>
                      </c:pt>
                      <c:pt idx="1564" formatCode="0.00">
                        <c:v>40</c:v>
                      </c:pt>
                      <c:pt idx="1565" formatCode="0.00">
                        <c:v>40.04</c:v>
                      </c:pt>
                      <c:pt idx="1566" formatCode="0.00">
                        <c:v>40.07</c:v>
                      </c:pt>
                      <c:pt idx="1567" formatCode="0.00">
                        <c:v>40.099999999999994</c:v>
                      </c:pt>
                      <c:pt idx="1568" formatCode="0.00">
                        <c:v>40.14</c:v>
                      </c:pt>
                      <c:pt idx="1569" formatCode="0.00">
                        <c:v>40.169999999999995</c:v>
                      </c:pt>
                      <c:pt idx="1570" formatCode="0.00">
                        <c:v>40.199999999999996</c:v>
                      </c:pt>
                      <c:pt idx="1571" formatCode="0.00">
                        <c:v>40.239999999999995</c:v>
                      </c:pt>
                      <c:pt idx="1572" formatCode="0.00">
                        <c:v>40.269999999999996</c:v>
                      </c:pt>
                      <c:pt idx="1573" formatCode="0.00">
                        <c:v>40.299999999999997</c:v>
                      </c:pt>
                      <c:pt idx="1574" formatCode="0.00">
                        <c:v>40.339999999999996</c:v>
                      </c:pt>
                      <c:pt idx="1575" formatCode="0.00">
                        <c:v>40.369999999999997</c:v>
                      </c:pt>
                      <c:pt idx="1576" formatCode="0.00">
                        <c:v>40.4</c:v>
                      </c:pt>
                      <c:pt idx="1577" formatCode="0.00">
                        <c:v>40.44</c:v>
                      </c:pt>
                      <c:pt idx="1578" formatCode="0.00">
                        <c:v>40.47</c:v>
                      </c:pt>
                      <c:pt idx="1579" formatCode="0.00">
                        <c:v>40.5</c:v>
                      </c:pt>
                      <c:pt idx="1580" formatCode="0.00">
                        <c:v>40.54</c:v>
                      </c:pt>
                      <c:pt idx="1581" formatCode="0.00">
                        <c:v>40.57</c:v>
                      </c:pt>
                      <c:pt idx="1582" formatCode="0.00">
                        <c:v>40.599999999999994</c:v>
                      </c:pt>
                      <c:pt idx="1583" formatCode="0.00">
                        <c:v>40.64</c:v>
                      </c:pt>
                      <c:pt idx="1584" formatCode="0.00">
                        <c:v>40.669999999999995</c:v>
                      </c:pt>
                      <c:pt idx="1585" formatCode="0.00">
                        <c:v>40.699999999999996</c:v>
                      </c:pt>
                      <c:pt idx="1586" formatCode="0.00">
                        <c:v>40.739999999999995</c:v>
                      </c:pt>
                      <c:pt idx="1587" formatCode="0.00">
                        <c:v>40.769999999999996</c:v>
                      </c:pt>
                      <c:pt idx="1588" formatCode="0.00">
                        <c:v>40.799999999999997</c:v>
                      </c:pt>
                      <c:pt idx="1589" formatCode="0.00">
                        <c:v>40.839999999999996</c:v>
                      </c:pt>
                      <c:pt idx="1590" formatCode="0.00">
                        <c:v>40.869999999999997</c:v>
                      </c:pt>
                      <c:pt idx="1591" formatCode="0.00">
                        <c:v>40.9</c:v>
                      </c:pt>
                      <c:pt idx="1592" formatCode="0.00">
                        <c:v>40.94</c:v>
                      </c:pt>
                      <c:pt idx="1593" formatCode="0.00">
                        <c:v>40.97</c:v>
                      </c:pt>
                      <c:pt idx="1594" formatCode="0.00">
                        <c:v>41</c:v>
                      </c:pt>
                      <c:pt idx="1595" formatCode="0.00">
                        <c:v>41.04</c:v>
                      </c:pt>
                      <c:pt idx="1596" formatCode="0.00">
                        <c:v>41.07</c:v>
                      </c:pt>
                      <c:pt idx="1597" formatCode="0.00">
                        <c:v>41.099999999999994</c:v>
                      </c:pt>
                      <c:pt idx="1598" formatCode="0.00">
                        <c:v>41.14</c:v>
                      </c:pt>
                      <c:pt idx="1599" formatCode="0.00">
                        <c:v>41.169999999999995</c:v>
                      </c:pt>
                      <c:pt idx="1600" formatCode="0.00">
                        <c:v>41.199999999999996</c:v>
                      </c:pt>
                      <c:pt idx="1601" formatCode="0.00">
                        <c:v>41.239999999999995</c:v>
                      </c:pt>
                      <c:pt idx="1602" formatCode="0.00">
                        <c:v>41.269999999999996</c:v>
                      </c:pt>
                      <c:pt idx="1603" formatCode="0.00">
                        <c:v>41.3</c:v>
                      </c:pt>
                      <c:pt idx="1604" formatCode="0.00">
                        <c:v>41.339999999999996</c:v>
                      </c:pt>
                      <c:pt idx="1605" formatCode="0.00">
                        <c:v>41.37</c:v>
                      </c:pt>
                      <c:pt idx="1606" formatCode="0.00">
                        <c:v>41.4</c:v>
                      </c:pt>
                      <c:pt idx="1607" formatCode="0.00">
                        <c:v>41.44</c:v>
                      </c:pt>
                      <c:pt idx="1608" formatCode="0.00">
                        <c:v>41.47</c:v>
                      </c:pt>
                      <c:pt idx="1609" formatCode="0.00">
                        <c:v>41.5</c:v>
                      </c:pt>
                      <c:pt idx="1610" formatCode="0.00">
                        <c:v>41.54</c:v>
                      </c:pt>
                      <c:pt idx="1611" formatCode="0.00">
                        <c:v>41.57</c:v>
                      </c:pt>
                      <c:pt idx="1612" formatCode="0.00">
                        <c:v>41.599999999999994</c:v>
                      </c:pt>
                      <c:pt idx="1613" formatCode="0.00">
                        <c:v>41.64</c:v>
                      </c:pt>
                      <c:pt idx="1614" formatCode="0.00">
                        <c:v>41.669999999999995</c:v>
                      </c:pt>
                      <c:pt idx="1615" formatCode="0.00">
                        <c:v>41.699999999999996</c:v>
                      </c:pt>
                      <c:pt idx="1616" formatCode="0.00">
                        <c:v>41.739999999999995</c:v>
                      </c:pt>
                      <c:pt idx="1617" formatCode="0.00">
                        <c:v>41.769999999999996</c:v>
                      </c:pt>
                      <c:pt idx="1618" formatCode="0.00">
                        <c:v>41.8</c:v>
                      </c:pt>
                      <c:pt idx="1619" formatCode="0.00">
                        <c:v>41.839999999999996</c:v>
                      </c:pt>
                      <c:pt idx="1620" formatCode="0.00">
                        <c:v>41.87</c:v>
                      </c:pt>
                      <c:pt idx="1621" formatCode="0.00">
                        <c:v>41.9</c:v>
                      </c:pt>
                      <c:pt idx="1622" formatCode="0.00">
                        <c:v>41.94</c:v>
                      </c:pt>
                      <c:pt idx="1623" formatCode="0.00">
                        <c:v>41.97</c:v>
                      </c:pt>
                      <c:pt idx="1624" formatCode="0.00">
                        <c:v>42</c:v>
                      </c:pt>
                      <c:pt idx="1625" formatCode="0.00">
                        <c:v>42.04</c:v>
                      </c:pt>
                      <c:pt idx="1626" formatCode="0.00">
                        <c:v>42.07</c:v>
                      </c:pt>
                      <c:pt idx="1627" formatCode="0.00">
                        <c:v>42.099999999999994</c:v>
                      </c:pt>
                      <c:pt idx="1628" formatCode="0.00">
                        <c:v>42.14</c:v>
                      </c:pt>
                      <c:pt idx="1629" formatCode="0.00">
                        <c:v>42.169999999999995</c:v>
                      </c:pt>
                      <c:pt idx="1630" formatCode="0.00">
                        <c:v>42.199999999999996</c:v>
                      </c:pt>
                      <c:pt idx="1631" formatCode="0.00">
                        <c:v>42.239999999999995</c:v>
                      </c:pt>
                      <c:pt idx="1632" formatCode="0.00">
                        <c:v>42.269999999999996</c:v>
                      </c:pt>
                      <c:pt idx="1633" formatCode="0.00">
                        <c:v>42.3</c:v>
                      </c:pt>
                      <c:pt idx="1634" formatCode="0.00">
                        <c:v>42.339999999999996</c:v>
                      </c:pt>
                      <c:pt idx="1635" formatCode="0.00">
                        <c:v>42.37</c:v>
                      </c:pt>
                      <c:pt idx="1636" formatCode="0.00">
                        <c:v>42.4</c:v>
                      </c:pt>
                      <c:pt idx="1637" formatCode="0.00">
                        <c:v>42.44</c:v>
                      </c:pt>
                      <c:pt idx="1638" formatCode="0.00">
                        <c:v>42.47</c:v>
                      </c:pt>
                      <c:pt idx="1639" formatCode="0.00">
                        <c:v>42.5</c:v>
                      </c:pt>
                      <c:pt idx="1640" formatCode="0.00">
                        <c:v>42.54</c:v>
                      </c:pt>
                      <c:pt idx="1641" formatCode="0.00">
                        <c:v>42.57</c:v>
                      </c:pt>
                      <c:pt idx="1642" formatCode="0.00">
                        <c:v>42.599999999999994</c:v>
                      </c:pt>
                      <c:pt idx="1643" formatCode="0.00">
                        <c:v>42.64</c:v>
                      </c:pt>
                      <c:pt idx="1644" formatCode="0.00">
                        <c:v>42.669999999999995</c:v>
                      </c:pt>
                      <c:pt idx="1645" formatCode="0.00">
                        <c:v>42.699999999999996</c:v>
                      </c:pt>
                      <c:pt idx="1646" formatCode="0.00">
                        <c:v>42.739999999999995</c:v>
                      </c:pt>
                      <c:pt idx="1647" formatCode="0.00">
                        <c:v>42.769999999999996</c:v>
                      </c:pt>
                      <c:pt idx="1648" formatCode="0.00">
                        <c:v>42.8</c:v>
                      </c:pt>
                      <c:pt idx="1649" formatCode="0.00">
                        <c:v>42.839999999999996</c:v>
                      </c:pt>
                      <c:pt idx="1650" formatCode="0.00">
                        <c:v>42.87</c:v>
                      </c:pt>
                      <c:pt idx="1651" formatCode="0.00">
                        <c:v>42.9</c:v>
                      </c:pt>
                      <c:pt idx="1652" formatCode="0.00">
                        <c:v>42.94</c:v>
                      </c:pt>
                      <c:pt idx="1653" formatCode="0.00">
                        <c:v>42.97</c:v>
                      </c:pt>
                      <c:pt idx="1654" formatCode="0.00">
                        <c:v>43</c:v>
                      </c:pt>
                      <c:pt idx="1655" formatCode="0.00">
                        <c:v>43.04</c:v>
                      </c:pt>
                      <c:pt idx="1656" formatCode="0.00">
                        <c:v>43.07</c:v>
                      </c:pt>
                      <c:pt idx="1657" formatCode="0.00">
                        <c:v>43.099999999999994</c:v>
                      </c:pt>
                      <c:pt idx="1658" formatCode="0.00">
                        <c:v>43.14</c:v>
                      </c:pt>
                      <c:pt idx="1659" formatCode="0.00">
                        <c:v>43.169999999999995</c:v>
                      </c:pt>
                      <c:pt idx="1660" formatCode="0.00">
                        <c:v>43.199999999999996</c:v>
                      </c:pt>
                      <c:pt idx="1661" formatCode="0.00">
                        <c:v>43.239999999999995</c:v>
                      </c:pt>
                      <c:pt idx="1662" formatCode="0.00">
                        <c:v>43.269999999999996</c:v>
                      </c:pt>
                      <c:pt idx="1663" formatCode="0.00">
                        <c:v>43.3</c:v>
                      </c:pt>
                      <c:pt idx="1664" formatCode="0.00">
                        <c:v>43.339999999999996</c:v>
                      </c:pt>
                      <c:pt idx="1665" formatCode="0.00">
                        <c:v>43.37</c:v>
                      </c:pt>
                      <c:pt idx="1666" formatCode="0.00">
                        <c:v>43.4</c:v>
                      </c:pt>
                      <c:pt idx="1667" formatCode="0.00">
                        <c:v>43.44</c:v>
                      </c:pt>
                      <c:pt idx="1668" formatCode="0.00">
                        <c:v>43.47</c:v>
                      </c:pt>
                      <c:pt idx="1669" formatCode="0.00">
                        <c:v>43.5</c:v>
                      </c:pt>
                      <c:pt idx="1670" formatCode="0.00">
                        <c:v>43.54</c:v>
                      </c:pt>
                      <c:pt idx="1671" formatCode="0.00">
                        <c:v>43.57</c:v>
                      </c:pt>
                      <c:pt idx="1672" formatCode="0.00">
                        <c:v>43.599999999999994</c:v>
                      </c:pt>
                      <c:pt idx="1673" formatCode="0.00">
                        <c:v>43.64</c:v>
                      </c:pt>
                      <c:pt idx="1674" formatCode="0.00">
                        <c:v>43.669999999999995</c:v>
                      </c:pt>
                      <c:pt idx="1675" formatCode="0.00">
                        <c:v>43.699999999999996</c:v>
                      </c:pt>
                      <c:pt idx="1676" formatCode="0.00">
                        <c:v>43.739999999999995</c:v>
                      </c:pt>
                      <c:pt idx="1677" formatCode="0.00">
                        <c:v>43.769999999999996</c:v>
                      </c:pt>
                      <c:pt idx="1678" formatCode="0.00">
                        <c:v>43.8</c:v>
                      </c:pt>
                      <c:pt idx="1679" formatCode="0.00">
                        <c:v>43.839999999999996</c:v>
                      </c:pt>
                      <c:pt idx="1680" formatCode="0.00">
                        <c:v>43.87</c:v>
                      </c:pt>
                      <c:pt idx="1681" formatCode="0.00">
                        <c:v>43.9</c:v>
                      </c:pt>
                      <c:pt idx="1682" formatCode="0.00">
                        <c:v>43.94</c:v>
                      </c:pt>
                      <c:pt idx="1683" formatCode="0.00">
                        <c:v>43.97</c:v>
                      </c:pt>
                      <c:pt idx="1684" formatCode="0.00">
                        <c:v>44</c:v>
                      </c:pt>
                      <c:pt idx="1685" formatCode="0.00">
                        <c:v>44.04</c:v>
                      </c:pt>
                      <c:pt idx="1686" formatCode="0.00">
                        <c:v>44.07</c:v>
                      </c:pt>
                      <c:pt idx="1687" formatCode="0.00">
                        <c:v>44.099999999999994</c:v>
                      </c:pt>
                      <c:pt idx="1688" formatCode="0.00">
                        <c:v>44.14</c:v>
                      </c:pt>
                      <c:pt idx="1689" formatCode="0.00">
                        <c:v>44.169999999999995</c:v>
                      </c:pt>
                      <c:pt idx="1690" formatCode="0.00">
                        <c:v>44.199999999999996</c:v>
                      </c:pt>
                      <c:pt idx="1691" formatCode="0.00">
                        <c:v>44.239999999999995</c:v>
                      </c:pt>
                      <c:pt idx="1692" formatCode="0.00">
                        <c:v>44.269999999999996</c:v>
                      </c:pt>
                      <c:pt idx="1693" formatCode="0.00">
                        <c:v>44.3</c:v>
                      </c:pt>
                      <c:pt idx="1694" formatCode="0.00">
                        <c:v>44.339999999999996</c:v>
                      </c:pt>
                      <c:pt idx="1695" formatCode="0.00">
                        <c:v>44.37</c:v>
                      </c:pt>
                      <c:pt idx="1696" formatCode="0.00">
                        <c:v>44.4</c:v>
                      </c:pt>
                      <c:pt idx="1697" formatCode="0.00">
                        <c:v>44.44</c:v>
                      </c:pt>
                      <c:pt idx="1698" formatCode="0.00">
                        <c:v>44.47</c:v>
                      </c:pt>
                      <c:pt idx="1699" formatCode="0.00">
                        <c:v>44.5</c:v>
                      </c:pt>
                      <c:pt idx="1700" formatCode="0.00">
                        <c:v>44.54</c:v>
                      </c:pt>
                      <c:pt idx="1701" formatCode="0.00">
                        <c:v>44.57</c:v>
                      </c:pt>
                      <c:pt idx="1702" formatCode="0.00">
                        <c:v>44.599999999999994</c:v>
                      </c:pt>
                      <c:pt idx="1703" formatCode="0.00">
                        <c:v>44.64</c:v>
                      </c:pt>
                      <c:pt idx="1704" formatCode="0.00">
                        <c:v>44.669999999999995</c:v>
                      </c:pt>
                      <c:pt idx="1705" formatCode="0.00">
                        <c:v>44.699999999999996</c:v>
                      </c:pt>
                      <c:pt idx="1706" formatCode="0.00">
                        <c:v>44.739999999999995</c:v>
                      </c:pt>
                      <c:pt idx="1707" formatCode="0.00">
                        <c:v>44.769999999999996</c:v>
                      </c:pt>
                      <c:pt idx="1708" formatCode="0.00">
                        <c:v>44.8</c:v>
                      </c:pt>
                      <c:pt idx="1709" formatCode="0.00">
                        <c:v>44.839999999999996</c:v>
                      </c:pt>
                      <c:pt idx="1710" formatCode="0.00">
                        <c:v>44.87</c:v>
                      </c:pt>
                      <c:pt idx="1711" formatCode="0.00">
                        <c:v>44.9</c:v>
                      </c:pt>
                      <c:pt idx="1712" formatCode="0.00">
                        <c:v>44.94</c:v>
                      </c:pt>
                      <c:pt idx="1713" formatCode="0.00">
                        <c:v>44.97</c:v>
                      </c:pt>
                      <c:pt idx="1714" formatCode="0.00">
                        <c:v>45</c:v>
                      </c:pt>
                      <c:pt idx="1715" formatCode="0.00">
                        <c:v>45.04</c:v>
                      </c:pt>
                      <c:pt idx="1716" formatCode="0.00">
                        <c:v>45.07</c:v>
                      </c:pt>
                      <c:pt idx="1717" formatCode="0.00">
                        <c:v>45.099999999999994</c:v>
                      </c:pt>
                      <c:pt idx="1718" formatCode="0.00">
                        <c:v>45.14</c:v>
                      </c:pt>
                      <c:pt idx="1719" formatCode="0.00">
                        <c:v>45.169999999999995</c:v>
                      </c:pt>
                      <c:pt idx="1720" formatCode="0.00">
                        <c:v>45.199999999999996</c:v>
                      </c:pt>
                      <c:pt idx="1721" formatCode="0.00">
                        <c:v>45.239999999999995</c:v>
                      </c:pt>
                      <c:pt idx="1722" formatCode="0.00">
                        <c:v>45.269999999999996</c:v>
                      </c:pt>
                      <c:pt idx="1723" formatCode="0.00">
                        <c:v>45.3</c:v>
                      </c:pt>
                      <c:pt idx="1724" formatCode="0.00">
                        <c:v>45.339999999999996</c:v>
                      </c:pt>
                      <c:pt idx="1725" formatCode="0.00">
                        <c:v>45.37</c:v>
                      </c:pt>
                      <c:pt idx="1726" formatCode="0.00">
                        <c:v>45.4</c:v>
                      </c:pt>
                      <c:pt idx="1727" formatCode="0.00">
                        <c:v>45.44</c:v>
                      </c:pt>
                      <c:pt idx="1728" formatCode="0.00">
                        <c:v>45.47</c:v>
                      </c:pt>
                      <c:pt idx="1729" formatCode="0.00">
                        <c:v>45.5</c:v>
                      </c:pt>
                      <c:pt idx="1730" formatCode="0.00">
                        <c:v>45.54</c:v>
                      </c:pt>
                      <c:pt idx="1731" formatCode="0.00">
                        <c:v>45.57</c:v>
                      </c:pt>
                      <c:pt idx="1732" formatCode="0.00">
                        <c:v>45.599999999999994</c:v>
                      </c:pt>
                      <c:pt idx="1733" formatCode="0.00">
                        <c:v>45.64</c:v>
                      </c:pt>
                      <c:pt idx="1734" formatCode="0.00">
                        <c:v>45.669999999999995</c:v>
                      </c:pt>
                      <c:pt idx="1735" formatCode="0.00">
                        <c:v>45.699999999999996</c:v>
                      </c:pt>
                      <c:pt idx="1736" formatCode="0.00">
                        <c:v>45.739999999999995</c:v>
                      </c:pt>
                      <c:pt idx="1737" formatCode="0.00">
                        <c:v>45.769999999999996</c:v>
                      </c:pt>
                      <c:pt idx="1738" formatCode="0.00">
                        <c:v>45.8</c:v>
                      </c:pt>
                      <c:pt idx="1739" formatCode="0.00">
                        <c:v>45.839999999999996</c:v>
                      </c:pt>
                      <c:pt idx="1740" formatCode="0.00">
                        <c:v>45.87</c:v>
                      </c:pt>
                      <c:pt idx="1741" formatCode="0.00">
                        <c:v>45.9</c:v>
                      </c:pt>
                      <c:pt idx="1742" formatCode="0.00">
                        <c:v>45.94</c:v>
                      </c:pt>
                      <c:pt idx="1743" formatCode="0.00">
                        <c:v>45.97</c:v>
                      </c:pt>
                      <c:pt idx="1744" formatCode="0.00">
                        <c:v>46</c:v>
                      </c:pt>
                      <c:pt idx="1745" formatCode="0.00">
                        <c:v>46.04</c:v>
                      </c:pt>
                      <c:pt idx="1746" formatCode="0.00">
                        <c:v>46.07</c:v>
                      </c:pt>
                      <c:pt idx="1747" formatCode="0.00">
                        <c:v>46.099999999999994</c:v>
                      </c:pt>
                      <c:pt idx="1748" formatCode="0.00">
                        <c:v>46.14</c:v>
                      </c:pt>
                      <c:pt idx="1749" formatCode="0.00">
                        <c:v>46.169999999999995</c:v>
                      </c:pt>
                      <c:pt idx="1750" formatCode="0.00">
                        <c:v>46.199999999999996</c:v>
                      </c:pt>
                      <c:pt idx="1751" formatCode="0.00">
                        <c:v>46.239999999999995</c:v>
                      </c:pt>
                      <c:pt idx="1752" formatCode="0.00">
                        <c:v>46.269999999999996</c:v>
                      </c:pt>
                      <c:pt idx="1753" formatCode="0.00">
                        <c:v>46.3</c:v>
                      </c:pt>
                      <c:pt idx="1754" formatCode="0.00">
                        <c:v>46.339999999999996</c:v>
                      </c:pt>
                      <c:pt idx="1755" formatCode="0.00">
                        <c:v>46.37</c:v>
                      </c:pt>
                      <c:pt idx="1756" formatCode="0.00">
                        <c:v>46.4</c:v>
                      </c:pt>
                      <c:pt idx="1757" formatCode="0.00">
                        <c:v>46.44</c:v>
                      </c:pt>
                      <c:pt idx="1758" formatCode="0.00">
                        <c:v>46.47</c:v>
                      </c:pt>
                      <c:pt idx="1759" formatCode="0.00">
                        <c:v>46.5</c:v>
                      </c:pt>
                      <c:pt idx="1760" formatCode="0.00">
                        <c:v>46.54</c:v>
                      </c:pt>
                      <c:pt idx="1761" formatCode="0.00">
                        <c:v>46.57</c:v>
                      </c:pt>
                      <c:pt idx="1762" formatCode="0.00">
                        <c:v>46.599999999999994</c:v>
                      </c:pt>
                      <c:pt idx="1763" formatCode="0.00">
                        <c:v>46.64</c:v>
                      </c:pt>
                      <c:pt idx="1764" formatCode="0.00">
                        <c:v>46.669999999999995</c:v>
                      </c:pt>
                      <c:pt idx="1765" formatCode="0.00">
                        <c:v>46.699999999999996</c:v>
                      </c:pt>
                      <c:pt idx="1766" formatCode="0.00">
                        <c:v>46.739999999999995</c:v>
                      </c:pt>
                      <c:pt idx="1767" formatCode="0.00">
                        <c:v>46.769999999999996</c:v>
                      </c:pt>
                      <c:pt idx="1768" formatCode="0.00">
                        <c:v>46.8</c:v>
                      </c:pt>
                      <c:pt idx="1769" formatCode="0.00">
                        <c:v>46.839999999999996</c:v>
                      </c:pt>
                      <c:pt idx="1770" formatCode="0.00">
                        <c:v>46.87</c:v>
                      </c:pt>
                      <c:pt idx="1771" formatCode="0.00">
                        <c:v>46.9</c:v>
                      </c:pt>
                      <c:pt idx="1772" formatCode="0.00">
                        <c:v>46.94</c:v>
                      </c:pt>
                      <c:pt idx="1773" formatCode="0.00">
                        <c:v>46.97</c:v>
                      </c:pt>
                      <c:pt idx="1774" formatCode="0.00">
                        <c:v>47</c:v>
                      </c:pt>
                      <c:pt idx="1775" formatCode="0.00">
                        <c:v>47.04</c:v>
                      </c:pt>
                      <c:pt idx="1776" formatCode="0.00">
                        <c:v>47.07</c:v>
                      </c:pt>
                      <c:pt idx="1777" formatCode="0.00">
                        <c:v>47.099999999999994</c:v>
                      </c:pt>
                      <c:pt idx="1778" formatCode="0.00">
                        <c:v>47.14</c:v>
                      </c:pt>
                      <c:pt idx="1779" formatCode="0.00">
                        <c:v>47.169999999999995</c:v>
                      </c:pt>
                      <c:pt idx="1780" formatCode="0.00">
                        <c:v>47.199999999999996</c:v>
                      </c:pt>
                      <c:pt idx="1781" formatCode="0.00">
                        <c:v>47.239999999999995</c:v>
                      </c:pt>
                      <c:pt idx="1782" formatCode="0.00">
                        <c:v>47.269999999999996</c:v>
                      </c:pt>
                      <c:pt idx="1783" formatCode="0.00">
                        <c:v>47.3</c:v>
                      </c:pt>
                      <c:pt idx="1784" formatCode="0.00">
                        <c:v>47.339999999999996</c:v>
                      </c:pt>
                      <c:pt idx="1785" formatCode="0.00">
                        <c:v>47.37</c:v>
                      </c:pt>
                      <c:pt idx="1786" formatCode="0.00">
                        <c:v>47.4</c:v>
                      </c:pt>
                      <c:pt idx="1787" formatCode="0.00">
                        <c:v>47.44</c:v>
                      </c:pt>
                      <c:pt idx="1788" formatCode="0.00">
                        <c:v>47.47</c:v>
                      </c:pt>
                      <c:pt idx="1789" formatCode="0.00">
                        <c:v>47.5</c:v>
                      </c:pt>
                      <c:pt idx="1790" formatCode="0.00">
                        <c:v>47.54</c:v>
                      </c:pt>
                      <c:pt idx="1791" formatCode="0.00">
                        <c:v>47.57</c:v>
                      </c:pt>
                      <c:pt idx="1792" formatCode="0.00">
                        <c:v>47.599999999999994</c:v>
                      </c:pt>
                      <c:pt idx="1793" formatCode="0.00">
                        <c:v>47.64</c:v>
                      </c:pt>
                      <c:pt idx="1794" formatCode="0.00">
                        <c:v>47.669999999999995</c:v>
                      </c:pt>
                      <c:pt idx="1795" formatCode="0.00">
                        <c:v>47.699999999999996</c:v>
                      </c:pt>
                      <c:pt idx="1796" formatCode="0.00">
                        <c:v>47.739999999999995</c:v>
                      </c:pt>
                      <c:pt idx="1797" formatCode="0.00">
                        <c:v>47.769999999999996</c:v>
                      </c:pt>
                      <c:pt idx="1798" formatCode="0.00">
                        <c:v>47.8</c:v>
                      </c:pt>
                      <c:pt idx="1799" formatCode="0.00">
                        <c:v>47.839999999999996</c:v>
                      </c:pt>
                      <c:pt idx="1800" formatCode="0.00">
                        <c:v>47.87</c:v>
                      </c:pt>
                      <c:pt idx="1801" formatCode="0.00">
                        <c:v>47.9</c:v>
                      </c:pt>
                      <c:pt idx="1802" formatCode="0.00">
                        <c:v>47.94</c:v>
                      </c:pt>
                      <c:pt idx="1803" formatCode="0.00">
                        <c:v>47.97</c:v>
                      </c:pt>
                      <c:pt idx="1804" formatCode="0.00">
                        <c:v>48</c:v>
                      </c:pt>
                      <c:pt idx="1805" formatCode="0.00">
                        <c:v>48.04</c:v>
                      </c:pt>
                      <c:pt idx="1806" formatCode="0.00">
                        <c:v>48.07</c:v>
                      </c:pt>
                      <c:pt idx="1807" formatCode="0.00">
                        <c:v>48.099999999999994</c:v>
                      </c:pt>
                      <c:pt idx="1808" formatCode="0.00">
                        <c:v>48.14</c:v>
                      </c:pt>
                      <c:pt idx="1809" formatCode="0.00">
                        <c:v>48.169999999999995</c:v>
                      </c:pt>
                      <c:pt idx="1810" formatCode="0.00">
                        <c:v>48.199999999999996</c:v>
                      </c:pt>
                      <c:pt idx="1811" formatCode="0.00">
                        <c:v>48.239999999999995</c:v>
                      </c:pt>
                      <c:pt idx="1812" formatCode="0.00">
                        <c:v>48.269999999999996</c:v>
                      </c:pt>
                      <c:pt idx="1813" formatCode="0.00">
                        <c:v>48.3</c:v>
                      </c:pt>
                      <c:pt idx="1814" formatCode="0.00">
                        <c:v>48.339999999999996</c:v>
                      </c:pt>
                      <c:pt idx="1815" formatCode="0.00">
                        <c:v>48.37</c:v>
                      </c:pt>
                      <c:pt idx="1816" formatCode="0.00">
                        <c:v>48.4</c:v>
                      </c:pt>
                      <c:pt idx="1817" formatCode="0.00">
                        <c:v>48.44</c:v>
                      </c:pt>
                      <c:pt idx="1818" formatCode="0.00">
                        <c:v>48.47</c:v>
                      </c:pt>
                      <c:pt idx="1819" formatCode="0.00">
                        <c:v>48.5</c:v>
                      </c:pt>
                      <c:pt idx="1820" formatCode="0.00">
                        <c:v>48.54</c:v>
                      </c:pt>
                      <c:pt idx="1821" formatCode="0.00">
                        <c:v>48.57</c:v>
                      </c:pt>
                      <c:pt idx="1822" formatCode="0.00">
                        <c:v>48.599999999999994</c:v>
                      </c:pt>
                      <c:pt idx="1823" formatCode="0.00">
                        <c:v>48.64</c:v>
                      </c:pt>
                      <c:pt idx="1824" formatCode="0.00">
                        <c:v>48.669999999999995</c:v>
                      </c:pt>
                      <c:pt idx="1825" formatCode="0.00">
                        <c:v>48.699999999999996</c:v>
                      </c:pt>
                      <c:pt idx="1826" formatCode="0.00">
                        <c:v>48.739999999999995</c:v>
                      </c:pt>
                      <c:pt idx="1827" formatCode="0.00">
                        <c:v>48.769999999999996</c:v>
                      </c:pt>
                      <c:pt idx="1828" formatCode="0.00">
                        <c:v>48.8</c:v>
                      </c:pt>
                      <c:pt idx="1829" formatCode="0.00">
                        <c:v>48.839999999999996</c:v>
                      </c:pt>
                      <c:pt idx="1830" formatCode="0.00">
                        <c:v>48.87</c:v>
                      </c:pt>
                      <c:pt idx="1831" formatCode="0.00">
                        <c:v>48.9</c:v>
                      </c:pt>
                      <c:pt idx="1832" formatCode="0.00">
                        <c:v>48.94</c:v>
                      </c:pt>
                      <c:pt idx="1833" formatCode="0.00">
                        <c:v>48.97</c:v>
                      </c:pt>
                      <c:pt idx="1834" formatCode="0.00">
                        <c:v>49</c:v>
                      </c:pt>
                      <c:pt idx="1835" formatCode="0.00">
                        <c:v>49.04</c:v>
                      </c:pt>
                      <c:pt idx="1836" formatCode="0.00">
                        <c:v>49.07</c:v>
                      </c:pt>
                      <c:pt idx="1837" formatCode="0.00">
                        <c:v>49.099999999999994</c:v>
                      </c:pt>
                      <c:pt idx="1838" formatCode="0.00">
                        <c:v>49.14</c:v>
                      </c:pt>
                      <c:pt idx="1839" formatCode="0.00">
                        <c:v>49.169999999999995</c:v>
                      </c:pt>
                      <c:pt idx="1840" formatCode="0.00">
                        <c:v>49.199999999999996</c:v>
                      </c:pt>
                      <c:pt idx="1841" formatCode="0.00">
                        <c:v>49.239999999999995</c:v>
                      </c:pt>
                      <c:pt idx="1842" formatCode="0.00">
                        <c:v>49.269999999999996</c:v>
                      </c:pt>
                      <c:pt idx="1843" formatCode="0.00">
                        <c:v>49.3</c:v>
                      </c:pt>
                      <c:pt idx="1844" formatCode="0.00">
                        <c:v>49.339999999999996</c:v>
                      </c:pt>
                      <c:pt idx="1845" formatCode="0.00">
                        <c:v>49.37</c:v>
                      </c:pt>
                      <c:pt idx="1846" formatCode="0.00">
                        <c:v>49.4</c:v>
                      </c:pt>
                      <c:pt idx="1847" formatCode="0.00">
                        <c:v>49.44</c:v>
                      </c:pt>
                      <c:pt idx="1848" formatCode="0.00">
                        <c:v>49.47</c:v>
                      </c:pt>
                      <c:pt idx="1849" formatCode="0.00">
                        <c:v>49.5</c:v>
                      </c:pt>
                      <c:pt idx="1850" formatCode="0.00">
                        <c:v>49.54</c:v>
                      </c:pt>
                      <c:pt idx="1851" formatCode="0.00">
                        <c:v>49.57</c:v>
                      </c:pt>
                      <c:pt idx="1852" formatCode="0.00">
                        <c:v>49.599999999999994</c:v>
                      </c:pt>
                      <c:pt idx="1853" formatCode="0.00">
                        <c:v>49.64</c:v>
                      </c:pt>
                      <c:pt idx="1854" formatCode="0.00">
                        <c:v>49.669999999999995</c:v>
                      </c:pt>
                      <c:pt idx="1855" formatCode="0.00">
                        <c:v>49.699999999999996</c:v>
                      </c:pt>
                      <c:pt idx="1856" formatCode="0.00">
                        <c:v>49.739999999999995</c:v>
                      </c:pt>
                      <c:pt idx="1857" formatCode="0.00">
                        <c:v>49.769999999999996</c:v>
                      </c:pt>
                      <c:pt idx="1858" formatCode="0.00">
                        <c:v>49.8</c:v>
                      </c:pt>
                      <c:pt idx="1859" formatCode="0.00">
                        <c:v>49.839999999999996</c:v>
                      </c:pt>
                      <c:pt idx="1860" formatCode="0.00">
                        <c:v>49.87</c:v>
                      </c:pt>
                      <c:pt idx="1861" formatCode="0.00">
                        <c:v>49.9</c:v>
                      </c:pt>
                      <c:pt idx="1862" formatCode="0.00">
                        <c:v>49.94</c:v>
                      </c:pt>
                      <c:pt idx="1863" formatCode="0.00">
                        <c:v>49.97</c:v>
                      </c:pt>
                      <c:pt idx="1864" formatCode="0.00">
                        <c:v>50</c:v>
                      </c:pt>
                      <c:pt idx="1865" formatCode="0.00">
                        <c:v>50.04</c:v>
                      </c:pt>
                      <c:pt idx="1866" formatCode="0.00">
                        <c:v>50.07</c:v>
                      </c:pt>
                      <c:pt idx="1867" formatCode="0.00">
                        <c:v>50.099999999999994</c:v>
                      </c:pt>
                      <c:pt idx="1868" formatCode="0.00">
                        <c:v>50.14</c:v>
                      </c:pt>
                      <c:pt idx="1869" formatCode="0.00">
                        <c:v>50.169999999999995</c:v>
                      </c:pt>
                      <c:pt idx="1870" formatCode="0.00">
                        <c:v>50.199999999999996</c:v>
                      </c:pt>
                      <c:pt idx="1871" formatCode="0.00">
                        <c:v>50.239999999999995</c:v>
                      </c:pt>
                      <c:pt idx="1872" formatCode="0.00">
                        <c:v>50.269999999999996</c:v>
                      </c:pt>
                      <c:pt idx="1873" formatCode="0.00">
                        <c:v>50.3</c:v>
                      </c:pt>
                      <c:pt idx="1874" formatCode="0.00">
                        <c:v>50.339999999999996</c:v>
                      </c:pt>
                      <c:pt idx="1875" formatCode="0.00">
                        <c:v>50.37</c:v>
                      </c:pt>
                      <c:pt idx="1876" formatCode="0.00">
                        <c:v>50.4</c:v>
                      </c:pt>
                      <c:pt idx="1877" formatCode="0.00">
                        <c:v>50.44</c:v>
                      </c:pt>
                      <c:pt idx="1878" formatCode="0.00">
                        <c:v>50.47</c:v>
                      </c:pt>
                      <c:pt idx="1879" formatCode="0.00">
                        <c:v>50.5</c:v>
                      </c:pt>
                      <c:pt idx="1880" formatCode="0.00">
                        <c:v>50.54</c:v>
                      </c:pt>
                      <c:pt idx="1881" formatCode="0.00">
                        <c:v>50.57</c:v>
                      </c:pt>
                      <c:pt idx="1882" formatCode="0.00">
                        <c:v>50.599999999999994</c:v>
                      </c:pt>
                      <c:pt idx="1883" formatCode="0.00">
                        <c:v>50.64</c:v>
                      </c:pt>
                      <c:pt idx="1884" formatCode="0.00">
                        <c:v>50.669999999999995</c:v>
                      </c:pt>
                      <c:pt idx="1885" formatCode="0.00">
                        <c:v>50.699999999999996</c:v>
                      </c:pt>
                      <c:pt idx="1886" formatCode="0.00">
                        <c:v>50.739999999999995</c:v>
                      </c:pt>
                      <c:pt idx="1887" formatCode="0.00">
                        <c:v>50.769999999999996</c:v>
                      </c:pt>
                      <c:pt idx="1888" formatCode="0.00">
                        <c:v>50.8</c:v>
                      </c:pt>
                      <c:pt idx="1889" formatCode="0.00">
                        <c:v>50.839999999999996</c:v>
                      </c:pt>
                      <c:pt idx="1890" formatCode="0.00">
                        <c:v>50.87</c:v>
                      </c:pt>
                      <c:pt idx="1891" formatCode="0.00">
                        <c:v>50.9</c:v>
                      </c:pt>
                      <c:pt idx="1892" formatCode="0.00">
                        <c:v>50.94</c:v>
                      </c:pt>
                      <c:pt idx="1893" formatCode="0.00">
                        <c:v>50.97</c:v>
                      </c:pt>
                      <c:pt idx="1894" formatCode="0.00">
                        <c:v>51</c:v>
                      </c:pt>
                      <c:pt idx="1895" formatCode="0.00">
                        <c:v>51.04</c:v>
                      </c:pt>
                      <c:pt idx="1896" formatCode="0.00">
                        <c:v>51.07</c:v>
                      </c:pt>
                      <c:pt idx="1897" formatCode="0.00">
                        <c:v>51.099999999999994</c:v>
                      </c:pt>
                      <c:pt idx="1898" formatCode="0.00">
                        <c:v>51.14</c:v>
                      </c:pt>
                      <c:pt idx="1899" formatCode="0.00">
                        <c:v>51.169999999999995</c:v>
                      </c:pt>
                      <c:pt idx="1900" formatCode="0.00">
                        <c:v>51.199999999999996</c:v>
                      </c:pt>
                      <c:pt idx="1901" formatCode="0.00">
                        <c:v>51.239999999999995</c:v>
                      </c:pt>
                      <c:pt idx="1902" formatCode="0.00">
                        <c:v>51.269999999999996</c:v>
                      </c:pt>
                      <c:pt idx="1903" formatCode="0.00">
                        <c:v>51.3</c:v>
                      </c:pt>
                      <c:pt idx="1904" formatCode="0.00">
                        <c:v>51.339999999999996</c:v>
                      </c:pt>
                      <c:pt idx="1905" formatCode="0.00">
                        <c:v>51.37</c:v>
                      </c:pt>
                      <c:pt idx="1906" formatCode="0.00">
                        <c:v>51.4</c:v>
                      </c:pt>
                      <c:pt idx="1907" formatCode="0.00">
                        <c:v>51.44</c:v>
                      </c:pt>
                      <c:pt idx="1908" formatCode="0.00">
                        <c:v>51.47</c:v>
                      </c:pt>
                      <c:pt idx="1909" formatCode="0.00">
                        <c:v>51.5</c:v>
                      </c:pt>
                      <c:pt idx="1910" formatCode="0.00">
                        <c:v>51.54</c:v>
                      </c:pt>
                      <c:pt idx="1911" formatCode="0.00">
                        <c:v>51.57</c:v>
                      </c:pt>
                      <c:pt idx="1912" formatCode="0.00">
                        <c:v>51.599999999999994</c:v>
                      </c:pt>
                      <c:pt idx="1913" formatCode="0.00">
                        <c:v>51.64</c:v>
                      </c:pt>
                      <c:pt idx="1914" formatCode="0.00">
                        <c:v>51.669999999999995</c:v>
                      </c:pt>
                      <c:pt idx="1915" formatCode="0.00">
                        <c:v>51.699999999999996</c:v>
                      </c:pt>
                      <c:pt idx="1916" formatCode="0.00">
                        <c:v>51.739999999999995</c:v>
                      </c:pt>
                      <c:pt idx="1917" formatCode="0.00">
                        <c:v>51.769999999999996</c:v>
                      </c:pt>
                      <c:pt idx="1918" formatCode="0.00">
                        <c:v>51.8</c:v>
                      </c:pt>
                      <c:pt idx="1919" formatCode="0.00">
                        <c:v>51.839999999999996</c:v>
                      </c:pt>
                      <c:pt idx="1920" formatCode="0.00">
                        <c:v>51.87</c:v>
                      </c:pt>
                      <c:pt idx="1921" formatCode="0.00">
                        <c:v>51.9</c:v>
                      </c:pt>
                      <c:pt idx="1922" formatCode="0.00">
                        <c:v>51.939999999999991</c:v>
                      </c:pt>
                      <c:pt idx="1923" formatCode="0.00">
                        <c:v>51.969999999999992</c:v>
                      </c:pt>
                      <c:pt idx="1924" formatCode="0.00">
                        <c:v>51.999999999999993</c:v>
                      </c:pt>
                      <c:pt idx="1925" formatCode="0.00">
                        <c:v>52.04</c:v>
                      </c:pt>
                      <c:pt idx="1926" formatCode="0.00">
                        <c:v>52.07</c:v>
                      </c:pt>
                      <c:pt idx="1927" formatCode="0.00">
                        <c:v>52.1</c:v>
                      </c:pt>
                      <c:pt idx="1928" formatCode="0.00">
                        <c:v>52.139999999999993</c:v>
                      </c:pt>
                      <c:pt idx="1929" formatCode="0.00">
                        <c:v>52.169999999999995</c:v>
                      </c:pt>
                      <c:pt idx="1930" formatCode="0.00">
                        <c:v>52.199999999999996</c:v>
                      </c:pt>
                      <c:pt idx="1931" formatCode="0.00">
                        <c:v>52.24</c:v>
                      </c:pt>
                      <c:pt idx="1932" formatCode="0.00">
                        <c:v>52.27</c:v>
                      </c:pt>
                      <c:pt idx="1933" formatCode="0.00">
                        <c:v>52.300000000000004</c:v>
                      </c:pt>
                      <c:pt idx="1934" formatCode="0.00">
                        <c:v>52.339999999999996</c:v>
                      </c:pt>
                      <c:pt idx="1935" formatCode="0.00">
                        <c:v>52.37</c:v>
                      </c:pt>
                      <c:pt idx="1936" formatCode="0.00">
                        <c:v>52.4</c:v>
                      </c:pt>
                      <c:pt idx="1937" formatCode="0.00">
                        <c:v>52.439999999999991</c:v>
                      </c:pt>
                      <c:pt idx="1938" formatCode="0.00">
                        <c:v>52.469999999999992</c:v>
                      </c:pt>
                      <c:pt idx="1939" formatCode="0.00">
                        <c:v>52.499999999999993</c:v>
                      </c:pt>
                      <c:pt idx="1940" formatCode="0.00">
                        <c:v>52.54</c:v>
                      </c:pt>
                      <c:pt idx="1941" formatCode="0.00">
                        <c:v>52.57</c:v>
                      </c:pt>
                      <c:pt idx="1942" formatCode="0.00">
                        <c:v>52.6</c:v>
                      </c:pt>
                      <c:pt idx="1943" formatCode="0.00">
                        <c:v>52.639999999999993</c:v>
                      </c:pt>
                      <c:pt idx="1944" formatCode="0.00">
                        <c:v>52.669999999999995</c:v>
                      </c:pt>
                      <c:pt idx="1945" formatCode="0.00">
                        <c:v>52.699999999999996</c:v>
                      </c:pt>
                      <c:pt idx="1946" formatCode="0.00">
                        <c:v>52.74</c:v>
                      </c:pt>
                      <c:pt idx="1947" formatCode="0.00">
                        <c:v>52.77</c:v>
                      </c:pt>
                      <c:pt idx="1948" formatCode="0.00">
                        <c:v>52.800000000000004</c:v>
                      </c:pt>
                      <c:pt idx="1949" formatCode="0.00">
                        <c:v>52.839999999999996</c:v>
                      </c:pt>
                      <c:pt idx="1950" formatCode="0.00">
                        <c:v>52.87</c:v>
                      </c:pt>
                      <c:pt idx="1951" formatCode="0.00">
                        <c:v>52.9</c:v>
                      </c:pt>
                      <c:pt idx="1952" formatCode="0.00">
                        <c:v>52.939999999999991</c:v>
                      </c:pt>
                      <c:pt idx="1953" formatCode="0.00">
                        <c:v>52.969999999999992</c:v>
                      </c:pt>
                      <c:pt idx="1954" formatCode="0.00">
                        <c:v>52.999999999999993</c:v>
                      </c:pt>
                      <c:pt idx="1955" formatCode="0.00">
                        <c:v>53.04</c:v>
                      </c:pt>
                      <c:pt idx="1956" formatCode="0.00">
                        <c:v>53.07</c:v>
                      </c:pt>
                      <c:pt idx="1957" formatCode="0.00">
                        <c:v>53.1</c:v>
                      </c:pt>
                      <c:pt idx="1958" formatCode="0.00">
                        <c:v>53.139999999999993</c:v>
                      </c:pt>
                      <c:pt idx="1959" formatCode="0.00">
                        <c:v>53.169999999999995</c:v>
                      </c:pt>
                      <c:pt idx="1960" formatCode="0.00">
                        <c:v>53.199999999999996</c:v>
                      </c:pt>
                      <c:pt idx="1961" formatCode="0.00">
                        <c:v>53.24</c:v>
                      </c:pt>
                      <c:pt idx="1962" formatCode="0.00">
                        <c:v>53.27</c:v>
                      </c:pt>
                      <c:pt idx="1963" formatCode="0.00">
                        <c:v>53.300000000000004</c:v>
                      </c:pt>
                      <c:pt idx="1964" formatCode="0.00">
                        <c:v>53.339999999999996</c:v>
                      </c:pt>
                      <c:pt idx="1965" formatCode="0.00">
                        <c:v>53.37</c:v>
                      </c:pt>
                      <c:pt idx="1966" formatCode="0.00">
                        <c:v>53.4</c:v>
                      </c:pt>
                      <c:pt idx="1967" formatCode="0.00">
                        <c:v>53.439999999999991</c:v>
                      </c:pt>
                      <c:pt idx="1968" formatCode="0.00">
                        <c:v>53.469999999999992</c:v>
                      </c:pt>
                      <c:pt idx="1969" formatCode="0.00">
                        <c:v>53.499999999999993</c:v>
                      </c:pt>
                      <c:pt idx="1970" formatCode="0.00">
                        <c:v>53.54</c:v>
                      </c:pt>
                      <c:pt idx="1971" formatCode="0.00">
                        <c:v>53.57</c:v>
                      </c:pt>
                      <c:pt idx="1972" formatCode="0.00">
                        <c:v>53.6</c:v>
                      </c:pt>
                      <c:pt idx="1973" formatCode="0.00">
                        <c:v>53.639999999999993</c:v>
                      </c:pt>
                      <c:pt idx="1974" formatCode="0.00">
                        <c:v>53.669999999999995</c:v>
                      </c:pt>
                      <c:pt idx="1975" formatCode="0.00">
                        <c:v>53.699999999999996</c:v>
                      </c:pt>
                      <c:pt idx="1976" formatCode="0.00">
                        <c:v>53.74</c:v>
                      </c:pt>
                      <c:pt idx="1977" formatCode="0.00">
                        <c:v>53.77</c:v>
                      </c:pt>
                      <c:pt idx="1978" formatCode="0.00">
                        <c:v>53.800000000000004</c:v>
                      </c:pt>
                      <c:pt idx="1979" formatCode="0.00">
                        <c:v>53.839999999999996</c:v>
                      </c:pt>
                      <c:pt idx="1980" formatCode="0.00">
                        <c:v>53.87</c:v>
                      </c:pt>
                      <c:pt idx="1981" formatCode="0.00">
                        <c:v>53.9</c:v>
                      </c:pt>
                      <c:pt idx="1982" formatCode="0.00">
                        <c:v>53.939999999999991</c:v>
                      </c:pt>
                      <c:pt idx="1983" formatCode="0.00">
                        <c:v>53.969999999999992</c:v>
                      </c:pt>
                      <c:pt idx="1984" formatCode="0.00">
                        <c:v>53.999999999999993</c:v>
                      </c:pt>
                      <c:pt idx="1985" formatCode="0.00">
                        <c:v>54.04</c:v>
                      </c:pt>
                      <c:pt idx="1986" formatCode="0.00">
                        <c:v>54.07</c:v>
                      </c:pt>
                      <c:pt idx="1987" formatCode="0.00">
                        <c:v>54.1</c:v>
                      </c:pt>
                      <c:pt idx="1988" formatCode="0.00">
                        <c:v>54.139999999999993</c:v>
                      </c:pt>
                      <c:pt idx="1989" formatCode="0.00">
                        <c:v>54.169999999999995</c:v>
                      </c:pt>
                      <c:pt idx="1990" formatCode="0.00">
                        <c:v>54.199999999999996</c:v>
                      </c:pt>
                      <c:pt idx="1991" formatCode="0.00">
                        <c:v>54.24</c:v>
                      </c:pt>
                      <c:pt idx="1992" formatCode="0.00">
                        <c:v>54.27</c:v>
                      </c:pt>
                      <c:pt idx="1993" formatCode="0.00">
                        <c:v>54.300000000000004</c:v>
                      </c:pt>
                      <c:pt idx="1994" formatCode="0.00">
                        <c:v>54.339999999999996</c:v>
                      </c:pt>
                      <c:pt idx="1995" formatCode="0.00">
                        <c:v>54.37</c:v>
                      </c:pt>
                      <c:pt idx="1996" formatCode="0.00">
                        <c:v>54.4</c:v>
                      </c:pt>
                      <c:pt idx="1997" formatCode="0.00">
                        <c:v>54.439999999999991</c:v>
                      </c:pt>
                      <c:pt idx="1998" formatCode="0.00">
                        <c:v>54.469999999999992</c:v>
                      </c:pt>
                      <c:pt idx="1999" formatCode="0.00">
                        <c:v>54.499999999999993</c:v>
                      </c:pt>
                      <c:pt idx="2000" formatCode="0.00">
                        <c:v>54.54</c:v>
                      </c:pt>
                      <c:pt idx="2001" formatCode="0.00">
                        <c:v>54.57</c:v>
                      </c:pt>
                      <c:pt idx="2002" formatCode="0.00">
                        <c:v>54.6</c:v>
                      </c:pt>
                      <c:pt idx="2003" formatCode="0.00">
                        <c:v>54.639999999999993</c:v>
                      </c:pt>
                      <c:pt idx="2004" formatCode="0.00">
                        <c:v>54.669999999999995</c:v>
                      </c:pt>
                      <c:pt idx="2005" formatCode="0.00">
                        <c:v>54.699999999999996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IgG!$H$19:$H$2024</c15:sqref>
                        </c15:formulaRef>
                      </c:ext>
                    </c:extLst>
                    <c:numCache>
                      <c:formatCode>General</c:formatCode>
                      <c:ptCount val="2006"/>
                      <c:pt idx="0">
                        <c:v>24.3</c:v>
                      </c:pt>
                      <c:pt idx="1">
                        <c:v>24.5</c:v>
                      </c:pt>
                      <c:pt idx="2">
                        <c:v>24.8</c:v>
                      </c:pt>
                      <c:pt idx="3">
                        <c:v>25.2</c:v>
                      </c:pt>
                      <c:pt idx="4">
                        <c:v>25.2</c:v>
                      </c:pt>
                      <c:pt idx="5">
                        <c:v>24.9</c:v>
                      </c:pt>
                      <c:pt idx="6">
                        <c:v>24.4</c:v>
                      </c:pt>
                      <c:pt idx="7">
                        <c:v>23.7</c:v>
                      </c:pt>
                      <c:pt idx="8">
                        <c:v>22.9</c:v>
                      </c:pt>
                      <c:pt idx="9">
                        <c:v>21.9</c:v>
                      </c:pt>
                      <c:pt idx="10">
                        <c:v>20.8</c:v>
                      </c:pt>
                      <c:pt idx="11">
                        <c:v>19.8</c:v>
                      </c:pt>
                      <c:pt idx="12">
                        <c:v>18.7</c:v>
                      </c:pt>
                      <c:pt idx="13">
                        <c:v>17.7</c:v>
                      </c:pt>
                      <c:pt idx="14">
                        <c:v>16.600000000000001</c:v>
                      </c:pt>
                      <c:pt idx="15">
                        <c:v>15.3</c:v>
                      </c:pt>
                      <c:pt idx="16">
                        <c:v>14.1</c:v>
                      </c:pt>
                      <c:pt idx="17">
                        <c:v>12.7</c:v>
                      </c:pt>
                      <c:pt idx="18">
                        <c:v>11.5</c:v>
                      </c:pt>
                      <c:pt idx="19">
                        <c:v>10.3</c:v>
                      </c:pt>
                      <c:pt idx="20">
                        <c:v>8.9</c:v>
                      </c:pt>
                      <c:pt idx="21">
                        <c:v>7.6</c:v>
                      </c:pt>
                      <c:pt idx="22">
                        <c:v>6.3</c:v>
                      </c:pt>
                      <c:pt idx="23">
                        <c:v>5</c:v>
                      </c:pt>
                      <c:pt idx="24">
                        <c:v>3.7</c:v>
                      </c:pt>
                      <c:pt idx="25">
                        <c:v>2.2999999999999998</c:v>
                      </c:pt>
                      <c:pt idx="26">
                        <c:v>1</c:v>
                      </c:pt>
                      <c:pt idx="27">
                        <c:v>-0.4</c:v>
                      </c:pt>
                      <c:pt idx="28">
                        <c:v>-1.7</c:v>
                      </c:pt>
                      <c:pt idx="29">
                        <c:v>-3.2</c:v>
                      </c:pt>
                      <c:pt idx="30">
                        <c:v>-4.7</c:v>
                      </c:pt>
                      <c:pt idx="31">
                        <c:v>-6.2</c:v>
                      </c:pt>
                      <c:pt idx="32">
                        <c:v>-7.7</c:v>
                      </c:pt>
                      <c:pt idx="33">
                        <c:v>-9.1999999999999993</c:v>
                      </c:pt>
                      <c:pt idx="34">
                        <c:v>-1.9</c:v>
                      </c:pt>
                      <c:pt idx="35">
                        <c:v>-2</c:v>
                      </c:pt>
                      <c:pt idx="36">
                        <c:v>-2.2000000000000002</c:v>
                      </c:pt>
                      <c:pt idx="37">
                        <c:v>-2.2000000000000002</c:v>
                      </c:pt>
                      <c:pt idx="38">
                        <c:v>-2.4</c:v>
                      </c:pt>
                      <c:pt idx="39">
                        <c:v>-2.7</c:v>
                      </c:pt>
                      <c:pt idx="40">
                        <c:v>-3.2</c:v>
                      </c:pt>
                      <c:pt idx="41">
                        <c:v>-4.5</c:v>
                      </c:pt>
                      <c:pt idx="42">
                        <c:v>-7.9</c:v>
                      </c:pt>
                      <c:pt idx="43">
                        <c:v>-11.6</c:v>
                      </c:pt>
                      <c:pt idx="44">
                        <c:v>-14.4</c:v>
                      </c:pt>
                      <c:pt idx="45">
                        <c:v>-16.8</c:v>
                      </c:pt>
                      <c:pt idx="46">
                        <c:v>-19.399999999999999</c:v>
                      </c:pt>
                      <c:pt idx="47">
                        <c:v>-22.5</c:v>
                      </c:pt>
                      <c:pt idx="48">
                        <c:v>-25.7</c:v>
                      </c:pt>
                      <c:pt idx="49">
                        <c:v>-28.6</c:v>
                      </c:pt>
                      <c:pt idx="50">
                        <c:v>-31.2</c:v>
                      </c:pt>
                      <c:pt idx="51">
                        <c:v>-33.200000000000003</c:v>
                      </c:pt>
                      <c:pt idx="52">
                        <c:v>-35.1</c:v>
                      </c:pt>
                      <c:pt idx="53">
                        <c:v>-36.700000000000003</c:v>
                      </c:pt>
                      <c:pt idx="54">
                        <c:v>-38.1</c:v>
                      </c:pt>
                      <c:pt idx="55">
                        <c:v>-39.4</c:v>
                      </c:pt>
                      <c:pt idx="56">
                        <c:v>-40.5</c:v>
                      </c:pt>
                      <c:pt idx="57">
                        <c:v>-41.5</c:v>
                      </c:pt>
                      <c:pt idx="58">
                        <c:v>-42.5</c:v>
                      </c:pt>
                      <c:pt idx="59">
                        <c:v>-43.4</c:v>
                      </c:pt>
                      <c:pt idx="60">
                        <c:v>-44.3</c:v>
                      </c:pt>
                      <c:pt idx="61">
                        <c:v>-45</c:v>
                      </c:pt>
                      <c:pt idx="62">
                        <c:v>-45.7</c:v>
                      </c:pt>
                      <c:pt idx="63">
                        <c:v>-46.2</c:v>
                      </c:pt>
                      <c:pt idx="64">
                        <c:v>-46.8</c:v>
                      </c:pt>
                      <c:pt idx="65">
                        <c:v>-47.2</c:v>
                      </c:pt>
                      <c:pt idx="66">
                        <c:v>-47.5</c:v>
                      </c:pt>
                      <c:pt idx="67">
                        <c:v>-47.8</c:v>
                      </c:pt>
                      <c:pt idx="68">
                        <c:v>-48</c:v>
                      </c:pt>
                      <c:pt idx="69">
                        <c:v>-48.3</c:v>
                      </c:pt>
                      <c:pt idx="70">
                        <c:v>-48.4</c:v>
                      </c:pt>
                      <c:pt idx="71">
                        <c:v>-48.6</c:v>
                      </c:pt>
                      <c:pt idx="72">
                        <c:v>-48.6</c:v>
                      </c:pt>
                      <c:pt idx="73">
                        <c:v>-48.7</c:v>
                      </c:pt>
                      <c:pt idx="74">
                        <c:v>-48.6</c:v>
                      </c:pt>
                      <c:pt idx="75">
                        <c:v>-48.6</c:v>
                      </c:pt>
                      <c:pt idx="76">
                        <c:v>-48.5</c:v>
                      </c:pt>
                      <c:pt idx="77">
                        <c:v>-48.5</c:v>
                      </c:pt>
                      <c:pt idx="78">
                        <c:v>-48.4</c:v>
                      </c:pt>
                      <c:pt idx="79">
                        <c:v>-48.3</c:v>
                      </c:pt>
                      <c:pt idx="80">
                        <c:v>-48.3</c:v>
                      </c:pt>
                      <c:pt idx="81">
                        <c:v>-48.2</c:v>
                      </c:pt>
                      <c:pt idx="82">
                        <c:v>-48.2</c:v>
                      </c:pt>
                      <c:pt idx="83">
                        <c:v>-48</c:v>
                      </c:pt>
                      <c:pt idx="84">
                        <c:v>-48</c:v>
                      </c:pt>
                      <c:pt idx="85">
                        <c:v>-47.8</c:v>
                      </c:pt>
                      <c:pt idx="86">
                        <c:v>-47.6</c:v>
                      </c:pt>
                      <c:pt idx="87">
                        <c:v>-47.3</c:v>
                      </c:pt>
                      <c:pt idx="88">
                        <c:v>-46.9</c:v>
                      </c:pt>
                      <c:pt idx="89">
                        <c:v>-46.5</c:v>
                      </c:pt>
                      <c:pt idx="90">
                        <c:v>-45.9</c:v>
                      </c:pt>
                      <c:pt idx="91">
                        <c:v>-45.3</c:v>
                      </c:pt>
                      <c:pt idx="92">
                        <c:v>-44.6</c:v>
                      </c:pt>
                      <c:pt idx="93">
                        <c:v>-43.9</c:v>
                      </c:pt>
                      <c:pt idx="94">
                        <c:v>-43.2</c:v>
                      </c:pt>
                      <c:pt idx="95">
                        <c:v>-42.4</c:v>
                      </c:pt>
                      <c:pt idx="96">
                        <c:v>-41.6</c:v>
                      </c:pt>
                      <c:pt idx="97">
                        <c:v>-40.799999999999997</c:v>
                      </c:pt>
                      <c:pt idx="98">
                        <c:v>-40</c:v>
                      </c:pt>
                      <c:pt idx="99">
                        <c:v>-39.1</c:v>
                      </c:pt>
                      <c:pt idx="100">
                        <c:v>-38.299999999999997</c:v>
                      </c:pt>
                      <c:pt idx="101">
                        <c:v>-37.299999999999997</c:v>
                      </c:pt>
                      <c:pt idx="102">
                        <c:v>-36.6</c:v>
                      </c:pt>
                      <c:pt idx="103">
                        <c:v>-35.700000000000003</c:v>
                      </c:pt>
                      <c:pt idx="104">
                        <c:v>-34.799999999999997</c:v>
                      </c:pt>
                      <c:pt idx="105">
                        <c:v>-33.9</c:v>
                      </c:pt>
                      <c:pt idx="106">
                        <c:v>-33</c:v>
                      </c:pt>
                      <c:pt idx="107">
                        <c:v>-32.200000000000003</c:v>
                      </c:pt>
                      <c:pt idx="108">
                        <c:v>-31.3</c:v>
                      </c:pt>
                      <c:pt idx="109">
                        <c:v>-30.3</c:v>
                      </c:pt>
                      <c:pt idx="110">
                        <c:v>-29.3</c:v>
                      </c:pt>
                      <c:pt idx="111">
                        <c:v>-28.3</c:v>
                      </c:pt>
                      <c:pt idx="112">
                        <c:v>-27.3</c:v>
                      </c:pt>
                      <c:pt idx="113">
                        <c:v>-26.4</c:v>
                      </c:pt>
                      <c:pt idx="114">
                        <c:v>-25.5</c:v>
                      </c:pt>
                      <c:pt idx="115">
                        <c:v>-24.7</c:v>
                      </c:pt>
                      <c:pt idx="116">
                        <c:v>-23.7</c:v>
                      </c:pt>
                      <c:pt idx="117">
                        <c:v>-22.9</c:v>
                      </c:pt>
                      <c:pt idx="118">
                        <c:v>-22.2</c:v>
                      </c:pt>
                      <c:pt idx="119">
                        <c:v>-21.5</c:v>
                      </c:pt>
                      <c:pt idx="120">
                        <c:v>-20.9</c:v>
                      </c:pt>
                      <c:pt idx="121">
                        <c:v>-20.5</c:v>
                      </c:pt>
                      <c:pt idx="122">
                        <c:v>-20.100000000000001</c:v>
                      </c:pt>
                      <c:pt idx="123">
                        <c:v>-19.8</c:v>
                      </c:pt>
                      <c:pt idx="124">
                        <c:v>-19.5</c:v>
                      </c:pt>
                      <c:pt idx="125">
                        <c:v>-19.3</c:v>
                      </c:pt>
                      <c:pt idx="126">
                        <c:v>-19.100000000000001</c:v>
                      </c:pt>
                      <c:pt idx="127">
                        <c:v>-19</c:v>
                      </c:pt>
                      <c:pt idx="128">
                        <c:v>-18.8</c:v>
                      </c:pt>
                      <c:pt idx="129">
                        <c:v>-18.7</c:v>
                      </c:pt>
                      <c:pt idx="130">
                        <c:v>-18.600000000000001</c:v>
                      </c:pt>
                      <c:pt idx="131">
                        <c:v>-18.5</c:v>
                      </c:pt>
                      <c:pt idx="132">
                        <c:v>-18.399999999999999</c:v>
                      </c:pt>
                      <c:pt idx="133">
                        <c:v>-18.399999999999999</c:v>
                      </c:pt>
                      <c:pt idx="134">
                        <c:v>-18.3</c:v>
                      </c:pt>
                      <c:pt idx="135">
                        <c:v>-18.3</c:v>
                      </c:pt>
                      <c:pt idx="136">
                        <c:v>-18.2</c:v>
                      </c:pt>
                      <c:pt idx="137">
                        <c:v>-18.100000000000001</c:v>
                      </c:pt>
                      <c:pt idx="138">
                        <c:v>-18</c:v>
                      </c:pt>
                      <c:pt idx="139">
                        <c:v>-18</c:v>
                      </c:pt>
                      <c:pt idx="140">
                        <c:v>-18</c:v>
                      </c:pt>
                      <c:pt idx="141">
                        <c:v>-18</c:v>
                      </c:pt>
                      <c:pt idx="142">
                        <c:v>-17.899999999999999</c:v>
                      </c:pt>
                      <c:pt idx="143">
                        <c:v>-18</c:v>
                      </c:pt>
                      <c:pt idx="144">
                        <c:v>-17.899999999999999</c:v>
                      </c:pt>
                      <c:pt idx="145">
                        <c:v>-17.899999999999999</c:v>
                      </c:pt>
                      <c:pt idx="146">
                        <c:v>-17.8</c:v>
                      </c:pt>
                      <c:pt idx="147">
                        <c:v>-17.8</c:v>
                      </c:pt>
                      <c:pt idx="148">
                        <c:v>-17.899999999999999</c:v>
                      </c:pt>
                      <c:pt idx="149">
                        <c:v>-17.8</c:v>
                      </c:pt>
                      <c:pt idx="150">
                        <c:v>-17.8</c:v>
                      </c:pt>
                      <c:pt idx="151">
                        <c:v>-17.8</c:v>
                      </c:pt>
                      <c:pt idx="152">
                        <c:v>-17.8</c:v>
                      </c:pt>
                      <c:pt idx="153">
                        <c:v>-17.8</c:v>
                      </c:pt>
                      <c:pt idx="154">
                        <c:v>-17.7</c:v>
                      </c:pt>
                      <c:pt idx="155">
                        <c:v>-17.7</c:v>
                      </c:pt>
                      <c:pt idx="156">
                        <c:v>-17.7</c:v>
                      </c:pt>
                      <c:pt idx="157">
                        <c:v>-17.7</c:v>
                      </c:pt>
                      <c:pt idx="158">
                        <c:v>-17.7</c:v>
                      </c:pt>
                      <c:pt idx="159">
                        <c:v>-17.7</c:v>
                      </c:pt>
                      <c:pt idx="160">
                        <c:v>-17.600000000000001</c:v>
                      </c:pt>
                      <c:pt idx="161">
                        <c:v>-17.600000000000001</c:v>
                      </c:pt>
                      <c:pt idx="162">
                        <c:v>-17.600000000000001</c:v>
                      </c:pt>
                      <c:pt idx="163">
                        <c:v>-17.600000000000001</c:v>
                      </c:pt>
                      <c:pt idx="164">
                        <c:v>-17.5</c:v>
                      </c:pt>
                      <c:pt idx="165">
                        <c:v>-17.5</c:v>
                      </c:pt>
                      <c:pt idx="166">
                        <c:v>-17.5</c:v>
                      </c:pt>
                      <c:pt idx="167">
                        <c:v>-17.5</c:v>
                      </c:pt>
                      <c:pt idx="168">
                        <c:v>-17.5</c:v>
                      </c:pt>
                      <c:pt idx="169">
                        <c:v>-17.5</c:v>
                      </c:pt>
                      <c:pt idx="170">
                        <c:v>-17.5</c:v>
                      </c:pt>
                      <c:pt idx="171">
                        <c:v>-17.399999999999999</c:v>
                      </c:pt>
                      <c:pt idx="172">
                        <c:v>-17.399999999999999</c:v>
                      </c:pt>
                      <c:pt idx="173">
                        <c:v>-17.399999999999999</c:v>
                      </c:pt>
                      <c:pt idx="174">
                        <c:v>-17.399999999999999</c:v>
                      </c:pt>
                      <c:pt idx="175">
                        <c:v>-17.399999999999999</c:v>
                      </c:pt>
                      <c:pt idx="176">
                        <c:v>-17.399999999999999</c:v>
                      </c:pt>
                      <c:pt idx="177">
                        <c:v>-17.5</c:v>
                      </c:pt>
                      <c:pt idx="178">
                        <c:v>-17.5</c:v>
                      </c:pt>
                      <c:pt idx="179">
                        <c:v>-17.7</c:v>
                      </c:pt>
                      <c:pt idx="180">
                        <c:v>-17.899999999999999</c:v>
                      </c:pt>
                      <c:pt idx="181">
                        <c:v>-18.100000000000001</c:v>
                      </c:pt>
                      <c:pt idx="182">
                        <c:v>-18.399999999999999</c:v>
                      </c:pt>
                      <c:pt idx="183">
                        <c:v>-18.7</c:v>
                      </c:pt>
                      <c:pt idx="184">
                        <c:v>-19.2</c:v>
                      </c:pt>
                      <c:pt idx="185">
                        <c:v>-19.7</c:v>
                      </c:pt>
                      <c:pt idx="186">
                        <c:v>-20.2</c:v>
                      </c:pt>
                      <c:pt idx="187">
                        <c:v>-20.9</c:v>
                      </c:pt>
                      <c:pt idx="188">
                        <c:v>-21.6</c:v>
                      </c:pt>
                      <c:pt idx="189">
                        <c:v>-22.4</c:v>
                      </c:pt>
                      <c:pt idx="190">
                        <c:v>-23.2</c:v>
                      </c:pt>
                      <c:pt idx="191">
                        <c:v>-24</c:v>
                      </c:pt>
                      <c:pt idx="192">
                        <c:v>-25</c:v>
                      </c:pt>
                      <c:pt idx="193">
                        <c:v>-25.8</c:v>
                      </c:pt>
                      <c:pt idx="194">
                        <c:v>-26.7</c:v>
                      </c:pt>
                      <c:pt idx="195">
                        <c:v>-27.5</c:v>
                      </c:pt>
                      <c:pt idx="196">
                        <c:v>-28.4</c:v>
                      </c:pt>
                      <c:pt idx="197">
                        <c:v>-29.3</c:v>
                      </c:pt>
                      <c:pt idx="198">
                        <c:v>-30.1</c:v>
                      </c:pt>
                      <c:pt idx="199">
                        <c:v>-31</c:v>
                      </c:pt>
                      <c:pt idx="200">
                        <c:v>-31.9</c:v>
                      </c:pt>
                      <c:pt idx="201">
                        <c:v>-32.799999999999997</c:v>
                      </c:pt>
                      <c:pt idx="202">
                        <c:v>-33.6</c:v>
                      </c:pt>
                      <c:pt idx="203">
                        <c:v>-34.4</c:v>
                      </c:pt>
                      <c:pt idx="204">
                        <c:v>-35.200000000000003</c:v>
                      </c:pt>
                      <c:pt idx="205">
                        <c:v>-36</c:v>
                      </c:pt>
                      <c:pt idx="206">
                        <c:v>-36.9</c:v>
                      </c:pt>
                      <c:pt idx="207">
                        <c:v>-37.799999999999997</c:v>
                      </c:pt>
                      <c:pt idx="208">
                        <c:v>-38.700000000000003</c:v>
                      </c:pt>
                      <c:pt idx="209">
                        <c:v>-39.5</c:v>
                      </c:pt>
                      <c:pt idx="210">
                        <c:v>-40.299999999999997</c:v>
                      </c:pt>
                      <c:pt idx="211">
                        <c:v>-41.2</c:v>
                      </c:pt>
                      <c:pt idx="212">
                        <c:v>-42</c:v>
                      </c:pt>
                      <c:pt idx="213">
                        <c:v>-42.8</c:v>
                      </c:pt>
                      <c:pt idx="214">
                        <c:v>-43.5</c:v>
                      </c:pt>
                      <c:pt idx="215">
                        <c:v>-44.3</c:v>
                      </c:pt>
                      <c:pt idx="216">
                        <c:v>-45</c:v>
                      </c:pt>
                      <c:pt idx="217">
                        <c:v>-45.7</c:v>
                      </c:pt>
                      <c:pt idx="218">
                        <c:v>-46.3</c:v>
                      </c:pt>
                      <c:pt idx="219">
                        <c:v>-46.8</c:v>
                      </c:pt>
                      <c:pt idx="220">
                        <c:v>-47.2</c:v>
                      </c:pt>
                      <c:pt idx="221">
                        <c:v>-47.5</c:v>
                      </c:pt>
                      <c:pt idx="222">
                        <c:v>-47.8</c:v>
                      </c:pt>
                      <c:pt idx="223">
                        <c:v>-48</c:v>
                      </c:pt>
                      <c:pt idx="224">
                        <c:v>-48.1</c:v>
                      </c:pt>
                      <c:pt idx="225">
                        <c:v>-48.1</c:v>
                      </c:pt>
                      <c:pt idx="226">
                        <c:v>-48.1</c:v>
                      </c:pt>
                      <c:pt idx="227">
                        <c:v>-48.1</c:v>
                      </c:pt>
                      <c:pt idx="228">
                        <c:v>-48.1</c:v>
                      </c:pt>
                      <c:pt idx="229">
                        <c:v>-48.1</c:v>
                      </c:pt>
                      <c:pt idx="230">
                        <c:v>-48.1</c:v>
                      </c:pt>
                      <c:pt idx="231">
                        <c:v>-48.1</c:v>
                      </c:pt>
                      <c:pt idx="232">
                        <c:v>-48.1</c:v>
                      </c:pt>
                      <c:pt idx="233">
                        <c:v>-48.1</c:v>
                      </c:pt>
                      <c:pt idx="234">
                        <c:v>-48.2</c:v>
                      </c:pt>
                      <c:pt idx="235">
                        <c:v>-48.2</c:v>
                      </c:pt>
                      <c:pt idx="236">
                        <c:v>-48.2</c:v>
                      </c:pt>
                      <c:pt idx="237">
                        <c:v>-48.2</c:v>
                      </c:pt>
                      <c:pt idx="238">
                        <c:v>-48.3</c:v>
                      </c:pt>
                      <c:pt idx="239">
                        <c:v>-48.3</c:v>
                      </c:pt>
                      <c:pt idx="240">
                        <c:v>-48.3</c:v>
                      </c:pt>
                      <c:pt idx="241">
                        <c:v>-48.3</c:v>
                      </c:pt>
                      <c:pt idx="242">
                        <c:v>-48.3</c:v>
                      </c:pt>
                      <c:pt idx="243">
                        <c:v>-48.3</c:v>
                      </c:pt>
                      <c:pt idx="244">
                        <c:v>-48.2</c:v>
                      </c:pt>
                      <c:pt idx="245">
                        <c:v>-48.1</c:v>
                      </c:pt>
                      <c:pt idx="246">
                        <c:v>-47.9</c:v>
                      </c:pt>
                      <c:pt idx="247">
                        <c:v>-47.8</c:v>
                      </c:pt>
                      <c:pt idx="248">
                        <c:v>-47.6</c:v>
                      </c:pt>
                      <c:pt idx="249">
                        <c:v>-47.4</c:v>
                      </c:pt>
                      <c:pt idx="250">
                        <c:v>-47.2</c:v>
                      </c:pt>
                      <c:pt idx="251">
                        <c:v>-46.9</c:v>
                      </c:pt>
                      <c:pt idx="252">
                        <c:v>-46.6</c:v>
                      </c:pt>
                      <c:pt idx="253">
                        <c:v>-46.3</c:v>
                      </c:pt>
                      <c:pt idx="254">
                        <c:v>-45.8</c:v>
                      </c:pt>
                      <c:pt idx="255">
                        <c:v>-45.4</c:v>
                      </c:pt>
                      <c:pt idx="256">
                        <c:v>-44.9</c:v>
                      </c:pt>
                      <c:pt idx="257">
                        <c:v>-44.4</c:v>
                      </c:pt>
                      <c:pt idx="258">
                        <c:v>-43.9</c:v>
                      </c:pt>
                      <c:pt idx="259">
                        <c:v>-43.3</c:v>
                      </c:pt>
                      <c:pt idx="260">
                        <c:v>-42.8</c:v>
                      </c:pt>
                      <c:pt idx="261">
                        <c:v>-42.3</c:v>
                      </c:pt>
                      <c:pt idx="262">
                        <c:v>-41.7</c:v>
                      </c:pt>
                      <c:pt idx="263">
                        <c:v>-41.2</c:v>
                      </c:pt>
                      <c:pt idx="264">
                        <c:v>-40.6</c:v>
                      </c:pt>
                      <c:pt idx="265">
                        <c:v>-40</c:v>
                      </c:pt>
                      <c:pt idx="266">
                        <c:v>-39.5</c:v>
                      </c:pt>
                      <c:pt idx="267">
                        <c:v>-38.9</c:v>
                      </c:pt>
                      <c:pt idx="268">
                        <c:v>-38.299999999999997</c:v>
                      </c:pt>
                      <c:pt idx="269">
                        <c:v>-37.799999999999997</c:v>
                      </c:pt>
                      <c:pt idx="270">
                        <c:v>-37.200000000000003</c:v>
                      </c:pt>
                      <c:pt idx="271">
                        <c:v>-36.700000000000003</c:v>
                      </c:pt>
                      <c:pt idx="272">
                        <c:v>-36</c:v>
                      </c:pt>
                      <c:pt idx="273">
                        <c:v>-35.4</c:v>
                      </c:pt>
                      <c:pt idx="274">
                        <c:v>-34.9</c:v>
                      </c:pt>
                      <c:pt idx="275">
                        <c:v>-34.299999999999997</c:v>
                      </c:pt>
                      <c:pt idx="276">
                        <c:v>-33.799999999999997</c:v>
                      </c:pt>
                      <c:pt idx="277">
                        <c:v>-33.200000000000003</c:v>
                      </c:pt>
                      <c:pt idx="278">
                        <c:v>-32.700000000000003</c:v>
                      </c:pt>
                      <c:pt idx="279">
                        <c:v>-32.299999999999997</c:v>
                      </c:pt>
                      <c:pt idx="280">
                        <c:v>-31.9</c:v>
                      </c:pt>
                      <c:pt idx="281">
                        <c:v>-31.6</c:v>
                      </c:pt>
                      <c:pt idx="282">
                        <c:v>-31.4</c:v>
                      </c:pt>
                      <c:pt idx="283">
                        <c:v>-31.2</c:v>
                      </c:pt>
                      <c:pt idx="284">
                        <c:v>-30.9</c:v>
                      </c:pt>
                      <c:pt idx="285">
                        <c:v>-30.8</c:v>
                      </c:pt>
                      <c:pt idx="286">
                        <c:v>-30.7</c:v>
                      </c:pt>
                      <c:pt idx="287">
                        <c:v>-30.6</c:v>
                      </c:pt>
                      <c:pt idx="288">
                        <c:v>-30.5</c:v>
                      </c:pt>
                      <c:pt idx="289">
                        <c:v>-30.4</c:v>
                      </c:pt>
                      <c:pt idx="290">
                        <c:v>-30.3</c:v>
                      </c:pt>
                      <c:pt idx="291">
                        <c:v>-30.3</c:v>
                      </c:pt>
                      <c:pt idx="292">
                        <c:v>-30.3</c:v>
                      </c:pt>
                      <c:pt idx="293">
                        <c:v>-30.2</c:v>
                      </c:pt>
                      <c:pt idx="294">
                        <c:v>-30.2</c:v>
                      </c:pt>
                      <c:pt idx="295">
                        <c:v>-30.2</c:v>
                      </c:pt>
                      <c:pt idx="296">
                        <c:v>-30.1</c:v>
                      </c:pt>
                      <c:pt idx="297">
                        <c:v>-30</c:v>
                      </c:pt>
                      <c:pt idx="298">
                        <c:v>-30</c:v>
                      </c:pt>
                      <c:pt idx="299">
                        <c:v>-30</c:v>
                      </c:pt>
                      <c:pt idx="300">
                        <c:v>-30</c:v>
                      </c:pt>
                      <c:pt idx="301">
                        <c:v>-30</c:v>
                      </c:pt>
                      <c:pt idx="302">
                        <c:v>-30</c:v>
                      </c:pt>
                      <c:pt idx="303">
                        <c:v>-29.9</c:v>
                      </c:pt>
                      <c:pt idx="304">
                        <c:v>-29.9</c:v>
                      </c:pt>
                      <c:pt idx="305">
                        <c:v>-29.9</c:v>
                      </c:pt>
                      <c:pt idx="306">
                        <c:v>-29.9</c:v>
                      </c:pt>
                      <c:pt idx="307">
                        <c:v>-29.9</c:v>
                      </c:pt>
                      <c:pt idx="308">
                        <c:v>-29.9</c:v>
                      </c:pt>
                      <c:pt idx="309">
                        <c:v>-30</c:v>
                      </c:pt>
                      <c:pt idx="310">
                        <c:v>-30.2</c:v>
                      </c:pt>
                      <c:pt idx="311">
                        <c:v>-30.3</c:v>
                      </c:pt>
                      <c:pt idx="312">
                        <c:v>-30.5</c:v>
                      </c:pt>
                      <c:pt idx="313">
                        <c:v>-30.9</c:v>
                      </c:pt>
                      <c:pt idx="314">
                        <c:v>-31.4</c:v>
                      </c:pt>
                      <c:pt idx="315">
                        <c:v>-31.9</c:v>
                      </c:pt>
                      <c:pt idx="316">
                        <c:v>-32.5</c:v>
                      </c:pt>
                      <c:pt idx="317">
                        <c:v>-33.200000000000003</c:v>
                      </c:pt>
                      <c:pt idx="318">
                        <c:v>-33.9</c:v>
                      </c:pt>
                      <c:pt idx="319">
                        <c:v>-34.700000000000003</c:v>
                      </c:pt>
                      <c:pt idx="320">
                        <c:v>-35.4</c:v>
                      </c:pt>
                      <c:pt idx="321">
                        <c:v>-36.200000000000003</c:v>
                      </c:pt>
                      <c:pt idx="322">
                        <c:v>-36.9</c:v>
                      </c:pt>
                      <c:pt idx="323">
                        <c:v>-37.799999999999997</c:v>
                      </c:pt>
                      <c:pt idx="324">
                        <c:v>-38.5</c:v>
                      </c:pt>
                      <c:pt idx="325">
                        <c:v>-39.4</c:v>
                      </c:pt>
                      <c:pt idx="326">
                        <c:v>-40.299999999999997</c:v>
                      </c:pt>
                      <c:pt idx="327">
                        <c:v>-41.1</c:v>
                      </c:pt>
                      <c:pt idx="328">
                        <c:v>-41.9</c:v>
                      </c:pt>
                      <c:pt idx="329">
                        <c:v>-42.7</c:v>
                      </c:pt>
                      <c:pt idx="330">
                        <c:v>-43.4</c:v>
                      </c:pt>
                      <c:pt idx="331">
                        <c:v>-44.2</c:v>
                      </c:pt>
                      <c:pt idx="332">
                        <c:v>-44.9</c:v>
                      </c:pt>
                      <c:pt idx="333">
                        <c:v>-45.5</c:v>
                      </c:pt>
                      <c:pt idx="334">
                        <c:v>-46.3</c:v>
                      </c:pt>
                      <c:pt idx="335">
                        <c:v>-46.8</c:v>
                      </c:pt>
                      <c:pt idx="336">
                        <c:v>-47.3</c:v>
                      </c:pt>
                      <c:pt idx="337">
                        <c:v>-47.7</c:v>
                      </c:pt>
                      <c:pt idx="338">
                        <c:v>-47.9</c:v>
                      </c:pt>
                      <c:pt idx="339">
                        <c:v>-48.1</c:v>
                      </c:pt>
                      <c:pt idx="340">
                        <c:v>-48.2</c:v>
                      </c:pt>
                      <c:pt idx="341">
                        <c:v>-48.2</c:v>
                      </c:pt>
                      <c:pt idx="342">
                        <c:v>-48.3</c:v>
                      </c:pt>
                      <c:pt idx="343">
                        <c:v>-48.2</c:v>
                      </c:pt>
                      <c:pt idx="344">
                        <c:v>-48.2</c:v>
                      </c:pt>
                      <c:pt idx="345">
                        <c:v>-48.2</c:v>
                      </c:pt>
                      <c:pt idx="346">
                        <c:v>-48.2</c:v>
                      </c:pt>
                      <c:pt idx="347">
                        <c:v>-48.2</c:v>
                      </c:pt>
                      <c:pt idx="348">
                        <c:v>-48.2</c:v>
                      </c:pt>
                      <c:pt idx="349">
                        <c:v>-48.2</c:v>
                      </c:pt>
                      <c:pt idx="350">
                        <c:v>-48.2</c:v>
                      </c:pt>
                      <c:pt idx="351">
                        <c:v>-48.2</c:v>
                      </c:pt>
                      <c:pt idx="352">
                        <c:v>-48.2</c:v>
                      </c:pt>
                      <c:pt idx="353">
                        <c:v>-48.3</c:v>
                      </c:pt>
                      <c:pt idx="354">
                        <c:v>-48.3</c:v>
                      </c:pt>
                      <c:pt idx="355">
                        <c:v>-48.3</c:v>
                      </c:pt>
                      <c:pt idx="356">
                        <c:v>-48.3</c:v>
                      </c:pt>
                      <c:pt idx="357">
                        <c:v>-48.3</c:v>
                      </c:pt>
                      <c:pt idx="358">
                        <c:v>-48.3</c:v>
                      </c:pt>
                      <c:pt idx="359">
                        <c:v>-48</c:v>
                      </c:pt>
                      <c:pt idx="360">
                        <c:v>-47.7</c:v>
                      </c:pt>
                      <c:pt idx="361">
                        <c:v>-47.3</c:v>
                      </c:pt>
                      <c:pt idx="362">
                        <c:v>-46.9</c:v>
                      </c:pt>
                      <c:pt idx="363">
                        <c:v>-46.7</c:v>
                      </c:pt>
                      <c:pt idx="364">
                        <c:v>-46.7</c:v>
                      </c:pt>
                      <c:pt idx="365">
                        <c:v>-46.7</c:v>
                      </c:pt>
                      <c:pt idx="366">
                        <c:v>-46.8</c:v>
                      </c:pt>
                      <c:pt idx="367">
                        <c:v>-46.9</c:v>
                      </c:pt>
                      <c:pt idx="368">
                        <c:v>-47</c:v>
                      </c:pt>
                      <c:pt idx="369">
                        <c:v>-47.2</c:v>
                      </c:pt>
                      <c:pt idx="370">
                        <c:v>-47.3</c:v>
                      </c:pt>
                      <c:pt idx="371">
                        <c:v>-47.5</c:v>
                      </c:pt>
                      <c:pt idx="372">
                        <c:v>-47.6</c:v>
                      </c:pt>
                      <c:pt idx="373">
                        <c:v>-47.7</c:v>
                      </c:pt>
                      <c:pt idx="374">
                        <c:v>-47.8</c:v>
                      </c:pt>
                      <c:pt idx="375">
                        <c:v>-47.8</c:v>
                      </c:pt>
                      <c:pt idx="376">
                        <c:v>-47.9</c:v>
                      </c:pt>
                      <c:pt idx="377">
                        <c:v>-48</c:v>
                      </c:pt>
                      <c:pt idx="378">
                        <c:v>-48</c:v>
                      </c:pt>
                      <c:pt idx="379">
                        <c:v>-48</c:v>
                      </c:pt>
                      <c:pt idx="380">
                        <c:v>-48.2</c:v>
                      </c:pt>
                      <c:pt idx="381">
                        <c:v>-48.2</c:v>
                      </c:pt>
                      <c:pt idx="382">
                        <c:v>-48.2</c:v>
                      </c:pt>
                      <c:pt idx="383">
                        <c:v>-48.2</c:v>
                      </c:pt>
                      <c:pt idx="384">
                        <c:v>-48.2</c:v>
                      </c:pt>
                      <c:pt idx="385">
                        <c:v>-48</c:v>
                      </c:pt>
                      <c:pt idx="386">
                        <c:v>-47.8</c:v>
                      </c:pt>
                      <c:pt idx="387">
                        <c:v>-47.5</c:v>
                      </c:pt>
                      <c:pt idx="388">
                        <c:v>-47.1</c:v>
                      </c:pt>
                      <c:pt idx="389">
                        <c:v>-46.4</c:v>
                      </c:pt>
                      <c:pt idx="390">
                        <c:v>-45.8</c:v>
                      </c:pt>
                      <c:pt idx="391">
                        <c:v>-45.1</c:v>
                      </c:pt>
                      <c:pt idx="392">
                        <c:v>-44.4</c:v>
                      </c:pt>
                      <c:pt idx="393">
                        <c:v>-43.8</c:v>
                      </c:pt>
                      <c:pt idx="394">
                        <c:v>-43</c:v>
                      </c:pt>
                      <c:pt idx="395">
                        <c:v>-42.2</c:v>
                      </c:pt>
                      <c:pt idx="396">
                        <c:v>-41.3</c:v>
                      </c:pt>
                      <c:pt idx="397">
                        <c:v>-40.299999999999997</c:v>
                      </c:pt>
                      <c:pt idx="398">
                        <c:v>-39.1</c:v>
                      </c:pt>
                      <c:pt idx="399">
                        <c:v>-37.9</c:v>
                      </c:pt>
                      <c:pt idx="400">
                        <c:v>-37.200000000000003</c:v>
                      </c:pt>
                      <c:pt idx="401">
                        <c:v>-36.9</c:v>
                      </c:pt>
                      <c:pt idx="402">
                        <c:v>-36.799999999999997</c:v>
                      </c:pt>
                      <c:pt idx="403">
                        <c:v>-36.700000000000003</c:v>
                      </c:pt>
                      <c:pt idx="404">
                        <c:v>-36.4</c:v>
                      </c:pt>
                      <c:pt idx="405">
                        <c:v>-36.299999999999997</c:v>
                      </c:pt>
                      <c:pt idx="406">
                        <c:v>-36.1</c:v>
                      </c:pt>
                      <c:pt idx="407">
                        <c:v>-35.9</c:v>
                      </c:pt>
                      <c:pt idx="408">
                        <c:v>-35.700000000000003</c:v>
                      </c:pt>
                      <c:pt idx="409">
                        <c:v>-35.4</c:v>
                      </c:pt>
                      <c:pt idx="410">
                        <c:v>-35</c:v>
                      </c:pt>
                      <c:pt idx="411">
                        <c:v>-34.799999999999997</c:v>
                      </c:pt>
                      <c:pt idx="412">
                        <c:v>-34.299999999999997</c:v>
                      </c:pt>
                      <c:pt idx="413">
                        <c:v>-34</c:v>
                      </c:pt>
                      <c:pt idx="414">
                        <c:v>-33.700000000000003</c:v>
                      </c:pt>
                      <c:pt idx="415">
                        <c:v>-33.299999999999997</c:v>
                      </c:pt>
                      <c:pt idx="416">
                        <c:v>-33.1</c:v>
                      </c:pt>
                      <c:pt idx="417">
                        <c:v>-32.9</c:v>
                      </c:pt>
                      <c:pt idx="418">
                        <c:v>-32.700000000000003</c:v>
                      </c:pt>
                      <c:pt idx="419">
                        <c:v>-32.4</c:v>
                      </c:pt>
                      <c:pt idx="420">
                        <c:v>-32.200000000000003</c:v>
                      </c:pt>
                      <c:pt idx="421">
                        <c:v>-32</c:v>
                      </c:pt>
                      <c:pt idx="422">
                        <c:v>-31.9</c:v>
                      </c:pt>
                      <c:pt idx="423">
                        <c:v>-31.7</c:v>
                      </c:pt>
                      <c:pt idx="424">
                        <c:v>-31.4</c:v>
                      </c:pt>
                      <c:pt idx="425">
                        <c:v>-31.3</c:v>
                      </c:pt>
                      <c:pt idx="426">
                        <c:v>-31.1</c:v>
                      </c:pt>
                      <c:pt idx="427">
                        <c:v>-30.9</c:v>
                      </c:pt>
                      <c:pt idx="428">
                        <c:v>-30.7</c:v>
                      </c:pt>
                      <c:pt idx="429">
                        <c:v>-30.5</c:v>
                      </c:pt>
                      <c:pt idx="430">
                        <c:v>-30.4</c:v>
                      </c:pt>
                      <c:pt idx="431">
                        <c:v>-30.2</c:v>
                      </c:pt>
                      <c:pt idx="432">
                        <c:v>-30</c:v>
                      </c:pt>
                      <c:pt idx="433">
                        <c:v>-29.9</c:v>
                      </c:pt>
                      <c:pt idx="434">
                        <c:v>-29.8</c:v>
                      </c:pt>
                      <c:pt idx="435">
                        <c:v>-29.7</c:v>
                      </c:pt>
                      <c:pt idx="436">
                        <c:v>-29.5</c:v>
                      </c:pt>
                      <c:pt idx="437">
                        <c:v>-29.4</c:v>
                      </c:pt>
                      <c:pt idx="438">
                        <c:v>-29.3</c:v>
                      </c:pt>
                      <c:pt idx="439">
                        <c:v>-29.2</c:v>
                      </c:pt>
                      <c:pt idx="440">
                        <c:v>-29</c:v>
                      </c:pt>
                      <c:pt idx="441">
                        <c:v>-28.9</c:v>
                      </c:pt>
                      <c:pt idx="442">
                        <c:v>-28.1</c:v>
                      </c:pt>
                      <c:pt idx="443">
                        <c:v>-28.2</c:v>
                      </c:pt>
                      <c:pt idx="444">
                        <c:v>-28.2</c:v>
                      </c:pt>
                      <c:pt idx="445">
                        <c:v>-28.3</c:v>
                      </c:pt>
                      <c:pt idx="446">
                        <c:v>-28.3</c:v>
                      </c:pt>
                      <c:pt idx="447">
                        <c:v>-28.3</c:v>
                      </c:pt>
                      <c:pt idx="448">
                        <c:v>-28.2</c:v>
                      </c:pt>
                      <c:pt idx="449">
                        <c:v>-28.2</c:v>
                      </c:pt>
                      <c:pt idx="450">
                        <c:v>-28.1</c:v>
                      </c:pt>
                      <c:pt idx="451">
                        <c:v>-28</c:v>
                      </c:pt>
                      <c:pt idx="452">
                        <c:v>-27.9</c:v>
                      </c:pt>
                      <c:pt idx="453">
                        <c:v>-27.8</c:v>
                      </c:pt>
                      <c:pt idx="454">
                        <c:v>-27.8</c:v>
                      </c:pt>
                      <c:pt idx="455">
                        <c:v>-27.7</c:v>
                      </c:pt>
                      <c:pt idx="456">
                        <c:v>-27.7</c:v>
                      </c:pt>
                      <c:pt idx="457">
                        <c:v>-27.6</c:v>
                      </c:pt>
                      <c:pt idx="458">
                        <c:v>-27.5</c:v>
                      </c:pt>
                      <c:pt idx="459">
                        <c:v>-27.5</c:v>
                      </c:pt>
                      <c:pt idx="460">
                        <c:v>-27.4</c:v>
                      </c:pt>
                      <c:pt idx="461">
                        <c:v>-27.3</c:v>
                      </c:pt>
                      <c:pt idx="462">
                        <c:v>-27.3</c:v>
                      </c:pt>
                      <c:pt idx="463">
                        <c:v>-27.3</c:v>
                      </c:pt>
                      <c:pt idx="464">
                        <c:v>-27.2</c:v>
                      </c:pt>
                      <c:pt idx="465">
                        <c:v>-27.1</c:v>
                      </c:pt>
                      <c:pt idx="466">
                        <c:v>-27</c:v>
                      </c:pt>
                      <c:pt idx="467">
                        <c:v>-27</c:v>
                      </c:pt>
                      <c:pt idx="468">
                        <c:v>-26.9</c:v>
                      </c:pt>
                      <c:pt idx="469">
                        <c:v>-26.9</c:v>
                      </c:pt>
                      <c:pt idx="470">
                        <c:v>-26.8</c:v>
                      </c:pt>
                      <c:pt idx="471">
                        <c:v>-26.8</c:v>
                      </c:pt>
                      <c:pt idx="472">
                        <c:v>-26</c:v>
                      </c:pt>
                      <c:pt idx="473">
                        <c:v>-26</c:v>
                      </c:pt>
                      <c:pt idx="474">
                        <c:v>-26.2</c:v>
                      </c:pt>
                      <c:pt idx="475">
                        <c:v>-26.2</c:v>
                      </c:pt>
                      <c:pt idx="476">
                        <c:v>-26.3</c:v>
                      </c:pt>
                      <c:pt idx="477">
                        <c:v>-26.4</c:v>
                      </c:pt>
                      <c:pt idx="478">
                        <c:v>-26.4</c:v>
                      </c:pt>
                      <c:pt idx="479">
                        <c:v>-26.3</c:v>
                      </c:pt>
                      <c:pt idx="480">
                        <c:v>-26.3</c:v>
                      </c:pt>
                      <c:pt idx="481">
                        <c:v>-26.3</c:v>
                      </c:pt>
                      <c:pt idx="482">
                        <c:v>-26.3</c:v>
                      </c:pt>
                      <c:pt idx="483">
                        <c:v>-26.2</c:v>
                      </c:pt>
                      <c:pt idx="484">
                        <c:v>-26.2</c:v>
                      </c:pt>
                      <c:pt idx="485">
                        <c:v>-26.2</c:v>
                      </c:pt>
                      <c:pt idx="486">
                        <c:v>-26.1</c:v>
                      </c:pt>
                      <c:pt idx="487">
                        <c:v>-26</c:v>
                      </c:pt>
                      <c:pt idx="488">
                        <c:v>-26</c:v>
                      </c:pt>
                      <c:pt idx="489">
                        <c:v>-25.9</c:v>
                      </c:pt>
                      <c:pt idx="490">
                        <c:v>-25.9</c:v>
                      </c:pt>
                      <c:pt idx="491">
                        <c:v>-25.8</c:v>
                      </c:pt>
                      <c:pt idx="492">
                        <c:v>-25.8</c:v>
                      </c:pt>
                      <c:pt idx="493">
                        <c:v>-25.7</c:v>
                      </c:pt>
                      <c:pt idx="494">
                        <c:v>-25.7</c:v>
                      </c:pt>
                      <c:pt idx="495">
                        <c:v>-25.6</c:v>
                      </c:pt>
                      <c:pt idx="496">
                        <c:v>-25.6</c:v>
                      </c:pt>
                      <c:pt idx="497">
                        <c:v>-25.6</c:v>
                      </c:pt>
                      <c:pt idx="498">
                        <c:v>-25.6</c:v>
                      </c:pt>
                      <c:pt idx="499">
                        <c:v>-25.5</c:v>
                      </c:pt>
                      <c:pt idx="500">
                        <c:v>-25.4</c:v>
                      </c:pt>
                      <c:pt idx="501">
                        <c:v>-25.4</c:v>
                      </c:pt>
                      <c:pt idx="502">
                        <c:v>-24.6</c:v>
                      </c:pt>
                      <c:pt idx="503">
                        <c:v>-24.6</c:v>
                      </c:pt>
                      <c:pt idx="504">
                        <c:v>-24.7</c:v>
                      </c:pt>
                      <c:pt idx="505">
                        <c:v>-24.9</c:v>
                      </c:pt>
                      <c:pt idx="506">
                        <c:v>-24.9</c:v>
                      </c:pt>
                      <c:pt idx="507">
                        <c:v>-24.9</c:v>
                      </c:pt>
                      <c:pt idx="508">
                        <c:v>-25</c:v>
                      </c:pt>
                      <c:pt idx="509">
                        <c:v>-24.9</c:v>
                      </c:pt>
                      <c:pt idx="510">
                        <c:v>-24.9</c:v>
                      </c:pt>
                      <c:pt idx="511">
                        <c:v>-24.8</c:v>
                      </c:pt>
                      <c:pt idx="512">
                        <c:v>-24.9</c:v>
                      </c:pt>
                      <c:pt idx="513">
                        <c:v>-24.8</c:v>
                      </c:pt>
                      <c:pt idx="514">
                        <c:v>-24.7</c:v>
                      </c:pt>
                      <c:pt idx="515">
                        <c:v>-24.7</c:v>
                      </c:pt>
                      <c:pt idx="516">
                        <c:v>-24.7</c:v>
                      </c:pt>
                      <c:pt idx="517">
                        <c:v>-24.6</c:v>
                      </c:pt>
                      <c:pt idx="518">
                        <c:v>-24.5</c:v>
                      </c:pt>
                      <c:pt idx="519">
                        <c:v>-24.4</c:v>
                      </c:pt>
                      <c:pt idx="520">
                        <c:v>-24.4</c:v>
                      </c:pt>
                      <c:pt idx="521">
                        <c:v>-24.3</c:v>
                      </c:pt>
                      <c:pt idx="522">
                        <c:v>-24.2</c:v>
                      </c:pt>
                      <c:pt idx="523">
                        <c:v>-24.2</c:v>
                      </c:pt>
                      <c:pt idx="524">
                        <c:v>-24</c:v>
                      </c:pt>
                      <c:pt idx="525">
                        <c:v>-23.9</c:v>
                      </c:pt>
                      <c:pt idx="526">
                        <c:v>-23.8</c:v>
                      </c:pt>
                      <c:pt idx="527">
                        <c:v>-23.7</c:v>
                      </c:pt>
                      <c:pt idx="528">
                        <c:v>-23.5</c:v>
                      </c:pt>
                      <c:pt idx="529">
                        <c:v>-23.4</c:v>
                      </c:pt>
                      <c:pt idx="530">
                        <c:v>-23.2</c:v>
                      </c:pt>
                      <c:pt idx="531">
                        <c:v>-22.8</c:v>
                      </c:pt>
                      <c:pt idx="532">
                        <c:v>-22.5</c:v>
                      </c:pt>
                      <c:pt idx="533">
                        <c:v>-22</c:v>
                      </c:pt>
                      <c:pt idx="534">
                        <c:v>-21.9</c:v>
                      </c:pt>
                      <c:pt idx="535">
                        <c:v>-22</c:v>
                      </c:pt>
                      <c:pt idx="536">
                        <c:v>-21.9</c:v>
                      </c:pt>
                      <c:pt idx="537">
                        <c:v>-21.9</c:v>
                      </c:pt>
                      <c:pt idx="538">
                        <c:v>-21.9</c:v>
                      </c:pt>
                      <c:pt idx="539">
                        <c:v>-21.8</c:v>
                      </c:pt>
                      <c:pt idx="540">
                        <c:v>-21.8</c:v>
                      </c:pt>
                      <c:pt idx="541">
                        <c:v>-21.8</c:v>
                      </c:pt>
                      <c:pt idx="542">
                        <c:v>-21.7</c:v>
                      </c:pt>
                      <c:pt idx="543">
                        <c:v>-21.7</c:v>
                      </c:pt>
                      <c:pt idx="544">
                        <c:v>-21.6</c:v>
                      </c:pt>
                      <c:pt idx="545">
                        <c:v>-21.5</c:v>
                      </c:pt>
                      <c:pt idx="546">
                        <c:v>-21.5</c:v>
                      </c:pt>
                      <c:pt idx="547">
                        <c:v>-21.5</c:v>
                      </c:pt>
                      <c:pt idx="548">
                        <c:v>-21.4</c:v>
                      </c:pt>
                      <c:pt idx="549">
                        <c:v>-21.4</c:v>
                      </c:pt>
                      <c:pt idx="550">
                        <c:v>-21.4</c:v>
                      </c:pt>
                      <c:pt idx="551">
                        <c:v>-21.3</c:v>
                      </c:pt>
                      <c:pt idx="552">
                        <c:v>-21.3</c:v>
                      </c:pt>
                      <c:pt idx="553">
                        <c:v>-21.3</c:v>
                      </c:pt>
                      <c:pt idx="554">
                        <c:v>-21.2</c:v>
                      </c:pt>
                      <c:pt idx="555">
                        <c:v>-21.2</c:v>
                      </c:pt>
                      <c:pt idx="556">
                        <c:v>-21.2</c:v>
                      </c:pt>
                      <c:pt idx="557">
                        <c:v>-21.2</c:v>
                      </c:pt>
                      <c:pt idx="558">
                        <c:v>-21.1</c:v>
                      </c:pt>
                      <c:pt idx="559">
                        <c:v>-21.1</c:v>
                      </c:pt>
                      <c:pt idx="560">
                        <c:v>-21</c:v>
                      </c:pt>
                      <c:pt idx="561">
                        <c:v>-21.1</c:v>
                      </c:pt>
                      <c:pt idx="562">
                        <c:v>-21</c:v>
                      </c:pt>
                      <c:pt idx="563">
                        <c:v>-20.7</c:v>
                      </c:pt>
                      <c:pt idx="564">
                        <c:v>-20.6</c:v>
                      </c:pt>
                      <c:pt idx="565">
                        <c:v>-20.6</c:v>
                      </c:pt>
                      <c:pt idx="566">
                        <c:v>-20.7</c:v>
                      </c:pt>
                      <c:pt idx="567">
                        <c:v>-20.7</c:v>
                      </c:pt>
                      <c:pt idx="568">
                        <c:v>-20.8</c:v>
                      </c:pt>
                      <c:pt idx="569">
                        <c:v>-20.7</c:v>
                      </c:pt>
                      <c:pt idx="570">
                        <c:v>-20.7</c:v>
                      </c:pt>
                      <c:pt idx="571">
                        <c:v>-20.7</c:v>
                      </c:pt>
                      <c:pt idx="572">
                        <c:v>-20.7</c:v>
                      </c:pt>
                      <c:pt idx="573">
                        <c:v>-20.7</c:v>
                      </c:pt>
                      <c:pt idx="574">
                        <c:v>-20.7</c:v>
                      </c:pt>
                      <c:pt idx="575">
                        <c:v>-20.6</c:v>
                      </c:pt>
                      <c:pt idx="576">
                        <c:v>-20.6</c:v>
                      </c:pt>
                      <c:pt idx="577">
                        <c:v>-20.6</c:v>
                      </c:pt>
                      <c:pt idx="578">
                        <c:v>-20.6</c:v>
                      </c:pt>
                      <c:pt idx="579">
                        <c:v>-20.6</c:v>
                      </c:pt>
                      <c:pt idx="580">
                        <c:v>-20.5</c:v>
                      </c:pt>
                      <c:pt idx="581">
                        <c:v>-20.5</c:v>
                      </c:pt>
                      <c:pt idx="582">
                        <c:v>-20.5</c:v>
                      </c:pt>
                      <c:pt idx="583">
                        <c:v>-20.5</c:v>
                      </c:pt>
                      <c:pt idx="584">
                        <c:v>-20.5</c:v>
                      </c:pt>
                      <c:pt idx="585">
                        <c:v>-20.5</c:v>
                      </c:pt>
                      <c:pt idx="586">
                        <c:v>-20.399999999999999</c:v>
                      </c:pt>
                      <c:pt idx="587">
                        <c:v>-20.399999999999999</c:v>
                      </c:pt>
                      <c:pt idx="588">
                        <c:v>-20.399999999999999</c:v>
                      </c:pt>
                      <c:pt idx="589">
                        <c:v>-20.399999999999999</c:v>
                      </c:pt>
                      <c:pt idx="590">
                        <c:v>-20.3</c:v>
                      </c:pt>
                      <c:pt idx="591">
                        <c:v>-20.3</c:v>
                      </c:pt>
                      <c:pt idx="592">
                        <c:v>-20.3</c:v>
                      </c:pt>
                      <c:pt idx="593">
                        <c:v>-19.5</c:v>
                      </c:pt>
                      <c:pt idx="594">
                        <c:v>-19.899999999999999</c:v>
                      </c:pt>
                      <c:pt idx="595">
                        <c:v>-19.8</c:v>
                      </c:pt>
                      <c:pt idx="596">
                        <c:v>-19.899999999999999</c:v>
                      </c:pt>
                      <c:pt idx="597">
                        <c:v>-20</c:v>
                      </c:pt>
                      <c:pt idx="598">
                        <c:v>-20</c:v>
                      </c:pt>
                      <c:pt idx="599">
                        <c:v>-20</c:v>
                      </c:pt>
                      <c:pt idx="600">
                        <c:v>-20</c:v>
                      </c:pt>
                      <c:pt idx="601">
                        <c:v>-20</c:v>
                      </c:pt>
                      <c:pt idx="602">
                        <c:v>-20</c:v>
                      </c:pt>
                      <c:pt idx="603">
                        <c:v>-20</c:v>
                      </c:pt>
                      <c:pt idx="604">
                        <c:v>-20</c:v>
                      </c:pt>
                      <c:pt idx="605">
                        <c:v>-20</c:v>
                      </c:pt>
                      <c:pt idx="606">
                        <c:v>-20</c:v>
                      </c:pt>
                      <c:pt idx="607">
                        <c:v>-19.899999999999999</c:v>
                      </c:pt>
                      <c:pt idx="608">
                        <c:v>-19.899999999999999</c:v>
                      </c:pt>
                      <c:pt idx="609">
                        <c:v>-19.899999999999999</c:v>
                      </c:pt>
                      <c:pt idx="610">
                        <c:v>-19.899999999999999</c:v>
                      </c:pt>
                      <c:pt idx="611">
                        <c:v>-19.8</c:v>
                      </c:pt>
                      <c:pt idx="612">
                        <c:v>-19.8</c:v>
                      </c:pt>
                      <c:pt idx="613">
                        <c:v>-19.8</c:v>
                      </c:pt>
                      <c:pt idx="614">
                        <c:v>-19.8</c:v>
                      </c:pt>
                      <c:pt idx="615">
                        <c:v>-19.8</c:v>
                      </c:pt>
                      <c:pt idx="616">
                        <c:v>-19.8</c:v>
                      </c:pt>
                      <c:pt idx="617">
                        <c:v>-19.7</c:v>
                      </c:pt>
                      <c:pt idx="618">
                        <c:v>-19.7</c:v>
                      </c:pt>
                      <c:pt idx="619">
                        <c:v>-19.7</c:v>
                      </c:pt>
                      <c:pt idx="620">
                        <c:v>-19.7</c:v>
                      </c:pt>
                      <c:pt idx="621">
                        <c:v>-19.7</c:v>
                      </c:pt>
                      <c:pt idx="622">
                        <c:v>-19.600000000000001</c:v>
                      </c:pt>
                      <c:pt idx="623">
                        <c:v>-19.600000000000001</c:v>
                      </c:pt>
                      <c:pt idx="624">
                        <c:v>-19.3</c:v>
                      </c:pt>
                      <c:pt idx="625">
                        <c:v>-19.3</c:v>
                      </c:pt>
                      <c:pt idx="626">
                        <c:v>-19.3</c:v>
                      </c:pt>
                      <c:pt idx="627">
                        <c:v>-19.3</c:v>
                      </c:pt>
                      <c:pt idx="628">
                        <c:v>-19.399999999999999</c:v>
                      </c:pt>
                      <c:pt idx="629">
                        <c:v>-19.399999999999999</c:v>
                      </c:pt>
                      <c:pt idx="630">
                        <c:v>-19.399999999999999</c:v>
                      </c:pt>
                      <c:pt idx="631">
                        <c:v>-19.399999999999999</c:v>
                      </c:pt>
                      <c:pt idx="632">
                        <c:v>-19.399999999999999</c:v>
                      </c:pt>
                      <c:pt idx="633">
                        <c:v>-19.399999999999999</c:v>
                      </c:pt>
                      <c:pt idx="634">
                        <c:v>-19.399999999999999</c:v>
                      </c:pt>
                      <c:pt idx="635">
                        <c:v>-19.3</c:v>
                      </c:pt>
                      <c:pt idx="636">
                        <c:v>-19.3</c:v>
                      </c:pt>
                      <c:pt idx="637">
                        <c:v>-19.399999999999999</c:v>
                      </c:pt>
                      <c:pt idx="638">
                        <c:v>-19.399999999999999</c:v>
                      </c:pt>
                      <c:pt idx="639">
                        <c:v>-19.3</c:v>
                      </c:pt>
                      <c:pt idx="640">
                        <c:v>-19.3</c:v>
                      </c:pt>
                      <c:pt idx="641">
                        <c:v>-19.3</c:v>
                      </c:pt>
                      <c:pt idx="642">
                        <c:v>-19.3</c:v>
                      </c:pt>
                      <c:pt idx="643">
                        <c:v>-19.3</c:v>
                      </c:pt>
                      <c:pt idx="644">
                        <c:v>-19.3</c:v>
                      </c:pt>
                      <c:pt idx="645">
                        <c:v>-19.3</c:v>
                      </c:pt>
                      <c:pt idx="646">
                        <c:v>-19.3</c:v>
                      </c:pt>
                      <c:pt idx="647">
                        <c:v>-19.3</c:v>
                      </c:pt>
                      <c:pt idx="648">
                        <c:v>-19.2</c:v>
                      </c:pt>
                      <c:pt idx="649">
                        <c:v>-19.2</c:v>
                      </c:pt>
                      <c:pt idx="650">
                        <c:v>-19.2</c:v>
                      </c:pt>
                      <c:pt idx="651">
                        <c:v>-19.2</c:v>
                      </c:pt>
                      <c:pt idx="652">
                        <c:v>-19.100000000000001</c:v>
                      </c:pt>
                      <c:pt idx="653">
                        <c:v>-19.100000000000001</c:v>
                      </c:pt>
                      <c:pt idx="654">
                        <c:v>-18.8</c:v>
                      </c:pt>
                      <c:pt idx="655">
                        <c:v>-18.7</c:v>
                      </c:pt>
                      <c:pt idx="656">
                        <c:v>-18.8</c:v>
                      </c:pt>
                      <c:pt idx="657">
                        <c:v>-18.8</c:v>
                      </c:pt>
                      <c:pt idx="658">
                        <c:v>-18.899999999999999</c:v>
                      </c:pt>
                      <c:pt idx="659">
                        <c:v>-18.899999999999999</c:v>
                      </c:pt>
                      <c:pt idx="660">
                        <c:v>-18.899999999999999</c:v>
                      </c:pt>
                      <c:pt idx="661">
                        <c:v>-18.899999999999999</c:v>
                      </c:pt>
                      <c:pt idx="662">
                        <c:v>-18.899999999999999</c:v>
                      </c:pt>
                      <c:pt idx="663">
                        <c:v>-18.899999999999999</c:v>
                      </c:pt>
                      <c:pt idx="664">
                        <c:v>-18.899999999999999</c:v>
                      </c:pt>
                      <c:pt idx="665">
                        <c:v>-18.8</c:v>
                      </c:pt>
                      <c:pt idx="666">
                        <c:v>-18.8</c:v>
                      </c:pt>
                      <c:pt idx="667">
                        <c:v>-18.8</c:v>
                      </c:pt>
                      <c:pt idx="668">
                        <c:v>-18.8</c:v>
                      </c:pt>
                      <c:pt idx="669">
                        <c:v>-18.8</c:v>
                      </c:pt>
                      <c:pt idx="670">
                        <c:v>-18.8</c:v>
                      </c:pt>
                      <c:pt idx="671">
                        <c:v>-18.8</c:v>
                      </c:pt>
                      <c:pt idx="672">
                        <c:v>-18.8</c:v>
                      </c:pt>
                      <c:pt idx="673">
                        <c:v>-18.8</c:v>
                      </c:pt>
                      <c:pt idx="674">
                        <c:v>-18.7</c:v>
                      </c:pt>
                      <c:pt idx="675">
                        <c:v>-18.7</c:v>
                      </c:pt>
                      <c:pt idx="676">
                        <c:v>-18.7</c:v>
                      </c:pt>
                      <c:pt idx="677">
                        <c:v>-18.7</c:v>
                      </c:pt>
                      <c:pt idx="678">
                        <c:v>-18.7</c:v>
                      </c:pt>
                      <c:pt idx="679">
                        <c:v>-18.7</c:v>
                      </c:pt>
                      <c:pt idx="680">
                        <c:v>-18.7</c:v>
                      </c:pt>
                      <c:pt idx="681">
                        <c:v>-18.600000000000001</c:v>
                      </c:pt>
                      <c:pt idx="682">
                        <c:v>-18.7</c:v>
                      </c:pt>
                      <c:pt idx="683">
                        <c:v>-18.600000000000001</c:v>
                      </c:pt>
                      <c:pt idx="684">
                        <c:v>-18.2</c:v>
                      </c:pt>
                      <c:pt idx="685">
                        <c:v>-18.2</c:v>
                      </c:pt>
                      <c:pt idx="686">
                        <c:v>-18.2</c:v>
                      </c:pt>
                      <c:pt idx="687">
                        <c:v>-18.3</c:v>
                      </c:pt>
                      <c:pt idx="688">
                        <c:v>-18.3</c:v>
                      </c:pt>
                      <c:pt idx="689">
                        <c:v>-18.3</c:v>
                      </c:pt>
                      <c:pt idx="690">
                        <c:v>-18.399999999999999</c:v>
                      </c:pt>
                      <c:pt idx="691">
                        <c:v>-18.3</c:v>
                      </c:pt>
                      <c:pt idx="692">
                        <c:v>-18.399999999999999</c:v>
                      </c:pt>
                      <c:pt idx="693">
                        <c:v>-18.3</c:v>
                      </c:pt>
                      <c:pt idx="694">
                        <c:v>-18.3</c:v>
                      </c:pt>
                      <c:pt idx="695">
                        <c:v>-18.3</c:v>
                      </c:pt>
                      <c:pt idx="696">
                        <c:v>-18.3</c:v>
                      </c:pt>
                      <c:pt idx="697">
                        <c:v>-18.3</c:v>
                      </c:pt>
                      <c:pt idx="698">
                        <c:v>-18.3</c:v>
                      </c:pt>
                      <c:pt idx="699">
                        <c:v>-18.3</c:v>
                      </c:pt>
                      <c:pt idx="700">
                        <c:v>-18.3</c:v>
                      </c:pt>
                      <c:pt idx="701">
                        <c:v>-18.2</c:v>
                      </c:pt>
                      <c:pt idx="702">
                        <c:v>-18.2</c:v>
                      </c:pt>
                      <c:pt idx="703">
                        <c:v>-18.2</c:v>
                      </c:pt>
                      <c:pt idx="704">
                        <c:v>-18.2</c:v>
                      </c:pt>
                      <c:pt idx="705">
                        <c:v>-18.2</c:v>
                      </c:pt>
                      <c:pt idx="706">
                        <c:v>-18.2</c:v>
                      </c:pt>
                      <c:pt idx="707">
                        <c:v>-18.2</c:v>
                      </c:pt>
                      <c:pt idx="708">
                        <c:v>-18.2</c:v>
                      </c:pt>
                      <c:pt idx="709">
                        <c:v>-18.100000000000001</c:v>
                      </c:pt>
                      <c:pt idx="710">
                        <c:v>-18.100000000000001</c:v>
                      </c:pt>
                      <c:pt idx="711">
                        <c:v>-18.100000000000001</c:v>
                      </c:pt>
                      <c:pt idx="712">
                        <c:v>-18</c:v>
                      </c:pt>
                      <c:pt idx="713">
                        <c:v>-18</c:v>
                      </c:pt>
                      <c:pt idx="714">
                        <c:v>-18</c:v>
                      </c:pt>
                      <c:pt idx="715">
                        <c:v>-17.600000000000001</c:v>
                      </c:pt>
                      <c:pt idx="716">
                        <c:v>-17.7</c:v>
                      </c:pt>
                      <c:pt idx="717">
                        <c:v>-17.7</c:v>
                      </c:pt>
                      <c:pt idx="718">
                        <c:v>-17.8</c:v>
                      </c:pt>
                      <c:pt idx="719">
                        <c:v>-17.8</c:v>
                      </c:pt>
                      <c:pt idx="720">
                        <c:v>-17.8</c:v>
                      </c:pt>
                      <c:pt idx="721">
                        <c:v>-17.899999999999999</c:v>
                      </c:pt>
                      <c:pt idx="722">
                        <c:v>-17.8</c:v>
                      </c:pt>
                      <c:pt idx="723">
                        <c:v>-17.899999999999999</c:v>
                      </c:pt>
                      <c:pt idx="724">
                        <c:v>-17.899999999999999</c:v>
                      </c:pt>
                      <c:pt idx="725">
                        <c:v>-17.8</c:v>
                      </c:pt>
                      <c:pt idx="726">
                        <c:v>-17.8</c:v>
                      </c:pt>
                      <c:pt idx="727">
                        <c:v>-17.8</c:v>
                      </c:pt>
                      <c:pt idx="728">
                        <c:v>-17.8</c:v>
                      </c:pt>
                      <c:pt idx="729">
                        <c:v>-17.8</c:v>
                      </c:pt>
                      <c:pt idx="730">
                        <c:v>-17.7</c:v>
                      </c:pt>
                      <c:pt idx="731">
                        <c:v>-17.8</c:v>
                      </c:pt>
                      <c:pt idx="732">
                        <c:v>-17.8</c:v>
                      </c:pt>
                      <c:pt idx="733">
                        <c:v>-17.8</c:v>
                      </c:pt>
                      <c:pt idx="734">
                        <c:v>-17.7</c:v>
                      </c:pt>
                      <c:pt idx="735">
                        <c:v>-17.7</c:v>
                      </c:pt>
                      <c:pt idx="736">
                        <c:v>-17.7</c:v>
                      </c:pt>
                      <c:pt idx="737">
                        <c:v>-17.7</c:v>
                      </c:pt>
                      <c:pt idx="738">
                        <c:v>-17.600000000000001</c:v>
                      </c:pt>
                      <c:pt idx="739">
                        <c:v>-17.7</c:v>
                      </c:pt>
                      <c:pt idx="740">
                        <c:v>-17.7</c:v>
                      </c:pt>
                      <c:pt idx="741">
                        <c:v>-17.600000000000001</c:v>
                      </c:pt>
                      <c:pt idx="742">
                        <c:v>-17.600000000000001</c:v>
                      </c:pt>
                      <c:pt idx="743">
                        <c:v>-17.5</c:v>
                      </c:pt>
                      <c:pt idx="744">
                        <c:v>-17.5</c:v>
                      </c:pt>
                      <c:pt idx="745">
                        <c:v>-17.2</c:v>
                      </c:pt>
                      <c:pt idx="746">
                        <c:v>-17.2</c:v>
                      </c:pt>
                      <c:pt idx="747">
                        <c:v>-17.3</c:v>
                      </c:pt>
                      <c:pt idx="748">
                        <c:v>-17.3</c:v>
                      </c:pt>
                      <c:pt idx="749">
                        <c:v>-17.3</c:v>
                      </c:pt>
                      <c:pt idx="750">
                        <c:v>-17.3</c:v>
                      </c:pt>
                      <c:pt idx="751">
                        <c:v>-17.399999999999999</c:v>
                      </c:pt>
                      <c:pt idx="752">
                        <c:v>-17.399999999999999</c:v>
                      </c:pt>
                      <c:pt idx="753">
                        <c:v>-17.3</c:v>
                      </c:pt>
                      <c:pt idx="754">
                        <c:v>-17.399999999999999</c:v>
                      </c:pt>
                      <c:pt idx="755">
                        <c:v>-17.3</c:v>
                      </c:pt>
                      <c:pt idx="756">
                        <c:v>-17.3</c:v>
                      </c:pt>
                      <c:pt idx="757">
                        <c:v>-17.3</c:v>
                      </c:pt>
                      <c:pt idx="758">
                        <c:v>-17.3</c:v>
                      </c:pt>
                      <c:pt idx="759">
                        <c:v>-17.3</c:v>
                      </c:pt>
                      <c:pt idx="760">
                        <c:v>-17.3</c:v>
                      </c:pt>
                      <c:pt idx="761">
                        <c:v>-17.3</c:v>
                      </c:pt>
                      <c:pt idx="762">
                        <c:v>-17.3</c:v>
                      </c:pt>
                      <c:pt idx="763">
                        <c:v>-17.2</c:v>
                      </c:pt>
                      <c:pt idx="764">
                        <c:v>-17.2</c:v>
                      </c:pt>
                      <c:pt idx="765">
                        <c:v>-17.2</c:v>
                      </c:pt>
                      <c:pt idx="766">
                        <c:v>-17.2</c:v>
                      </c:pt>
                      <c:pt idx="767">
                        <c:v>-17.2</c:v>
                      </c:pt>
                      <c:pt idx="768">
                        <c:v>-17.2</c:v>
                      </c:pt>
                      <c:pt idx="769">
                        <c:v>-17.2</c:v>
                      </c:pt>
                      <c:pt idx="770">
                        <c:v>-17.100000000000001</c:v>
                      </c:pt>
                      <c:pt idx="771">
                        <c:v>-17.100000000000001</c:v>
                      </c:pt>
                      <c:pt idx="772">
                        <c:v>-17.100000000000001</c:v>
                      </c:pt>
                      <c:pt idx="773">
                        <c:v>-17.100000000000001</c:v>
                      </c:pt>
                      <c:pt idx="774">
                        <c:v>-17.100000000000001</c:v>
                      </c:pt>
                      <c:pt idx="775">
                        <c:v>-16.8</c:v>
                      </c:pt>
                      <c:pt idx="776">
                        <c:v>-16.8</c:v>
                      </c:pt>
                      <c:pt idx="777">
                        <c:v>-16.8</c:v>
                      </c:pt>
                      <c:pt idx="778">
                        <c:v>-16.8</c:v>
                      </c:pt>
                      <c:pt idx="779">
                        <c:v>-16.8</c:v>
                      </c:pt>
                      <c:pt idx="780">
                        <c:v>-16.8</c:v>
                      </c:pt>
                      <c:pt idx="781">
                        <c:v>-16.8</c:v>
                      </c:pt>
                      <c:pt idx="782">
                        <c:v>-16.8</c:v>
                      </c:pt>
                      <c:pt idx="783">
                        <c:v>-16.899999999999999</c:v>
                      </c:pt>
                      <c:pt idx="784">
                        <c:v>-16.8</c:v>
                      </c:pt>
                      <c:pt idx="785">
                        <c:v>-16.8</c:v>
                      </c:pt>
                      <c:pt idx="786">
                        <c:v>-16.8</c:v>
                      </c:pt>
                      <c:pt idx="787">
                        <c:v>-16.8</c:v>
                      </c:pt>
                      <c:pt idx="788">
                        <c:v>-16.8</c:v>
                      </c:pt>
                      <c:pt idx="789">
                        <c:v>-16.8</c:v>
                      </c:pt>
                      <c:pt idx="790">
                        <c:v>-16.7</c:v>
                      </c:pt>
                      <c:pt idx="791">
                        <c:v>-16.7</c:v>
                      </c:pt>
                      <c:pt idx="792">
                        <c:v>-16.7</c:v>
                      </c:pt>
                      <c:pt idx="793">
                        <c:v>-16.7</c:v>
                      </c:pt>
                      <c:pt idx="794">
                        <c:v>-16.600000000000001</c:v>
                      </c:pt>
                      <c:pt idx="795">
                        <c:v>-16.5</c:v>
                      </c:pt>
                      <c:pt idx="796">
                        <c:v>-16.600000000000001</c:v>
                      </c:pt>
                      <c:pt idx="797">
                        <c:v>-16.5</c:v>
                      </c:pt>
                      <c:pt idx="798">
                        <c:v>-16.5</c:v>
                      </c:pt>
                      <c:pt idx="799">
                        <c:v>-16.5</c:v>
                      </c:pt>
                      <c:pt idx="800">
                        <c:v>-16.5</c:v>
                      </c:pt>
                      <c:pt idx="801">
                        <c:v>-16.5</c:v>
                      </c:pt>
                      <c:pt idx="802">
                        <c:v>-16.399999999999999</c:v>
                      </c:pt>
                      <c:pt idx="803">
                        <c:v>-16.399999999999999</c:v>
                      </c:pt>
                      <c:pt idx="804">
                        <c:v>-16.399999999999999</c:v>
                      </c:pt>
                      <c:pt idx="805">
                        <c:v>-16.3</c:v>
                      </c:pt>
                      <c:pt idx="806">
                        <c:v>-15.9</c:v>
                      </c:pt>
                      <c:pt idx="807">
                        <c:v>-15.9</c:v>
                      </c:pt>
                      <c:pt idx="808">
                        <c:v>-15.9</c:v>
                      </c:pt>
                      <c:pt idx="809">
                        <c:v>-16</c:v>
                      </c:pt>
                      <c:pt idx="810">
                        <c:v>-16</c:v>
                      </c:pt>
                      <c:pt idx="811">
                        <c:v>-16</c:v>
                      </c:pt>
                      <c:pt idx="812">
                        <c:v>-16</c:v>
                      </c:pt>
                      <c:pt idx="813">
                        <c:v>-15.9</c:v>
                      </c:pt>
                      <c:pt idx="814">
                        <c:v>-15.9</c:v>
                      </c:pt>
                      <c:pt idx="815">
                        <c:v>-15.9</c:v>
                      </c:pt>
                      <c:pt idx="816">
                        <c:v>-15.8</c:v>
                      </c:pt>
                      <c:pt idx="817">
                        <c:v>-15.8</c:v>
                      </c:pt>
                      <c:pt idx="818">
                        <c:v>-15.8</c:v>
                      </c:pt>
                      <c:pt idx="819">
                        <c:v>-15.8</c:v>
                      </c:pt>
                      <c:pt idx="820">
                        <c:v>-15.7</c:v>
                      </c:pt>
                      <c:pt idx="821">
                        <c:v>-15.7</c:v>
                      </c:pt>
                      <c:pt idx="822">
                        <c:v>-15.7</c:v>
                      </c:pt>
                      <c:pt idx="823">
                        <c:v>-15.6</c:v>
                      </c:pt>
                      <c:pt idx="824">
                        <c:v>-15.6</c:v>
                      </c:pt>
                      <c:pt idx="825">
                        <c:v>-15.5</c:v>
                      </c:pt>
                      <c:pt idx="826">
                        <c:v>-15.5</c:v>
                      </c:pt>
                      <c:pt idx="827">
                        <c:v>-15.4</c:v>
                      </c:pt>
                      <c:pt idx="828">
                        <c:v>-15.4</c:v>
                      </c:pt>
                      <c:pt idx="829">
                        <c:v>-15.3</c:v>
                      </c:pt>
                      <c:pt idx="830">
                        <c:v>-15.3</c:v>
                      </c:pt>
                      <c:pt idx="831">
                        <c:v>-15.3</c:v>
                      </c:pt>
                      <c:pt idx="832">
                        <c:v>-15.2</c:v>
                      </c:pt>
                      <c:pt idx="833">
                        <c:v>-15.2</c:v>
                      </c:pt>
                      <c:pt idx="834">
                        <c:v>-15.1</c:v>
                      </c:pt>
                      <c:pt idx="835">
                        <c:v>-15</c:v>
                      </c:pt>
                      <c:pt idx="836">
                        <c:v>-14.8</c:v>
                      </c:pt>
                      <c:pt idx="837">
                        <c:v>-14.7</c:v>
                      </c:pt>
                      <c:pt idx="838">
                        <c:v>-14.7</c:v>
                      </c:pt>
                      <c:pt idx="839">
                        <c:v>-14.7</c:v>
                      </c:pt>
                      <c:pt idx="840">
                        <c:v>-14.7</c:v>
                      </c:pt>
                      <c:pt idx="841">
                        <c:v>-14.6</c:v>
                      </c:pt>
                      <c:pt idx="842">
                        <c:v>-14.6</c:v>
                      </c:pt>
                      <c:pt idx="843">
                        <c:v>-14.5</c:v>
                      </c:pt>
                      <c:pt idx="844">
                        <c:v>-14.4</c:v>
                      </c:pt>
                      <c:pt idx="845">
                        <c:v>-14.5</c:v>
                      </c:pt>
                      <c:pt idx="846">
                        <c:v>-14.3</c:v>
                      </c:pt>
                      <c:pt idx="847">
                        <c:v>-14.3</c:v>
                      </c:pt>
                      <c:pt idx="848">
                        <c:v>-14.2</c:v>
                      </c:pt>
                      <c:pt idx="849">
                        <c:v>-14.1</c:v>
                      </c:pt>
                      <c:pt idx="850">
                        <c:v>-14.1</c:v>
                      </c:pt>
                      <c:pt idx="851">
                        <c:v>-14</c:v>
                      </c:pt>
                      <c:pt idx="852">
                        <c:v>-14</c:v>
                      </c:pt>
                      <c:pt idx="853">
                        <c:v>-13.9</c:v>
                      </c:pt>
                      <c:pt idx="854">
                        <c:v>-13.8</c:v>
                      </c:pt>
                      <c:pt idx="855">
                        <c:v>-13.7</c:v>
                      </c:pt>
                      <c:pt idx="856">
                        <c:v>-13.7</c:v>
                      </c:pt>
                      <c:pt idx="857">
                        <c:v>-13.6</c:v>
                      </c:pt>
                      <c:pt idx="858">
                        <c:v>-13.5</c:v>
                      </c:pt>
                      <c:pt idx="859">
                        <c:v>-13.4</c:v>
                      </c:pt>
                      <c:pt idx="860">
                        <c:v>-13.4</c:v>
                      </c:pt>
                      <c:pt idx="861">
                        <c:v>-13.3</c:v>
                      </c:pt>
                      <c:pt idx="862">
                        <c:v>-13.3</c:v>
                      </c:pt>
                      <c:pt idx="863">
                        <c:v>-13.2</c:v>
                      </c:pt>
                      <c:pt idx="864">
                        <c:v>-13.2</c:v>
                      </c:pt>
                      <c:pt idx="865">
                        <c:v>-13.1</c:v>
                      </c:pt>
                      <c:pt idx="866">
                        <c:v>-12.9</c:v>
                      </c:pt>
                      <c:pt idx="867">
                        <c:v>-12.8</c:v>
                      </c:pt>
                      <c:pt idx="868">
                        <c:v>-12.8</c:v>
                      </c:pt>
                      <c:pt idx="869">
                        <c:v>-12.7</c:v>
                      </c:pt>
                      <c:pt idx="870">
                        <c:v>-12.7</c:v>
                      </c:pt>
                      <c:pt idx="871">
                        <c:v>-12.6</c:v>
                      </c:pt>
                      <c:pt idx="872">
                        <c:v>-12.6</c:v>
                      </c:pt>
                      <c:pt idx="873">
                        <c:v>-12.5</c:v>
                      </c:pt>
                      <c:pt idx="874">
                        <c:v>-12.4</c:v>
                      </c:pt>
                      <c:pt idx="875">
                        <c:v>-12.3</c:v>
                      </c:pt>
                      <c:pt idx="876">
                        <c:v>-12.3</c:v>
                      </c:pt>
                      <c:pt idx="877">
                        <c:v>-12.2</c:v>
                      </c:pt>
                      <c:pt idx="878">
                        <c:v>-12.1</c:v>
                      </c:pt>
                      <c:pt idx="879">
                        <c:v>-12</c:v>
                      </c:pt>
                      <c:pt idx="880">
                        <c:v>-11.9</c:v>
                      </c:pt>
                      <c:pt idx="881">
                        <c:v>-11.9</c:v>
                      </c:pt>
                      <c:pt idx="882">
                        <c:v>-11.8</c:v>
                      </c:pt>
                      <c:pt idx="883">
                        <c:v>-11.7</c:v>
                      </c:pt>
                      <c:pt idx="884">
                        <c:v>-11.6</c:v>
                      </c:pt>
                      <c:pt idx="885">
                        <c:v>-11.5</c:v>
                      </c:pt>
                      <c:pt idx="886">
                        <c:v>-11.4</c:v>
                      </c:pt>
                      <c:pt idx="887">
                        <c:v>-11.3</c:v>
                      </c:pt>
                      <c:pt idx="888">
                        <c:v>-11.2</c:v>
                      </c:pt>
                      <c:pt idx="889">
                        <c:v>-11.1</c:v>
                      </c:pt>
                      <c:pt idx="890">
                        <c:v>-11</c:v>
                      </c:pt>
                      <c:pt idx="891">
                        <c:v>-10.9</c:v>
                      </c:pt>
                      <c:pt idx="892">
                        <c:v>-10.8</c:v>
                      </c:pt>
                      <c:pt idx="893">
                        <c:v>-10.8</c:v>
                      </c:pt>
                      <c:pt idx="894">
                        <c:v>-10.6</c:v>
                      </c:pt>
                      <c:pt idx="895">
                        <c:v>-10.5</c:v>
                      </c:pt>
                      <c:pt idx="896">
                        <c:v>-10.4</c:v>
                      </c:pt>
                      <c:pt idx="897">
                        <c:v>-10.199999999999999</c:v>
                      </c:pt>
                      <c:pt idx="898">
                        <c:v>-10.199999999999999</c:v>
                      </c:pt>
                      <c:pt idx="899">
                        <c:v>-10.1</c:v>
                      </c:pt>
                      <c:pt idx="900">
                        <c:v>-10</c:v>
                      </c:pt>
                      <c:pt idx="901">
                        <c:v>-9.9</c:v>
                      </c:pt>
                      <c:pt idx="902">
                        <c:v>-9.8000000000000007</c:v>
                      </c:pt>
                      <c:pt idx="903">
                        <c:v>-9.6999999999999993</c:v>
                      </c:pt>
                      <c:pt idx="904">
                        <c:v>-9.6999999999999993</c:v>
                      </c:pt>
                      <c:pt idx="905">
                        <c:v>-9.6</c:v>
                      </c:pt>
                      <c:pt idx="906">
                        <c:v>-9.5</c:v>
                      </c:pt>
                      <c:pt idx="907">
                        <c:v>-9.4</c:v>
                      </c:pt>
                      <c:pt idx="908">
                        <c:v>-9.4</c:v>
                      </c:pt>
                      <c:pt idx="909">
                        <c:v>-9.3000000000000007</c:v>
                      </c:pt>
                      <c:pt idx="910">
                        <c:v>-9.3000000000000007</c:v>
                      </c:pt>
                      <c:pt idx="911">
                        <c:v>-9.1999999999999993</c:v>
                      </c:pt>
                      <c:pt idx="912">
                        <c:v>-9.1</c:v>
                      </c:pt>
                      <c:pt idx="913">
                        <c:v>-9</c:v>
                      </c:pt>
                      <c:pt idx="914">
                        <c:v>-8.9</c:v>
                      </c:pt>
                      <c:pt idx="915">
                        <c:v>-8.8000000000000007</c:v>
                      </c:pt>
                      <c:pt idx="916">
                        <c:v>-8.8000000000000007</c:v>
                      </c:pt>
                      <c:pt idx="917">
                        <c:v>-8.6999999999999993</c:v>
                      </c:pt>
                      <c:pt idx="918">
                        <c:v>-8.6999999999999993</c:v>
                      </c:pt>
                      <c:pt idx="919">
                        <c:v>-8.6</c:v>
                      </c:pt>
                      <c:pt idx="920">
                        <c:v>-8.5</c:v>
                      </c:pt>
                      <c:pt idx="921">
                        <c:v>-8.5</c:v>
                      </c:pt>
                      <c:pt idx="922">
                        <c:v>-8.4</c:v>
                      </c:pt>
                      <c:pt idx="923">
                        <c:v>-8.3000000000000007</c:v>
                      </c:pt>
                      <c:pt idx="924">
                        <c:v>-8.3000000000000007</c:v>
                      </c:pt>
                      <c:pt idx="925">
                        <c:v>-8.1999999999999993</c:v>
                      </c:pt>
                      <c:pt idx="926">
                        <c:v>-8.1999999999999993</c:v>
                      </c:pt>
                      <c:pt idx="927">
                        <c:v>-8.1</c:v>
                      </c:pt>
                      <c:pt idx="928">
                        <c:v>-8</c:v>
                      </c:pt>
                      <c:pt idx="929">
                        <c:v>-8</c:v>
                      </c:pt>
                      <c:pt idx="930">
                        <c:v>-7.9</c:v>
                      </c:pt>
                      <c:pt idx="931">
                        <c:v>-7.9</c:v>
                      </c:pt>
                      <c:pt idx="932">
                        <c:v>-7.8</c:v>
                      </c:pt>
                      <c:pt idx="933">
                        <c:v>-7.8</c:v>
                      </c:pt>
                      <c:pt idx="934">
                        <c:v>-7.7</c:v>
                      </c:pt>
                      <c:pt idx="935">
                        <c:v>-7.7</c:v>
                      </c:pt>
                      <c:pt idx="936">
                        <c:v>-7.6</c:v>
                      </c:pt>
                      <c:pt idx="937">
                        <c:v>-7.5</c:v>
                      </c:pt>
                      <c:pt idx="938">
                        <c:v>-7.5</c:v>
                      </c:pt>
                      <c:pt idx="939">
                        <c:v>-7.4</c:v>
                      </c:pt>
                      <c:pt idx="940">
                        <c:v>-7.4</c:v>
                      </c:pt>
                      <c:pt idx="941">
                        <c:v>-7.3</c:v>
                      </c:pt>
                      <c:pt idx="942">
                        <c:v>-7.3</c:v>
                      </c:pt>
                      <c:pt idx="943">
                        <c:v>-7.2</c:v>
                      </c:pt>
                      <c:pt idx="944">
                        <c:v>-7.2</c:v>
                      </c:pt>
                      <c:pt idx="945">
                        <c:v>-7.1</c:v>
                      </c:pt>
                      <c:pt idx="946">
                        <c:v>-7.1</c:v>
                      </c:pt>
                      <c:pt idx="947">
                        <c:v>-7</c:v>
                      </c:pt>
                      <c:pt idx="948">
                        <c:v>-7</c:v>
                      </c:pt>
                      <c:pt idx="949">
                        <c:v>-6.9</c:v>
                      </c:pt>
                      <c:pt idx="950">
                        <c:v>-6.9</c:v>
                      </c:pt>
                      <c:pt idx="951">
                        <c:v>-6.8</c:v>
                      </c:pt>
                      <c:pt idx="952">
                        <c:v>-6.8</c:v>
                      </c:pt>
                      <c:pt idx="953">
                        <c:v>-6.8</c:v>
                      </c:pt>
                      <c:pt idx="954">
                        <c:v>-6.7</c:v>
                      </c:pt>
                      <c:pt idx="955">
                        <c:v>-6.7</c:v>
                      </c:pt>
                      <c:pt idx="956">
                        <c:v>-6.7</c:v>
                      </c:pt>
                      <c:pt idx="957">
                        <c:v>-6.6</c:v>
                      </c:pt>
                      <c:pt idx="958">
                        <c:v>-6.5</c:v>
                      </c:pt>
                      <c:pt idx="959">
                        <c:v>-6.5</c:v>
                      </c:pt>
                      <c:pt idx="960">
                        <c:v>-6.5</c:v>
                      </c:pt>
                      <c:pt idx="961">
                        <c:v>-6.5</c:v>
                      </c:pt>
                      <c:pt idx="962">
                        <c:v>-6.4</c:v>
                      </c:pt>
                      <c:pt idx="963">
                        <c:v>-6.4</c:v>
                      </c:pt>
                      <c:pt idx="964">
                        <c:v>-6.4</c:v>
                      </c:pt>
                      <c:pt idx="965">
                        <c:v>-6.3</c:v>
                      </c:pt>
                      <c:pt idx="966">
                        <c:v>-6.4</c:v>
                      </c:pt>
                      <c:pt idx="967">
                        <c:v>-6.3</c:v>
                      </c:pt>
                      <c:pt idx="968">
                        <c:v>-6.3</c:v>
                      </c:pt>
                      <c:pt idx="969">
                        <c:v>-6.3</c:v>
                      </c:pt>
                      <c:pt idx="970">
                        <c:v>-6.2</c:v>
                      </c:pt>
                      <c:pt idx="971">
                        <c:v>-6.2</c:v>
                      </c:pt>
                      <c:pt idx="972">
                        <c:v>-6.2</c:v>
                      </c:pt>
                      <c:pt idx="973">
                        <c:v>-6.2</c:v>
                      </c:pt>
                      <c:pt idx="974">
                        <c:v>-6.2</c:v>
                      </c:pt>
                      <c:pt idx="975">
                        <c:v>-6.1</c:v>
                      </c:pt>
                      <c:pt idx="976">
                        <c:v>-6</c:v>
                      </c:pt>
                      <c:pt idx="977">
                        <c:v>-6</c:v>
                      </c:pt>
                      <c:pt idx="978">
                        <c:v>-6</c:v>
                      </c:pt>
                      <c:pt idx="979">
                        <c:v>-6</c:v>
                      </c:pt>
                      <c:pt idx="980">
                        <c:v>-6</c:v>
                      </c:pt>
                      <c:pt idx="981">
                        <c:v>-5.9</c:v>
                      </c:pt>
                      <c:pt idx="982">
                        <c:v>-5.9</c:v>
                      </c:pt>
                      <c:pt idx="983">
                        <c:v>-5.9</c:v>
                      </c:pt>
                      <c:pt idx="984">
                        <c:v>-5.9</c:v>
                      </c:pt>
                      <c:pt idx="985">
                        <c:v>-5.8</c:v>
                      </c:pt>
                      <c:pt idx="986">
                        <c:v>-5.8</c:v>
                      </c:pt>
                      <c:pt idx="987">
                        <c:v>-5.8</c:v>
                      </c:pt>
                      <c:pt idx="988">
                        <c:v>-5.8</c:v>
                      </c:pt>
                      <c:pt idx="989">
                        <c:v>-5.8</c:v>
                      </c:pt>
                      <c:pt idx="990">
                        <c:v>-5.8</c:v>
                      </c:pt>
                      <c:pt idx="991">
                        <c:v>-5.8</c:v>
                      </c:pt>
                      <c:pt idx="992">
                        <c:v>-5.7</c:v>
                      </c:pt>
                      <c:pt idx="993">
                        <c:v>-5.7</c:v>
                      </c:pt>
                      <c:pt idx="994">
                        <c:v>-5.7</c:v>
                      </c:pt>
                      <c:pt idx="995">
                        <c:v>-5.7</c:v>
                      </c:pt>
                      <c:pt idx="996">
                        <c:v>-5.7</c:v>
                      </c:pt>
                      <c:pt idx="997">
                        <c:v>-5.7</c:v>
                      </c:pt>
                      <c:pt idx="998">
                        <c:v>-5.7</c:v>
                      </c:pt>
                      <c:pt idx="999">
                        <c:v>-5.6</c:v>
                      </c:pt>
                      <c:pt idx="1000">
                        <c:v>-5.6</c:v>
                      </c:pt>
                      <c:pt idx="1001">
                        <c:v>-5.6</c:v>
                      </c:pt>
                      <c:pt idx="1002">
                        <c:v>-5.6</c:v>
                      </c:pt>
                      <c:pt idx="1003">
                        <c:v>-5.6</c:v>
                      </c:pt>
                      <c:pt idx="1004">
                        <c:v>-5.5</c:v>
                      </c:pt>
                      <c:pt idx="1005">
                        <c:v>-5.5</c:v>
                      </c:pt>
                      <c:pt idx="1006">
                        <c:v>-5.5</c:v>
                      </c:pt>
                      <c:pt idx="1007">
                        <c:v>-5.5</c:v>
                      </c:pt>
                      <c:pt idx="1008">
                        <c:v>-5.5</c:v>
                      </c:pt>
                      <c:pt idx="1009">
                        <c:v>-5.5</c:v>
                      </c:pt>
                      <c:pt idx="1010">
                        <c:v>-5.5</c:v>
                      </c:pt>
                      <c:pt idx="1011">
                        <c:v>-5.5</c:v>
                      </c:pt>
                      <c:pt idx="1012">
                        <c:v>-5.5</c:v>
                      </c:pt>
                      <c:pt idx="1013">
                        <c:v>-5.5</c:v>
                      </c:pt>
                      <c:pt idx="1014">
                        <c:v>-5.5</c:v>
                      </c:pt>
                      <c:pt idx="1015">
                        <c:v>-5.5</c:v>
                      </c:pt>
                      <c:pt idx="1016">
                        <c:v>-5.4</c:v>
                      </c:pt>
                      <c:pt idx="1017">
                        <c:v>-5.4</c:v>
                      </c:pt>
                      <c:pt idx="1018">
                        <c:v>-5.4</c:v>
                      </c:pt>
                      <c:pt idx="1019">
                        <c:v>-5.4</c:v>
                      </c:pt>
                      <c:pt idx="1020">
                        <c:v>-5.4</c:v>
                      </c:pt>
                      <c:pt idx="1021">
                        <c:v>-5.4</c:v>
                      </c:pt>
                      <c:pt idx="1022">
                        <c:v>-5.4</c:v>
                      </c:pt>
                      <c:pt idx="1023">
                        <c:v>-5.4</c:v>
                      </c:pt>
                      <c:pt idx="1024">
                        <c:v>-5.4</c:v>
                      </c:pt>
                      <c:pt idx="1025">
                        <c:v>-5.3</c:v>
                      </c:pt>
                      <c:pt idx="1026">
                        <c:v>-5.3</c:v>
                      </c:pt>
                      <c:pt idx="1027">
                        <c:v>-5.3</c:v>
                      </c:pt>
                      <c:pt idx="1028">
                        <c:v>-5.3</c:v>
                      </c:pt>
                      <c:pt idx="1029">
                        <c:v>-5.3</c:v>
                      </c:pt>
                      <c:pt idx="1030">
                        <c:v>-5.3</c:v>
                      </c:pt>
                      <c:pt idx="1031">
                        <c:v>-5.3</c:v>
                      </c:pt>
                      <c:pt idx="1032">
                        <c:v>-5.3</c:v>
                      </c:pt>
                      <c:pt idx="1033">
                        <c:v>-5.3</c:v>
                      </c:pt>
                      <c:pt idx="1034">
                        <c:v>-5.3</c:v>
                      </c:pt>
                      <c:pt idx="1035">
                        <c:v>-5.3</c:v>
                      </c:pt>
                      <c:pt idx="1036">
                        <c:v>-5.3</c:v>
                      </c:pt>
                      <c:pt idx="1037">
                        <c:v>-5.3</c:v>
                      </c:pt>
                      <c:pt idx="1038">
                        <c:v>-5.3</c:v>
                      </c:pt>
                      <c:pt idx="1039">
                        <c:v>-5.3</c:v>
                      </c:pt>
                      <c:pt idx="1040">
                        <c:v>-5.3</c:v>
                      </c:pt>
                      <c:pt idx="1041">
                        <c:v>-5.3</c:v>
                      </c:pt>
                      <c:pt idx="1042">
                        <c:v>-5.3</c:v>
                      </c:pt>
                      <c:pt idx="1043">
                        <c:v>-5.3</c:v>
                      </c:pt>
                      <c:pt idx="1044">
                        <c:v>-5.3</c:v>
                      </c:pt>
                      <c:pt idx="1045">
                        <c:v>-5.3</c:v>
                      </c:pt>
                      <c:pt idx="1046">
                        <c:v>-5.3</c:v>
                      </c:pt>
                      <c:pt idx="1047">
                        <c:v>-5.3</c:v>
                      </c:pt>
                      <c:pt idx="1048">
                        <c:v>-5.3</c:v>
                      </c:pt>
                      <c:pt idx="1049">
                        <c:v>-5.3</c:v>
                      </c:pt>
                      <c:pt idx="1050">
                        <c:v>-5.3</c:v>
                      </c:pt>
                      <c:pt idx="1051">
                        <c:v>-5.3</c:v>
                      </c:pt>
                      <c:pt idx="1052">
                        <c:v>-5.3</c:v>
                      </c:pt>
                      <c:pt idx="1053">
                        <c:v>-5.3</c:v>
                      </c:pt>
                      <c:pt idx="1054">
                        <c:v>-5.2</c:v>
                      </c:pt>
                      <c:pt idx="1055">
                        <c:v>-5.2</c:v>
                      </c:pt>
                      <c:pt idx="1056">
                        <c:v>-5.2</c:v>
                      </c:pt>
                      <c:pt idx="1057">
                        <c:v>-5.2</c:v>
                      </c:pt>
                      <c:pt idx="1058">
                        <c:v>-5.2</c:v>
                      </c:pt>
                      <c:pt idx="1059">
                        <c:v>-5.2</c:v>
                      </c:pt>
                      <c:pt idx="1060">
                        <c:v>-5.2</c:v>
                      </c:pt>
                      <c:pt idx="1061">
                        <c:v>-5.2</c:v>
                      </c:pt>
                      <c:pt idx="1062">
                        <c:v>-5.2</c:v>
                      </c:pt>
                      <c:pt idx="1063">
                        <c:v>-5.2</c:v>
                      </c:pt>
                      <c:pt idx="1064">
                        <c:v>-5.2</c:v>
                      </c:pt>
                      <c:pt idx="1065">
                        <c:v>-5.3</c:v>
                      </c:pt>
                      <c:pt idx="1066">
                        <c:v>-5.3</c:v>
                      </c:pt>
                      <c:pt idx="1067">
                        <c:v>-5.3</c:v>
                      </c:pt>
                      <c:pt idx="1068">
                        <c:v>-5.2</c:v>
                      </c:pt>
                      <c:pt idx="1069">
                        <c:v>-5.2</c:v>
                      </c:pt>
                      <c:pt idx="1070">
                        <c:v>-5.2</c:v>
                      </c:pt>
                      <c:pt idx="1071">
                        <c:v>-5.2</c:v>
                      </c:pt>
                      <c:pt idx="1072">
                        <c:v>-5.2</c:v>
                      </c:pt>
                      <c:pt idx="1073">
                        <c:v>-5.2</c:v>
                      </c:pt>
                      <c:pt idx="1074">
                        <c:v>-5.2</c:v>
                      </c:pt>
                      <c:pt idx="1075">
                        <c:v>-5.2</c:v>
                      </c:pt>
                      <c:pt idx="1076">
                        <c:v>-5.2</c:v>
                      </c:pt>
                      <c:pt idx="1077">
                        <c:v>-5.2</c:v>
                      </c:pt>
                      <c:pt idx="1078">
                        <c:v>-5.2</c:v>
                      </c:pt>
                      <c:pt idx="1079">
                        <c:v>-5.2</c:v>
                      </c:pt>
                      <c:pt idx="1080">
                        <c:v>-5.2</c:v>
                      </c:pt>
                      <c:pt idx="1081">
                        <c:v>-5.2</c:v>
                      </c:pt>
                      <c:pt idx="1082">
                        <c:v>-5.2</c:v>
                      </c:pt>
                      <c:pt idx="1083">
                        <c:v>-5.2</c:v>
                      </c:pt>
                      <c:pt idx="1084">
                        <c:v>-5.2</c:v>
                      </c:pt>
                      <c:pt idx="1085">
                        <c:v>-5.2</c:v>
                      </c:pt>
                      <c:pt idx="1086">
                        <c:v>-5.2</c:v>
                      </c:pt>
                      <c:pt idx="1087">
                        <c:v>-5.2</c:v>
                      </c:pt>
                      <c:pt idx="1088">
                        <c:v>-5.2</c:v>
                      </c:pt>
                      <c:pt idx="1089">
                        <c:v>-5.2</c:v>
                      </c:pt>
                      <c:pt idx="1090">
                        <c:v>-5.2</c:v>
                      </c:pt>
                      <c:pt idx="1091">
                        <c:v>-5.2</c:v>
                      </c:pt>
                      <c:pt idx="1092">
                        <c:v>-5.2</c:v>
                      </c:pt>
                      <c:pt idx="1093">
                        <c:v>-5.2</c:v>
                      </c:pt>
                      <c:pt idx="1094">
                        <c:v>-5.2</c:v>
                      </c:pt>
                      <c:pt idx="1095">
                        <c:v>-5.2</c:v>
                      </c:pt>
                      <c:pt idx="1096">
                        <c:v>-5.2</c:v>
                      </c:pt>
                      <c:pt idx="1097">
                        <c:v>-5.2</c:v>
                      </c:pt>
                      <c:pt idx="1098">
                        <c:v>-5.2</c:v>
                      </c:pt>
                      <c:pt idx="1099">
                        <c:v>-5.2</c:v>
                      </c:pt>
                      <c:pt idx="1100">
                        <c:v>-5.2</c:v>
                      </c:pt>
                      <c:pt idx="1101">
                        <c:v>-5.2</c:v>
                      </c:pt>
                      <c:pt idx="1102">
                        <c:v>-5.2</c:v>
                      </c:pt>
                      <c:pt idx="1103">
                        <c:v>-5.2</c:v>
                      </c:pt>
                      <c:pt idx="1104">
                        <c:v>-5.2</c:v>
                      </c:pt>
                      <c:pt idx="1105">
                        <c:v>-5.2</c:v>
                      </c:pt>
                      <c:pt idx="1106">
                        <c:v>-5.2</c:v>
                      </c:pt>
                      <c:pt idx="1107">
                        <c:v>-5.2</c:v>
                      </c:pt>
                      <c:pt idx="1108">
                        <c:v>-5.2</c:v>
                      </c:pt>
                      <c:pt idx="1109">
                        <c:v>-5.2</c:v>
                      </c:pt>
                      <c:pt idx="1110">
                        <c:v>-5.0999999999999996</c:v>
                      </c:pt>
                      <c:pt idx="1111">
                        <c:v>-5.2</c:v>
                      </c:pt>
                      <c:pt idx="1112">
                        <c:v>-5.3</c:v>
                      </c:pt>
                      <c:pt idx="1113">
                        <c:v>-5.2</c:v>
                      </c:pt>
                      <c:pt idx="1114">
                        <c:v>-5.2</c:v>
                      </c:pt>
                      <c:pt idx="1115">
                        <c:v>-5.2</c:v>
                      </c:pt>
                      <c:pt idx="1116">
                        <c:v>-5.2</c:v>
                      </c:pt>
                      <c:pt idx="1117">
                        <c:v>-5.2</c:v>
                      </c:pt>
                      <c:pt idx="1118">
                        <c:v>-5.0999999999999996</c:v>
                      </c:pt>
                      <c:pt idx="1119">
                        <c:v>-5.2</c:v>
                      </c:pt>
                      <c:pt idx="1120">
                        <c:v>-5.2</c:v>
                      </c:pt>
                      <c:pt idx="1121">
                        <c:v>-5.2</c:v>
                      </c:pt>
                      <c:pt idx="1122">
                        <c:v>-5.2</c:v>
                      </c:pt>
                      <c:pt idx="1123">
                        <c:v>-5.2</c:v>
                      </c:pt>
                      <c:pt idx="1124">
                        <c:v>-5.2</c:v>
                      </c:pt>
                      <c:pt idx="1125">
                        <c:v>-5.0999999999999996</c:v>
                      </c:pt>
                      <c:pt idx="1126">
                        <c:v>-5.2</c:v>
                      </c:pt>
                      <c:pt idx="1127">
                        <c:v>-5.2</c:v>
                      </c:pt>
                      <c:pt idx="1128">
                        <c:v>-5.2</c:v>
                      </c:pt>
                      <c:pt idx="1129">
                        <c:v>-5.0999999999999996</c:v>
                      </c:pt>
                      <c:pt idx="1130">
                        <c:v>-5.2</c:v>
                      </c:pt>
                      <c:pt idx="1131">
                        <c:v>-5.2</c:v>
                      </c:pt>
                      <c:pt idx="1132">
                        <c:v>-5.2</c:v>
                      </c:pt>
                      <c:pt idx="1133">
                        <c:v>-5.0999999999999996</c:v>
                      </c:pt>
                      <c:pt idx="1134">
                        <c:v>-5.2</c:v>
                      </c:pt>
                      <c:pt idx="1135">
                        <c:v>-5.2</c:v>
                      </c:pt>
                      <c:pt idx="1136">
                        <c:v>-5.0999999999999996</c:v>
                      </c:pt>
                      <c:pt idx="1137">
                        <c:v>-5.0999999999999996</c:v>
                      </c:pt>
                      <c:pt idx="1138">
                        <c:v>-5.2</c:v>
                      </c:pt>
                      <c:pt idx="1139">
                        <c:v>-5.2</c:v>
                      </c:pt>
                      <c:pt idx="1140">
                        <c:v>-5.0999999999999996</c:v>
                      </c:pt>
                      <c:pt idx="1141">
                        <c:v>-5.2</c:v>
                      </c:pt>
                      <c:pt idx="1142">
                        <c:v>-5.0999999999999996</c:v>
                      </c:pt>
                      <c:pt idx="1143">
                        <c:v>-5.0999999999999996</c:v>
                      </c:pt>
                      <c:pt idx="1144">
                        <c:v>-5.0999999999999996</c:v>
                      </c:pt>
                      <c:pt idx="1145">
                        <c:v>-5</c:v>
                      </c:pt>
                      <c:pt idx="1146">
                        <c:v>-5.2</c:v>
                      </c:pt>
                      <c:pt idx="1147">
                        <c:v>-5.0999999999999996</c:v>
                      </c:pt>
                      <c:pt idx="1148">
                        <c:v>-5.0999999999999996</c:v>
                      </c:pt>
                      <c:pt idx="1149">
                        <c:v>-5.0999999999999996</c:v>
                      </c:pt>
                      <c:pt idx="1150">
                        <c:v>-5.0999999999999996</c:v>
                      </c:pt>
                      <c:pt idx="1151">
                        <c:v>-5.2</c:v>
                      </c:pt>
                      <c:pt idx="1152">
                        <c:v>-5.0999999999999996</c:v>
                      </c:pt>
                      <c:pt idx="1153">
                        <c:v>-5.2</c:v>
                      </c:pt>
                      <c:pt idx="1154">
                        <c:v>-5.0999999999999996</c:v>
                      </c:pt>
                      <c:pt idx="1155">
                        <c:v>-5.0999999999999996</c:v>
                      </c:pt>
                      <c:pt idx="1156">
                        <c:v>-5.0999999999999996</c:v>
                      </c:pt>
                      <c:pt idx="1157">
                        <c:v>-5.2</c:v>
                      </c:pt>
                      <c:pt idx="1158">
                        <c:v>-5.2</c:v>
                      </c:pt>
                      <c:pt idx="1159">
                        <c:v>-5.2</c:v>
                      </c:pt>
                      <c:pt idx="1160">
                        <c:v>-5.0999999999999996</c:v>
                      </c:pt>
                      <c:pt idx="1161">
                        <c:v>-5.2</c:v>
                      </c:pt>
                      <c:pt idx="1162">
                        <c:v>-5.2</c:v>
                      </c:pt>
                      <c:pt idx="1163">
                        <c:v>-5.2</c:v>
                      </c:pt>
                      <c:pt idx="1164">
                        <c:v>-5.2</c:v>
                      </c:pt>
                      <c:pt idx="1165">
                        <c:v>-5.2</c:v>
                      </c:pt>
                      <c:pt idx="1166">
                        <c:v>-5.2</c:v>
                      </c:pt>
                      <c:pt idx="1167">
                        <c:v>-5.2</c:v>
                      </c:pt>
                      <c:pt idx="1168">
                        <c:v>-5.2</c:v>
                      </c:pt>
                      <c:pt idx="1169">
                        <c:v>-5.2</c:v>
                      </c:pt>
                      <c:pt idx="1170">
                        <c:v>-5.2</c:v>
                      </c:pt>
                      <c:pt idx="1171">
                        <c:v>-5.2</c:v>
                      </c:pt>
                      <c:pt idx="1172">
                        <c:v>-5.2</c:v>
                      </c:pt>
                      <c:pt idx="1173">
                        <c:v>-5.2</c:v>
                      </c:pt>
                      <c:pt idx="1174">
                        <c:v>-5.2</c:v>
                      </c:pt>
                      <c:pt idx="1175">
                        <c:v>-5.0999999999999996</c:v>
                      </c:pt>
                      <c:pt idx="1176">
                        <c:v>-5.2</c:v>
                      </c:pt>
                      <c:pt idx="1177">
                        <c:v>-5.2</c:v>
                      </c:pt>
                      <c:pt idx="1178">
                        <c:v>-5.2</c:v>
                      </c:pt>
                      <c:pt idx="1179">
                        <c:v>-5.2</c:v>
                      </c:pt>
                      <c:pt idx="1180">
                        <c:v>-5.2</c:v>
                      </c:pt>
                      <c:pt idx="1181">
                        <c:v>-5.2</c:v>
                      </c:pt>
                      <c:pt idx="1182">
                        <c:v>-5.2</c:v>
                      </c:pt>
                      <c:pt idx="1183">
                        <c:v>-5.2</c:v>
                      </c:pt>
                      <c:pt idx="1184">
                        <c:v>-5.2</c:v>
                      </c:pt>
                      <c:pt idx="1185">
                        <c:v>-5.2</c:v>
                      </c:pt>
                      <c:pt idx="1186">
                        <c:v>-5.0999999999999996</c:v>
                      </c:pt>
                      <c:pt idx="1187">
                        <c:v>-5.2</c:v>
                      </c:pt>
                      <c:pt idx="1188">
                        <c:v>-5.2</c:v>
                      </c:pt>
                      <c:pt idx="1189">
                        <c:v>-5.2</c:v>
                      </c:pt>
                      <c:pt idx="1190">
                        <c:v>-5.2</c:v>
                      </c:pt>
                      <c:pt idx="1191">
                        <c:v>-5.2</c:v>
                      </c:pt>
                      <c:pt idx="1192">
                        <c:v>-5.2</c:v>
                      </c:pt>
                      <c:pt idx="1193">
                        <c:v>-5.2</c:v>
                      </c:pt>
                      <c:pt idx="1194">
                        <c:v>-5.2</c:v>
                      </c:pt>
                      <c:pt idx="1195">
                        <c:v>-5.2</c:v>
                      </c:pt>
                      <c:pt idx="1196">
                        <c:v>-5.2</c:v>
                      </c:pt>
                      <c:pt idx="1197">
                        <c:v>-5.2</c:v>
                      </c:pt>
                      <c:pt idx="1198">
                        <c:v>-5.2</c:v>
                      </c:pt>
                      <c:pt idx="1199">
                        <c:v>-5.2</c:v>
                      </c:pt>
                      <c:pt idx="1200">
                        <c:v>-5.2</c:v>
                      </c:pt>
                      <c:pt idx="1201">
                        <c:v>-5.2</c:v>
                      </c:pt>
                      <c:pt idx="1202">
                        <c:v>-5.2</c:v>
                      </c:pt>
                      <c:pt idx="1203">
                        <c:v>-5.2</c:v>
                      </c:pt>
                      <c:pt idx="1204">
                        <c:v>-5.2</c:v>
                      </c:pt>
                      <c:pt idx="1205">
                        <c:v>-5.2</c:v>
                      </c:pt>
                      <c:pt idx="1206">
                        <c:v>-5.2</c:v>
                      </c:pt>
                      <c:pt idx="1207">
                        <c:v>-5.2</c:v>
                      </c:pt>
                      <c:pt idx="1208">
                        <c:v>-5.2</c:v>
                      </c:pt>
                      <c:pt idx="1209">
                        <c:v>-5.2</c:v>
                      </c:pt>
                      <c:pt idx="1210">
                        <c:v>-5.2</c:v>
                      </c:pt>
                      <c:pt idx="1211">
                        <c:v>-5.2</c:v>
                      </c:pt>
                      <c:pt idx="1212">
                        <c:v>-5.2</c:v>
                      </c:pt>
                      <c:pt idx="1213">
                        <c:v>-5.2</c:v>
                      </c:pt>
                      <c:pt idx="1214">
                        <c:v>-5.2</c:v>
                      </c:pt>
                      <c:pt idx="1215">
                        <c:v>-5.2</c:v>
                      </c:pt>
                      <c:pt idx="1216">
                        <c:v>-5.2</c:v>
                      </c:pt>
                      <c:pt idx="1217">
                        <c:v>-5.0999999999999996</c:v>
                      </c:pt>
                      <c:pt idx="1218">
                        <c:v>-5.2</c:v>
                      </c:pt>
                      <c:pt idx="1219">
                        <c:v>-5.2</c:v>
                      </c:pt>
                      <c:pt idx="1220">
                        <c:v>-5.2</c:v>
                      </c:pt>
                      <c:pt idx="1221">
                        <c:v>-5.2</c:v>
                      </c:pt>
                      <c:pt idx="1222">
                        <c:v>-5.2</c:v>
                      </c:pt>
                      <c:pt idx="1223">
                        <c:v>-5.2</c:v>
                      </c:pt>
                      <c:pt idx="1224">
                        <c:v>-5.2</c:v>
                      </c:pt>
                      <c:pt idx="1225">
                        <c:v>-5.2</c:v>
                      </c:pt>
                      <c:pt idx="1226">
                        <c:v>-5.2</c:v>
                      </c:pt>
                      <c:pt idx="1227">
                        <c:v>-5.0999999999999996</c:v>
                      </c:pt>
                      <c:pt idx="1228">
                        <c:v>-5.2</c:v>
                      </c:pt>
                      <c:pt idx="1229">
                        <c:v>-5.2</c:v>
                      </c:pt>
                      <c:pt idx="1230">
                        <c:v>-5.2</c:v>
                      </c:pt>
                      <c:pt idx="1231">
                        <c:v>-5.2</c:v>
                      </c:pt>
                      <c:pt idx="1232">
                        <c:v>-5.2</c:v>
                      </c:pt>
                      <c:pt idx="1233">
                        <c:v>-5.2</c:v>
                      </c:pt>
                      <c:pt idx="1234">
                        <c:v>-5.2</c:v>
                      </c:pt>
                      <c:pt idx="1235">
                        <c:v>-5.2</c:v>
                      </c:pt>
                      <c:pt idx="1236">
                        <c:v>-5.2</c:v>
                      </c:pt>
                      <c:pt idx="1237">
                        <c:v>-5.2</c:v>
                      </c:pt>
                      <c:pt idx="1238">
                        <c:v>-5.2</c:v>
                      </c:pt>
                      <c:pt idx="1239">
                        <c:v>-5.2</c:v>
                      </c:pt>
                      <c:pt idx="1240">
                        <c:v>-5.2</c:v>
                      </c:pt>
                      <c:pt idx="1241">
                        <c:v>-5.0999999999999996</c:v>
                      </c:pt>
                      <c:pt idx="1242">
                        <c:v>-5.2</c:v>
                      </c:pt>
                      <c:pt idx="1243">
                        <c:v>-5.0999999999999996</c:v>
                      </c:pt>
                      <c:pt idx="1244">
                        <c:v>-5.2</c:v>
                      </c:pt>
                      <c:pt idx="1245">
                        <c:v>-5.0999999999999996</c:v>
                      </c:pt>
                      <c:pt idx="1246">
                        <c:v>-5.2</c:v>
                      </c:pt>
                      <c:pt idx="1247">
                        <c:v>-5.0999999999999996</c:v>
                      </c:pt>
                      <c:pt idx="1248">
                        <c:v>-5.0999999999999996</c:v>
                      </c:pt>
                      <c:pt idx="1249">
                        <c:v>-5.2</c:v>
                      </c:pt>
                      <c:pt idx="1250">
                        <c:v>-5.2</c:v>
                      </c:pt>
                      <c:pt idx="1251">
                        <c:v>-5.2</c:v>
                      </c:pt>
                      <c:pt idx="1252">
                        <c:v>-5.2</c:v>
                      </c:pt>
                      <c:pt idx="1253">
                        <c:v>-5.2</c:v>
                      </c:pt>
                      <c:pt idx="1254">
                        <c:v>-5.2</c:v>
                      </c:pt>
                      <c:pt idx="1255">
                        <c:v>-5.0999999999999996</c:v>
                      </c:pt>
                      <c:pt idx="1256">
                        <c:v>-5.0999999999999996</c:v>
                      </c:pt>
                      <c:pt idx="1257">
                        <c:v>-5.2</c:v>
                      </c:pt>
                      <c:pt idx="1258">
                        <c:v>-5.2</c:v>
                      </c:pt>
                      <c:pt idx="1259">
                        <c:v>-5.2</c:v>
                      </c:pt>
                      <c:pt idx="1260">
                        <c:v>-5.0999999999999996</c:v>
                      </c:pt>
                      <c:pt idx="1261">
                        <c:v>-5.0999999999999996</c:v>
                      </c:pt>
                      <c:pt idx="1262">
                        <c:v>-5.2</c:v>
                      </c:pt>
                      <c:pt idx="1263">
                        <c:v>-5.2</c:v>
                      </c:pt>
                      <c:pt idx="1264">
                        <c:v>-5.2</c:v>
                      </c:pt>
                      <c:pt idx="1265">
                        <c:v>-5.2</c:v>
                      </c:pt>
                      <c:pt idx="1266">
                        <c:v>-5.2</c:v>
                      </c:pt>
                      <c:pt idx="1267">
                        <c:v>-5.2</c:v>
                      </c:pt>
                      <c:pt idx="1268">
                        <c:v>-5.2</c:v>
                      </c:pt>
                      <c:pt idx="1269">
                        <c:v>-5.2</c:v>
                      </c:pt>
                      <c:pt idx="1270">
                        <c:v>-5.0999999999999996</c:v>
                      </c:pt>
                      <c:pt idx="1271">
                        <c:v>-5.2</c:v>
                      </c:pt>
                      <c:pt idx="1272">
                        <c:v>-5.0999999999999996</c:v>
                      </c:pt>
                      <c:pt idx="1273">
                        <c:v>-5.2</c:v>
                      </c:pt>
                      <c:pt idx="1274">
                        <c:v>-5.2</c:v>
                      </c:pt>
                      <c:pt idx="1275">
                        <c:v>-5.2</c:v>
                      </c:pt>
                      <c:pt idx="1276">
                        <c:v>-5.2</c:v>
                      </c:pt>
                      <c:pt idx="1277">
                        <c:v>-5.2</c:v>
                      </c:pt>
                      <c:pt idx="1278">
                        <c:v>-5.2</c:v>
                      </c:pt>
                      <c:pt idx="1279">
                        <c:v>-5.2</c:v>
                      </c:pt>
                      <c:pt idx="1280">
                        <c:v>-5.2</c:v>
                      </c:pt>
                      <c:pt idx="1281">
                        <c:v>-5.2</c:v>
                      </c:pt>
                      <c:pt idx="1282">
                        <c:v>-5.2</c:v>
                      </c:pt>
                      <c:pt idx="1283">
                        <c:v>-5.2</c:v>
                      </c:pt>
                      <c:pt idx="1284">
                        <c:v>-5.2</c:v>
                      </c:pt>
                      <c:pt idx="1285">
                        <c:v>-5.2</c:v>
                      </c:pt>
                      <c:pt idx="1286">
                        <c:v>-5.2</c:v>
                      </c:pt>
                      <c:pt idx="1287">
                        <c:v>-5.2</c:v>
                      </c:pt>
                      <c:pt idx="1288">
                        <c:v>-5.2</c:v>
                      </c:pt>
                      <c:pt idx="1289">
                        <c:v>-5.2</c:v>
                      </c:pt>
                      <c:pt idx="1290">
                        <c:v>-5.2</c:v>
                      </c:pt>
                      <c:pt idx="1291">
                        <c:v>-5.2</c:v>
                      </c:pt>
                      <c:pt idx="1292">
                        <c:v>-5.2</c:v>
                      </c:pt>
                      <c:pt idx="1293">
                        <c:v>-5.2</c:v>
                      </c:pt>
                      <c:pt idx="1294">
                        <c:v>-5.2</c:v>
                      </c:pt>
                      <c:pt idx="1295">
                        <c:v>-5.2</c:v>
                      </c:pt>
                      <c:pt idx="1296">
                        <c:v>-5.2</c:v>
                      </c:pt>
                      <c:pt idx="1297">
                        <c:v>-5.2</c:v>
                      </c:pt>
                      <c:pt idx="1298">
                        <c:v>-5.2</c:v>
                      </c:pt>
                      <c:pt idx="1299">
                        <c:v>-5.2</c:v>
                      </c:pt>
                      <c:pt idx="1300">
                        <c:v>-5.2</c:v>
                      </c:pt>
                      <c:pt idx="1301">
                        <c:v>-5.2</c:v>
                      </c:pt>
                      <c:pt idx="1302">
                        <c:v>-5.2</c:v>
                      </c:pt>
                      <c:pt idx="1303">
                        <c:v>-5.2</c:v>
                      </c:pt>
                      <c:pt idx="1304">
                        <c:v>-5.2</c:v>
                      </c:pt>
                      <c:pt idx="1305">
                        <c:v>-5.2</c:v>
                      </c:pt>
                      <c:pt idx="1306">
                        <c:v>-5.2</c:v>
                      </c:pt>
                      <c:pt idx="1307">
                        <c:v>-5.2</c:v>
                      </c:pt>
                      <c:pt idx="1308">
                        <c:v>-5.2</c:v>
                      </c:pt>
                      <c:pt idx="1309">
                        <c:v>-5.2</c:v>
                      </c:pt>
                      <c:pt idx="1310">
                        <c:v>-5.2</c:v>
                      </c:pt>
                      <c:pt idx="1311">
                        <c:v>-5.2</c:v>
                      </c:pt>
                      <c:pt idx="1312">
                        <c:v>-5.2</c:v>
                      </c:pt>
                      <c:pt idx="1313">
                        <c:v>-5.2</c:v>
                      </c:pt>
                      <c:pt idx="1314">
                        <c:v>-5.2</c:v>
                      </c:pt>
                      <c:pt idx="1315">
                        <c:v>-5.2</c:v>
                      </c:pt>
                      <c:pt idx="1316">
                        <c:v>-5.2</c:v>
                      </c:pt>
                      <c:pt idx="1317">
                        <c:v>-5.2</c:v>
                      </c:pt>
                      <c:pt idx="1318">
                        <c:v>-5.2</c:v>
                      </c:pt>
                      <c:pt idx="1319">
                        <c:v>-5.0999999999999996</c:v>
                      </c:pt>
                      <c:pt idx="1320">
                        <c:v>-5.0999999999999996</c:v>
                      </c:pt>
                      <c:pt idx="1321">
                        <c:v>-5</c:v>
                      </c:pt>
                      <c:pt idx="1322">
                        <c:v>-5</c:v>
                      </c:pt>
                      <c:pt idx="1323">
                        <c:v>-4.9000000000000004</c:v>
                      </c:pt>
                      <c:pt idx="1324">
                        <c:v>-4.9000000000000004</c:v>
                      </c:pt>
                      <c:pt idx="1325">
                        <c:v>-4.8</c:v>
                      </c:pt>
                      <c:pt idx="1326">
                        <c:v>-4.8</c:v>
                      </c:pt>
                      <c:pt idx="1327">
                        <c:v>-4.7</c:v>
                      </c:pt>
                      <c:pt idx="1328">
                        <c:v>-4.7</c:v>
                      </c:pt>
                      <c:pt idx="1329">
                        <c:v>-4.5</c:v>
                      </c:pt>
                      <c:pt idx="1330">
                        <c:v>-4.5</c:v>
                      </c:pt>
                      <c:pt idx="1331">
                        <c:v>-4.4000000000000004</c:v>
                      </c:pt>
                      <c:pt idx="1332">
                        <c:v>-4.3</c:v>
                      </c:pt>
                      <c:pt idx="1333">
                        <c:v>-4.3</c:v>
                      </c:pt>
                      <c:pt idx="1334">
                        <c:v>-4.2</c:v>
                      </c:pt>
                      <c:pt idx="1335">
                        <c:v>-4</c:v>
                      </c:pt>
                      <c:pt idx="1336">
                        <c:v>-4</c:v>
                      </c:pt>
                      <c:pt idx="1337">
                        <c:v>-3.9</c:v>
                      </c:pt>
                      <c:pt idx="1338">
                        <c:v>-3.8</c:v>
                      </c:pt>
                      <c:pt idx="1339">
                        <c:v>-3.8</c:v>
                      </c:pt>
                      <c:pt idx="1340">
                        <c:v>-3.7</c:v>
                      </c:pt>
                      <c:pt idx="1341">
                        <c:v>-3.5</c:v>
                      </c:pt>
                      <c:pt idx="1342">
                        <c:v>-3.5</c:v>
                      </c:pt>
                      <c:pt idx="1343">
                        <c:v>-3.4</c:v>
                      </c:pt>
                      <c:pt idx="1344">
                        <c:v>-3.3</c:v>
                      </c:pt>
                      <c:pt idx="1345">
                        <c:v>-3.3</c:v>
                      </c:pt>
                      <c:pt idx="1346">
                        <c:v>-3.1</c:v>
                      </c:pt>
                      <c:pt idx="1347">
                        <c:v>-3</c:v>
                      </c:pt>
                      <c:pt idx="1348">
                        <c:v>-2.9</c:v>
                      </c:pt>
                      <c:pt idx="1349">
                        <c:v>-2.9</c:v>
                      </c:pt>
                      <c:pt idx="1350">
                        <c:v>-2.8</c:v>
                      </c:pt>
                      <c:pt idx="1351">
                        <c:v>-2.7</c:v>
                      </c:pt>
                      <c:pt idx="1352">
                        <c:v>-2.5</c:v>
                      </c:pt>
                      <c:pt idx="1353">
                        <c:v>-2.4</c:v>
                      </c:pt>
                      <c:pt idx="1354">
                        <c:v>-2.4</c:v>
                      </c:pt>
                      <c:pt idx="1355">
                        <c:v>-2.2000000000000002</c:v>
                      </c:pt>
                      <c:pt idx="1356">
                        <c:v>-2.1</c:v>
                      </c:pt>
                      <c:pt idx="1357">
                        <c:v>-2</c:v>
                      </c:pt>
                      <c:pt idx="1358">
                        <c:v>-1.9</c:v>
                      </c:pt>
                      <c:pt idx="1359">
                        <c:v>-1.9</c:v>
                      </c:pt>
                      <c:pt idx="1360">
                        <c:v>-1.7</c:v>
                      </c:pt>
                      <c:pt idx="1361">
                        <c:v>-1.6</c:v>
                      </c:pt>
                      <c:pt idx="1362">
                        <c:v>-1.5</c:v>
                      </c:pt>
                      <c:pt idx="1363">
                        <c:v>-1.4</c:v>
                      </c:pt>
                      <c:pt idx="1364">
                        <c:v>-1.3</c:v>
                      </c:pt>
                      <c:pt idx="1365">
                        <c:v>-1.2</c:v>
                      </c:pt>
                      <c:pt idx="1366">
                        <c:v>-1</c:v>
                      </c:pt>
                      <c:pt idx="1367">
                        <c:v>-0.9</c:v>
                      </c:pt>
                      <c:pt idx="1368">
                        <c:v>-0.8</c:v>
                      </c:pt>
                      <c:pt idx="1369">
                        <c:v>-0.7</c:v>
                      </c:pt>
                      <c:pt idx="1370">
                        <c:v>-0.6</c:v>
                      </c:pt>
                      <c:pt idx="1371">
                        <c:v>-0.5</c:v>
                      </c:pt>
                      <c:pt idx="1372">
                        <c:v>-0.4</c:v>
                      </c:pt>
                      <c:pt idx="1373">
                        <c:v>-0.3</c:v>
                      </c:pt>
                      <c:pt idx="1374">
                        <c:v>-0.2</c:v>
                      </c:pt>
                      <c:pt idx="1375">
                        <c:v>-0.1</c:v>
                      </c:pt>
                      <c:pt idx="1376" formatCode="0.00E+00">
                        <c:v>5.5511150000000003E-15</c:v>
                      </c:pt>
                      <c:pt idx="1377">
                        <c:v>0.2</c:v>
                      </c:pt>
                      <c:pt idx="1378">
                        <c:v>0.3</c:v>
                      </c:pt>
                      <c:pt idx="1379">
                        <c:v>0.4</c:v>
                      </c:pt>
                      <c:pt idx="1380">
                        <c:v>0.5</c:v>
                      </c:pt>
                      <c:pt idx="1381">
                        <c:v>0.6</c:v>
                      </c:pt>
                      <c:pt idx="1382">
                        <c:v>0.7</c:v>
                      </c:pt>
                      <c:pt idx="1383">
                        <c:v>0.8</c:v>
                      </c:pt>
                      <c:pt idx="1384">
                        <c:v>0.9</c:v>
                      </c:pt>
                      <c:pt idx="1385">
                        <c:v>1.1000000000000001</c:v>
                      </c:pt>
                      <c:pt idx="1386">
                        <c:v>1.2</c:v>
                      </c:pt>
                      <c:pt idx="1387">
                        <c:v>1.3</c:v>
                      </c:pt>
                      <c:pt idx="1388">
                        <c:v>1.4</c:v>
                      </c:pt>
                      <c:pt idx="1389">
                        <c:v>1.5</c:v>
                      </c:pt>
                      <c:pt idx="1390">
                        <c:v>1.6</c:v>
                      </c:pt>
                      <c:pt idx="1391">
                        <c:v>1.7</c:v>
                      </c:pt>
                      <c:pt idx="1392">
                        <c:v>1.8</c:v>
                      </c:pt>
                      <c:pt idx="1393">
                        <c:v>2</c:v>
                      </c:pt>
                      <c:pt idx="1394">
                        <c:v>2.1</c:v>
                      </c:pt>
                      <c:pt idx="1395">
                        <c:v>2.2000000000000002</c:v>
                      </c:pt>
                      <c:pt idx="1396">
                        <c:v>2.2999999999999998</c:v>
                      </c:pt>
                      <c:pt idx="1397">
                        <c:v>2.4</c:v>
                      </c:pt>
                      <c:pt idx="1398">
                        <c:v>2.6</c:v>
                      </c:pt>
                      <c:pt idx="1399">
                        <c:v>2.7</c:v>
                      </c:pt>
                      <c:pt idx="1400">
                        <c:v>2.8</c:v>
                      </c:pt>
                      <c:pt idx="1401">
                        <c:v>2.9</c:v>
                      </c:pt>
                      <c:pt idx="1402">
                        <c:v>3</c:v>
                      </c:pt>
                      <c:pt idx="1403">
                        <c:v>3.1</c:v>
                      </c:pt>
                      <c:pt idx="1404">
                        <c:v>3.2</c:v>
                      </c:pt>
                      <c:pt idx="1405">
                        <c:v>3.3</c:v>
                      </c:pt>
                      <c:pt idx="1406">
                        <c:v>3.5</c:v>
                      </c:pt>
                      <c:pt idx="1407">
                        <c:v>3.6</c:v>
                      </c:pt>
                      <c:pt idx="1408">
                        <c:v>3.7</c:v>
                      </c:pt>
                      <c:pt idx="1409">
                        <c:v>3.8</c:v>
                      </c:pt>
                      <c:pt idx="1410">
                        <c:v>3.9</c:v>
                      </c:pt>
                      <c:pt idx="1411">
                        <c:v>4</c:v>
                      </c:pt>
                      <c:pt idx="1412">
                        <c:v>4.0999999999999996</c:v>
                      </c:pt>
                      <c:pt idx="1413">
                        <c:v>4.3</c:v>
                      </c:pt>
                      <c:pt idx="1414">
                        <c:v>4.4000000000000004</c:v>
                      </c:pt>
                      <c:pt idx="1415">
                        <c:v>4.5</c:v>
                      </c:pt>
                      <c:pt idx="1416">
                        <c:v>4.5999999999999996</c:v>
                      </c:pt>
                      <c:pt idx="1417">
                        <c:v>4.7</c:v>
                      </c:pt>
                      <c:pt idx="1418">
                        <c:v>4.8</c:v>
                      </c:pt>
                      <c:pt idx="1419">
                        <c:v>5</c:v>
                      </c:pt>
                      <c:pt idx="1420">
                        <c:v>5.0999999999999996</c:v>
                      </c:pt>
                      <c:pt idx="1421">
                        <c:v>5.2</c:v>
                      </c:pt>
                      <c:pt idx="1422">
                        <c:v>5.3</c:v>
                      </c:pt>
                      <c:pt idx="1423">
                        <c:v>5.5</c:v>
                      </c:pt>
                      <c:pt idx="1424">
                        <c:v>5.5</c:v>
                      </c:pt>
                      <c:pt idx="1425">
                        <c:v>5.7</c:v>
                      </c:pt>
                      <c:pt idx="1426">
                        <c:v>5.8</c:v>
                      </c:pt>
                      <c:pt idx="1427">
                        <c:v>5.9</c:v>
                      </c:pt>
                      <c:pt idx="1428">
                        <c:v>6.1</c:v>
                      </c:pt>
                      <c:pt idx="1429">
                        <c:v>6.2</c:v>
                      </c:pt>
                      <c:pt idx="1430">
                        <c:v>6.2</c:v>
                      </c:pt>
                      <c:pt idx="1431">
                        <c:v>6.3</c:v>
                      </c:pt>
                      <c:pt idx="1432">
                        <c:v>6.5</c:v>
                      </c:pt>
                      <c:pt idx="1433">
                        <c:v>6.5</c:v>
                      </c:pt>
                      <c:pt idx="1434">
                        <c:v>6.7</c:v>
                      </c:pt>
                      <c:pt idx="1435">
                        <c:v>6.8</c:v>
                      </c:pt>
                      <c:pt idx="1436">
                        <c:v>6.9</c:v>
                      </c:pt>
                      <c:pt idx="1437">
                        <c:v>7.1</c:v>
                      </c:pt>
                      <c:pt idx="1438">
                        <c:v>7.2</c:v>
                      </c:pt>
                      <c:pt idx="1439">
                        <c:v>7.2</c:v>
                      </c:pt>
                      <c:pt idx="1440">
                        <c:v>7.4</c:v>
                      </c:pt>
                      <c:pt idx="1441">
                        <c:v>7.5</c:v>
                      </c:pt>
                      <c:pt idx="1442">
                        <c:v>7.6</c:v>
                      </c:pt>
                      <c:pt idx="1443">
                        <c:v>7.7</c:v>
                      </c:pt>
                      <c:pt idx="1444">
                        <c:v>7.8</c:v>
                      </c:pt>
                      <c:pt idx="1445">
                        <c:v>8</c:v>
                      </c:pt>
                      <c:pt idx="1446">
                        <c:v>8.1</c:v>
                      </c:pt>
                      <c:pt idx="1447">
                        <c:v>8.1999999999999993</c:v>
                      </c:pt>
                      <c:pt idx="1448">
                        <c:v>8.3000000000000007</c:v>
                      </c:pt>
                      <c:pt idx="1449">
                        <c:v>8.5</c:v>
                      </c:pt>
                      <c:pt idx="1450">
                        <c:v>8.5</c:v>
                      </c:pt>
                      <c:pt idx="1451">
                        <c:v>8.6999999999999993</c:v>
                      </c:pt>
                      <c:pt idx="1452">
                        <c:v>8.8000000000000007</c:v>
                      </c:pt>
                      <c:pt idx="1453">
                        <c:v>8.9</c:v>
                      </c:pt>
                      <c:pt idx="1454">
                        <c:v>9.1</c:v>
                      </c:pt>
                      <c:pt idx="1455">
                        <c:v>9.1</c:v>
                      </c:pt>
                      <c:pt idx="1456">
                        <c:v>9.1999999999999993</c:v>
                      </c:pt>
                      <c:pt idx="1457">
                        <c:v>9.3000000000000007</c:v>
                      </c:pt>
                      <c:pt idx="1458">
                        <c:v>9.5</c:v>
                      </c:pt>
                      <c:pt idx="1459">
                        <c:v>9.6</c:v>
                      </c:pt>
                      <c:pt idx="1460">
                        <c:v>9.6999999999999993</c:v>
                      </c:pt>
                      <c:pt idx="1461">
                        <c:v>9.8000000000000007</c:v>
                      </c:pt>
                      <c:pt idx="1462">
                        <c:v>10</c:v>
                      </c:pt>
                      <c:pt idx="1463">
                        <c:v>10.1</c:v>
                      </c:pt>
                      <c:pt idx="1464">
                        <c:v>10.199999999999999</c:v>
                      </c:pt>
                      <c:pt idx="1465">
                        <c:v>10.3</c:v>
                      </c:pt>
                      <c:pt idx="1466">
                        <c:v>10.4</c:v>
                      </c:pt>
                      <c:pt idx="1467">
                        <c:v>10.5</c:v>
                      </c:pt>
                      <c:pt idx="1468">
                        <c:v>10.7</c:v>
                      </c:pt>
                      <c:pt idx="1469">
                        <c:v>10.7</c:v>
                      </c:pt>
                      <c:pt idx="1470">
                        <c:v>10.9</c:v>
                      </c:pt>
                      <c:pt idx="1471">
                        <c:v>11</c:v>
                      </c:pt>
                      <c:pt idx="1472">
                        <c:v>11.1</c:v>
                      </c:pt>
                      <c:pt idx="1473">
                        <c:v>11.2</c:v>
                      </c:pt>
                      <c:pt idx="1474">
                        <c:v>11.4</c:v>
                      </c:pt>
                      <c:pt idx="1475">
                        <c:v>11.5</c:v>
                      </c:pt>
                      <c:pt idx="1476">
                        <c:v>11.6</c:v>
                      </c:pt>
                      <c:pt idx="1477">
                        <c:v>11.7</c:v>
                      </c:pt>
                      <c:pt idx="1478">
                        <c:v>11.8</c:v>
                      </c:pt>
                      <c:pt idx="1479">
                        <c:v>12</c:v>
                      </c:pt>
                      <c:pt idx="1480">
                        <c:v>12.1</c:v>
                      </c:pt>
                      <c:pt idx="1481">
                        <c:v>12.2</c:v>
                      </c:pt>
                      <c:pt idx="1482">
                        <c:v>12.3</c:v>
                      </c:pt>
                      <c:pt idx="1483">
                        <c:v>12.4</c:v>
                      </c:pt>
                      <c:pt idx="1484">
                        <c:v>12.6</c:v>
                      </c:pt>
                      <c:pt idx="1485">
                        <c:v>12.6</c:v>
                      </c:pt>
                      <c:pt idx="1486">
                        <c:v>12.8</c:v>
                      </c:pt>
                      <c:pt idx="1487">
                        <c:v>12.8</c:v>
                      </c:pt>
                      <c:pt idx="1488">
                        <c:v>13</c:v>
                      </c:pt>
                      <c:pt idx="1489">
                        <c:v>13.1</c:v>
                      </c:pt>
                      <c:pt idx="1490">
                        <c:v>13.2</c:v>
                      </c:pt>
                      <c:pt idx="1491">
                        <c:v>13.4</c:v>
                      </c:pt>
                      <c:pt idx="1492">
                        <c:v>13.5</c:v>
                      </c:pt>
                      <c:pt idx="1493">
                        <c:v>13.6</c:v>
                      </c:pt>
                      <c:pt idx="1494">
                        <c:v>13.7</c:v>
                      </c:pt>
                      <c:pt idx="1495">
                        <c:v>13.8</c:v>
                      </c:pt>
                      <c:pt idx="1496">
                        <c:v>14</c:v>
                      </c:pt>
                      <c:pt idx="1497">
                        <c:v>14.1</c:v>
                      </c:pt>
                      <c:pt idx="1498">
                        <c:v>14.2</c:v>
                      </c:pt>
                      <c:pt idx="1499">
                        <c:v>14.3</c:v>
                      </c:pt>
                      <c:pt idx="1500">
                        <c:v>14.4</c:v>
                      </c:pt>
                      <c:pt idx="1501">
                        <c:v>14.5</c:v>
                      </c:pt>
                      <c:pt idx="1502">
                        <c:v>14.6</c:v>
                      </c:pt>
                      <c:pt idx="1503">
                        <c:v>14.8</c:v>
                      </c:pt>
                      <c:pt idx="1504">
                        <c:v>14.8</c:v>
                      </c:pt>
                      <c:pt idx="1505">
                        <c:v>15</c:v>
                      </c:pt>
                      <c:pt idx="1506">
                        <c:v>15.1</c:v>
                      </c:pt>
                      <c:pt idx="1507">
                        <c:v>15.2</c:v>
                      </c:pt>
                      <c:pt idx="1508">
                        <c:v>15.3</c:v>
                      </c:pt>
                      <c:pt idx="1509">
                        <c:v>15.5</c:v>
                      </c:pt>
                      <c:pt idx="1510">
                        <c:v>15.6</c:v>
                      </c:pt>
                      <c:pt idx="1511">
                        <c:v>15.7</c:v>
                      </c:pt>
                      <c:pt idx="1512">
                        <c:v>15.9</c:v>
                      </c:pt>
                      <c:pt idx="1513">
                        <c:v>15.9</c:v>
                      </c:pt>
                      <c:pt idx="1514">
                        <c:v>16.100000000000001</c:v>
                      </c:pt>
                      <c:pt idx="1515">
                        <c:v>16.100000000000001</c:v>
                      </c:pt>
                      <c:pt idx="1516">
                        <c:v>16.3</c:v>
                      </c:pt>
                      <c:pt idx="1517">
                        <c:v>16.399999999999999</c:v>
                      </c:pt>
                      <c:pt idx="1518">
                        <c:v>16.600000000000001</c:v>
                      </c:pt>
                      <c:pt idx="1519">
                        <c:v>16.600000000000001</c:v>
                      </c:pt>
                      <c:pt idx="1520">
                        <c:v>16.8</c:v>
                      </c:pt>
                      <c:pt idx="1521">
                        <c:v>16.8</c:v>
                      </c:pt>
                      <c:pt idx="1522">
                        <c:v>17</c:v>
                      </c:pt>
                      <c:pt idx="1523">
                        <c:v>17.100000000000001</c:v>
                      </c:pt>
                      <c:pt idx="1524">
                        <c:v>17.2</c:v>
                      </c:pt>
                      <c:pt idx="1525">
                        <c:v>17.3</c:v>
                      </c:pt>
                      <c:pt idx="1526">
                        <c:v>17.399999999999999</c:v>
                      </c:pt>
                      <c:pt idx="1527">
                        <c:v>17.600000000000001</c:v>
                      </c:pt>
                      <c:pt idx="1528">
                        <c:v>17.7</c:v>
                      </c:pt>
                      <c:pt idx="1529">
                        <c:v>17.8</c:v>
                      </c:pt>
                      <c:pt idx="1530">
                        <c:v>17.899999999999999</c:v>
                      </c:pt>
                      <c:pt idx="1531">
                        <c:v>18</c:v>
                      </c:pt>
                      <c:pt idx="1532">
                        <c:v>18.2</c:v>
                      </c:pt>
                      <c:pt idx="1533">
                        <c:v>18.3</c:v>
                      </c:pt>
                      <c:pt idx="1534">
                        <c:v>18.5</c:v>
                      </c:pt>
                      <c:pt idx="1535">
                        <c:v>18.5</c:v>
                      </c:pt>
                      <c:pt idx="1536">
                        <c:v>18.600000000000001</c:v>
                      </c:pt>
                      <c:pt idx="1537">
                        <c:v>18.8</c:v>
                      </c:pt>
                      <c:pt idx="1538">
                        <c:v>18.8</c:v>
                      </c:pt>
                      <c:pt idx="1539">
                        <c:v>19</c:v>
                      </c:pt>
                      <c:pt idx="1540">
                        <c:v>19.100000000000001</c:v>
                      </c:pt>
                      <c:pt idx="1541">
                        <c:v>19.2</c:v>
                      </c:pt>
                      <c:pt idx="1542">
                        <c:v>19.3</c:v>
                      </c:pt>
                      <c:pt idx="1543">
                        <c:v>19.5</c:v>
                      </c:pt>
                      <c:pt idx="1544">
                        <c:v>19.600000000000001</c:v>
                      </c:pt>
                      <c:pt idx="1545">
                        <c:v>19.7</c:v>
                      </c:pt>
                      <c:pt idx="1546">
                        <c:v>19.8</c:v>
                      </c:pt>
                      <c:pt idx="1547">
                        <c:v>20</c:v>
                      </c:pt>
                      <c:pt idx="1548">
                        <c:v>20.100000000000001</c:v>
                      </c:pt>
                      <c:pt idx="1549">
                        <c:v>20.2</c:v>
                      </c:pt>
                      <c:pt idx="1550">
                        <c:v>20.3</c:v>
                      </c:pt>
                      <c:pt idx="1551">
                        <c:v>20.399999999999999</c:v>
                      </c:pt>
                      <c:pt idx="1552">
                        <c:v>20.5</c:v>
                      </c:pt>
                      <c:pt idx="1553">
                        <c:v>20.6</c:v>
                      </c:pt>
                      <c:pt idx="1554">
                        <c:v>20.7</c:v>
                      </c:pt>
                      <c:pt idx="1555">
                        <c:v>20.8</c:v>
                      </c:pt>
                      <c:pt idx="1556">
                        <c:v>21</c:v>
                      </c:pt>
                      <c:pt idx="1557">
                        <c:v>21.1</c:v>
                      </c:pt>
                      <c:pt idx="1558">
                        <c:v>21.2</c:v>
                      </c:pt>
                      <c:pt idx="1559">
                        <c:v>21.3</c:v>
                      </c:pt>
                      <c:pt idx="1560">
                        <c:v>21.4</c:v>
                      </c:pt>
                      <c:pt idx="1561">
                        <c:v>21.5</c:v>
                      </c:pt>
                      <c:pt idx="1562">
                        <c:v>21.7</c:v>
                      </c:pt>
                      <c:pt idx="1563">
                        <c:v>21.7</c:v>
                      </c:pt>
                      <c:pt idx="1564">
                        <c:v>21.8</c:v>
                      </c:pt>
                      <c:pt idx="1565">
                        <c:v>22</c:v>
                      </c:pt>
                      <c:pt idx="1566">
                        <c:v>22.1</c:v>
                      </c:pt>
                      <c:pt idx="1567">
                        <c:v>22.2</c:v>
                      </c:pt>
                      <c:pt idx="1568">
                        <c:v>22.3</c:v>
                      </c:pt>
                      <c:pt idx="1569">
                        <c:v>22.5</c:v>
                      </c:pt>
                      <c:pt idx="1570">
                        <c:v>22.6</c:v>
                      </c:pt>
                      <c:pt idx="1571">
                        <c:v>22.7</c:v>
                      </c:pt>
                      <c:pt idx="1572">
                        <c:v>22.8</c:v>
                      </c:pt>
                      <c:pt idx="1573">
                        <c:v>22.9</c:v>
                      </c:pt>
                      <c:pt idx="1574">
                        <c:v>22.9</c:v>
                      </c:pt>
                      <c:pt idx="1575">
                        <c:v>23.1</c:v>
                      </c:pt>
                      <c:pt idx="1576">
                        <c:v>23.2</c:v>
                      </c:pt>
                      <c:pt idx="1577">
                        <c:v>23.3</c:v>
                      </c:pt>
                      <c:pt idx="1578">
                        <c:v>23.5</c:v>
                      </c:pt>
                      <c:pt idx="1579">
                        <c:v>23.6</c:v>
                      </c:pt>
                      <c:pt idx="1580">
                        <c:v>23.7</c:v>
                      </c:pt>
                      <c:pt idx="1581">
                        <c:v>23.8</c:v>
                      </c:pt>
                      <c:pt idx="1582">
                        <c:v>23.9</c:v>
                      </c:pt>
                      <c:pt idx="1583">
                        <c:v>24</c:v>
                      </c:pt>
                      <c:pt idx="1584">
                        <c:v>24.1</c:v>
                      </c:pt>
                      <c:pt idx="1585">
                        <c:v>24.2</c:v>
                      </c:pt>
                      <c:pt idx="1586">
                        <c:v>24.4</c:v>
                      </c:pt>
                      <c:pt idx="1587">
                        <c:v>24.5</c:v>
                      </c:pt>
                      <c:pt idx="1588">
                        <c:v>24.6</c:v>
                      </c:pt>
                      <c:pt idx="1589">
                        <c:v>24.7</c:v>
                      </c:pt>
                      <c:pt idx="1590">
                        <c:v>24.8</c:v>
                      </c:pt>
                      <c:pt idx="1591">
                        <c:v>24.9</c:v>
                      </c:pt>
                      <c:pt idx="1592">
                        <c:v>25</c:v>
                      </c:pt>
                      <c:pt idx="1593">
                        <c:v>25.1</c:v>
                      </c:pt>
                      <c:pt idx="1594">
                        <c:v>25.2</c:v>
                      </c:pt>
                      <c:pt idx="1595">
                        <c:v>25.4</c:v>
                      </c:pt>
                      <c:pt idx="1596">
                        <c:v>25.5</c:v>
                      </c:pt>
                      <c:pt idx="1597">
                        <c:v>25.6</c:v>
                      </c:pt>
                      <c:pt idx="1598">
                        <c:v>25.7</c:v>
                      </c:pt>
                      <c:pt idx="1599">
                        <c:v>25.8</c:v>
                      </c:pt>
                      <c:pt idx="1600">
                        <c:v>25.8</c:v>
                      </c:pt>
                      <c:pt idx="1601">
                        <c:v>26</c:v>
                      </c:pt>
                      <c:pt idx="1602">
                        <c:v>26.1</c:v>
                      </c:pt>
                      <c:pt idx="1603">
                        <c:v>26.2</c:v>
                      </c:pt>
                      <c:pt idx="1604">
                        <c:v>26.3</c:v>
                      </c:pt>
                      <c:pt idx="1605">
                        <c:v>26.4</c:v>
                      </c:pt>
                      <c:pt idx="1606">
                        <c:v>26.5</c:v>
                      </c:pt>
                      <c:pt idx="1607">
                        <c:v>26.6</c:v>
                      </c:pt>
                      <c:pt idx="1608">
                        <c:v>26.7</c:v>
                      </c:pt>
                      <c:pt idx="1609">
                        <c:v>26.8</c:v>
                      </c:pt>
                      <c:pt idx="1610">
                        <c:v>26.8</c:v>
                      </c:pt>
                      <c:pt idx="1611">
                        <c:v>27</c:v>
                      </c:pt>
                      <c:pt idx="1612">
                        <c:v>27</c:v>
                      </c:pt>
                      <c:pt idx="1613">
                        <c:v>27.2</c:v>
                      </c:pt>
                      <c:pt idx="1614">
                        <c:v>27.3</c:v>
                      </c:pt>
                      <c:pt idx="1615">
                        <c:v>27.3</c:v>
                      </c:pt>
                      <c:pt idx="1616">
                        <c:v>27.5</c:v>
                      </c:pt>
                      <c:pt idx="1617">
                        <c:v>27.6</c:v>
                      </c:pt>
                      <c:pt idx="1618">
                        <c:v>27.7</c:v>
                      </c:pt>
                      <c:pt idx="1619">
                        <c:v>27.7</c:v>
                      </c:pt>
                      <c:pt idx="1620">
                        <c:v>27.8</c:v>
                      </c:pt>
                      <c:pt idx="1621">
                        <c:v>28</c:v>
                      </c:pt>
                      <c:pt idx="1622">
                        <c:v>28</c:v>
                      </c:pt>
                      <c:pt idx="1623">
                        <c:v>28.1</c:v>
                      </c:pt>
                      <c:pt idx="1624">
                        <c:v>28.2</c:v>
                      </c:pt>
                      <c:pt idx="1625">
                        <c:v>28.2</c:v>
                      </c:pt>
                      <c:pt idx="1626">
                        <c:v>28.3</c:v>
                      </c:pt>
                      <c:pt idx="1627">
                        <c:v>28.4</c:v>
                      </c:pt>
                      <c:pt idx="1628">
                        <c:v>28.5</c:v>
                      </c:pt>
                      <c:pt idx="1629">
                        <c:v>28.5</c:v>
                      </c:pt>
                      <c:pt idx="1630">
                        <c:v>28.6</c:v>
                      </c:pt>
                      <c:pt idx="1631">
                        <c:v>28.6</c:v>
                      </c:pt>
                      <c:pt idx="1632">
                        <c:v>28.7</c:v>
                      </c:pt>
                      <c:pt idx="1633">
                        <c:v>28.8</c:v>
                      </c:pt>
                      <c:pt idx="1634">
                        <c:v>28.8</c:v>
                      </c:pt>
                      <c:pt idx="1635">
                        <c:v>28.8</c:v>
                      </c:pt>
                      <c:pt idx="1636">
                        <c:v>28.8</c:v>
                      </c:pt>
                      <c:pt idx="1637">
                        <c:v>28.9</c:v>
                      </c:pt>
                      <c:pt idx="1638">
                        <c:v>29</c:v>
                      </c:pt>
                      <c:pt idx="1639">
                        <c:v>29</c:v>
                      </c:pt>
                      <c:pt idx="1640">
                        <c:v>29.1</c:v>
                      </c:pt>
                      <c:pt idx="1641">
                        <c:v>29.1</c:v>
                      </c:pt>
                      <c:pt idx="1642">
                        <c:v>29.1</c:v>
                      </c:pt>
                      <c:pt idx="1643">
                        <c:v>29.1</c:v>
                      </c:pt>
                      <c:pt idx="1644">
                        <c:v>29.2</c:v>
                      </c:pt>
                      <c:pt idx="1645">
                        <c:v>29.2</c:v>
                      </c:pt>
                      <c:pt idx="1646">
                        <c:v>29.2</c:v>
                      </c:pt>
                      <c:pt idx="1647">
                        <c:v>29.3</c:v>
                      </c:pt>
                      <c:pt idx="1648">
                        <c:v>29.3</c:v>
                      </c:pt>
                      <c:pt idx="1649">
                        <c:v>29.3</c:v>
                      </c:pt>
                      <c:pt idx="1650">
                        <c:v>29.3</c:v>
                      </c:pt>
                      <c:pt idx="1651">
                        <c:v>29.3</c:v>
                      </c:pt>
                      <c:pt idx="1652">
                        <c:v>29.4</c:v>
                      </c:pt>
                      <c:pt idx="1653">
                        <c:v>29.3</c:v>
                      </c:pt>
                      <c:pt idx="1654">
                        <c:v>29.3</c:v>
                      </c:pt>
                      <c:pt idx="1655">
                        <c:v>29.4</c:v>
                      </c:pt>
                      <c:pt idx="1656">
                        <c:v>29.5</c:v>
                      </c:pt>
                      <c:pt idx="1657">
                        <c:v>29.5</c:v>
                      </c:pt>
                      <c:pt idx="1658">
                        <c:v>29.5</c:v>
                      </c:pt>
                      <c:pt idx="1659">
                        <c:v>29.5</c:v>
                      </c:pt>
                      <c:pt idx="1660">
                        <c:v>29.5</c:v>
                      </c:pt>
                      <c:pt idx="1661">
                        <c:v>29.5</c:v>
                      </c:pt>
                      <c:pt idx="1662">
                        <c:v>29.5</c:v>
                      </c:pt>
                      <c:pt idx="1663">
                        <c:v>29.5</c:v>
                      </c:pt>
                      <c:pt idx="1664">
                        <c:v>29.6</c:v>
                      </c:pt>
                      <c:pt idx="1665">
                        <c:v>29.5</c:v>
                      </c:pt>
                      <c:pt idx="1666">
                        <c:v>29.5</c:v>
                      </c:pt>
                      <c:pt idx="1667">
                        <c:v>29.5</c:v>
                      </c:pt>
                      <c:pt idx="1668">
                        <c:v>29.5</c:v>
                      </c:pt>
                      <c:pt idx="1669">
                        <c:v>29.5</c:v>
                      </c:pt>
                      <c:pt idx="1670">
                        <c:v>29.6</c:v>
                      </c:pt>
                      <c:pt idx="1671">
                        <c:v>29.5</c:v>
                      </c:pt>
                      <c:pt idx="1672">
                        <c:v>29.6</c:v>
                      </c:pt>
                      <c:pt idx="1673">
                        <c:v>29.6</c:v>
                      </c:pt>
                      <c:pt idx="1674">
                        <c:v>29.6</c:v>
                      </c:pt>
                      <c:pt idx="1675">
                        <c:v>29.6</c:v>
                      </c:pt>
                      <c:pt idx="1676">
                        <c:v>29.6</c:v>
                      </c:pt>
                      <c:pt idx="1677">
                        <c:v>29.6</c:v>
                      </c:pt>
                      <c:pt idx="1678">
                        <c:v>29.7</c:v>
                      </c:pt>
                      <c:pt idx="1679">
                        <c:v>29.7</c:v>
                      </c:pt>
                      <c:pt idx="1680">
                        <c:v>29.7</c:v>
                      </c:pt>
                      <c:pt idx="1681">
                        <c:v>29.7</c:v>
                      </c:pt>
                      <c:pt idx="1682">
                        <c:v>29.7</c:v>
                      </c:pt>
                      <c:pt idx="1683">
                        <c:v>29.7</c:v>
                      </c:pt>
                      <c:pt idx="1684">
                        <c:v>29.7</c:v>
                      </c:pt>
                      <c:pt idx="1685">
                        <c:v>29.7</c:v>
                      </c:pt>
                      <c:pt idx="1686">
                        <c:v>29.7</c:v>
                      </c:pt>
                      <c:pt idx="1687">
                        <c:v>29.7</c:v>
                      </c:pt>
                      <c:pt idx="1688">
                        <c:v>29.7</c:v>
                      </c:pt>
                      <c:pt idx="1689">
                        <c:v>29.7</c:v>
                      </c:pt>
                      <c:pt idx="1690">
                        <c:v>29.7</c:v>
                      </c:pt>
                      <c:pt idx="1691">
                        <c:v>29.7</c:v>
                      </c:pt>
                      <c:pt idx="1692">
                        <c:v>29.7</c:v>
                      </c:pt>
                      <c:pt idx="1693">
                        <c:v>29.7</c:v>
                      </c:pt>
                      <c:pt idx="1694">
                        <c:v>29.7</c:v>
                      </c:pt>
                      <c:pt idx="1695">
                        <c:v>29.7</c:v>
                      </c:pt>
                      <c:pt idx="1696">
                        <c:v>29.7</c:v>
                      </c:pt>
                      <c:pt idx="1697">
                        <c:v>29.7</c:v>
                      </c:pt>
                      <c:pt idx="1698">
                        <c:v>29.7</c:v>
                      </c:pt>
                      <c:pt idx="1699">
                        <c:v>29.7</c:v>
                      </c:pt>
                      <c:pt idx="1700">
                        <c:v>29.7</c:v>
                      </c:pt>
                      <c:pt idx="1701">
                        <c:v>29.7</c:v>
                      </c:pt>
                      <c:pt idx="1702">
                        <c:v>29.7</c:v>
                      </c:pt>
                      <c:pt idx="1703">
                        <c:v>29.7</c:v>
                      </c:pt>
                      <c:pt idx="1704">
                        <c:v>29.7</c:v>
                      </c:pt>
                      <c:pt idx="1705">
                        <c:v>29.7</c:v>
                      </c:pt>
                      <c:pt idx="1706">
                        <c:v>29.7</c:v>
                      </c:pt>
                      <c:pt idx="1707">
                        <c:v>29.7</c:v>
                      </c:pt>
                      <c:pt idx="1708">
                        <c:v>29.7</c:v>
                      </c:pt>
                      <c:pt idx="1709">
                        <c:v>29.7</c:v>
                      </c:pt>
                      <c:pt idx="1710">
                        <c:v>29.7</c:v>
                      </c:pt>
                      <c:pt idx="1711">
                        <c:v>29.7</c:v>
                      </c:pt>
                      <c:pt idx="1712">
                        <c:v>29.7</c:v>
                      </c:pt>
                      <c:pt idx="1713">
                        <c:v>29.7</c:v>
                      </c:pt>
                      <c:pt idx="1714">
                        <c:v>29.8</c:v>
                      </c:pt>
                      <c:pt idx="1715">
                        <c:v>29.8</c:v>
                      </c:pt>
                      <c:pt idx="1716">
                        <c:v>29.8</c:v>
                      </c:pt>
                      <c:pt idx="1717">
                        <c:v>29.8</c:v>
                      </c:pt>
                      <c:pt idx="1718">
                        <c:v>29.8</c:v>
                      </c:pt>
                      <c:pt idx="1719">
                        <c:v>29.8</c:v>
                      </c:pt>
                      <c:pt idx="1720">
                        <c:v>29.8</c:v>
                      </c:pt>
                      <c:pt idx="1721">
                        <c:v>29.8</c:v>
                      </c:pt>
                      <c:pt idx="1722">
                        <c:v>29.8</c:v>
                      </c:pt>
                      <c:pt idx="1723">
                        <c:v>29.8</c:v>
                      </c:pt>
                      <c:pt idx="1724">
                        <c:v>29.8</c:v>
                      </c:pt>
                      <c:pt idx="1725">
                        <c:v>29.8</c:v>
                      </c:pt>
                      <c:pt idx="1726">
                        <c:v>29.8</c:v>
                      </c:pt>
                      <c:pt idx="1727">
                        <c:v>29.8</c:v>
                      </c:pt>
                      <c:pt idx="1728">
                        <c:v>29.8</c:v>
                      </c:pt>
                      <c:pt idx="1729">
                        <c:v>29.8</c:v>
                      </c:pt>
                      <c:pt idx="1730">
                        <c:v>29.8</c:v>
                      </c:pt>
                      <c:pt idx="1731">
                        <c:v>29.8</c:v>
                      </c:pt>
                      <c:pt idx="1732">
                        <c:v>29.8</c:v>
                      </c:pt>
                      <c:pt idx="1733">
                        <c:v>29.8</c:v>
                      </c:pt>
                      <c:pt idx="1734">
                        <c:v>29.8</c:v>
                      </c:pt>
                      <c:pt idx="1735">
                        <c:v>29.8</c:v>
                      </c:pt>
                      <c:pt idx="1736">
                        <c:v>29.8</c:v>
                      </c:pt>
                      <c:pt idx="1737">
                        <c:v>29.8</c:v>
                      </c:pt>
                      <c:pt idx="1738">
                        <c:v>29.8</c:v>
                      </c:pt>
                      <c:pt idx="1739">
                        <c:v>29.8</c:v>
                      </c:pt>
                      <c:pt idx="1740">
                        <c:v>29.8</c:v>
                      </c:pt>
                      <c:pt idx="1741">
                        <c:v>29.8</c:v>
                      </c:pt>
                      <c:pt idx="1742">
                        <c:v>29.8</c:v>
                      </c:pt>
                      <c:pt idx="1743">
                        <c:v>29.8</c:v>
                      </c:pt>
                      <c:pt idx="1744">
                        <c:v>29.8</c:v>
                      </c:pt>
                      <c:pt idx="1745">
                        <c:v>29.8</c:v>
                      </c:pt>
                      <c:pt idx="1746">
                        <c:v>29.8</c:v>
                      </c:pt>
                      <c:pt idx="1747">
                        <c:v>29.8</c:v>
                      </c:pt>
                      <c:pt idx="1748">
                        <c:v>29.8</c:v>
                      </c:pt>
                      <c:pt idx="1749">
                        <c:v>29.8</c:v>
                      </c:pt>
                      <c:pt idx="1750">
                        <c:v>29.8</c:v>
                      </c:pt>
                      <c:pt idx="1751">
                        <c:v>29.8</c:v>
                      </c:pt>
                      <c:pt idx="1752">
                        <c:v>29.8</c:v>
                      </c:pt>
                      <c:pt idx="1753">
                        <c:v>29.8</c:v>
                      </c:pt>
                      <c:pt idx="1754">
                        <c:v>29.8</c:v>
                      </c:pt>
                      <c:pt idx="1755">
                        <c:v>29.8</c:v>
                      </c:pt>
                      <c:pt idx="1756">
                        <c:v>29.8</c:v>
                      </c:pt>
                      <c:pt idx="1757">
                        <c:v>29.8</c:v>
                      </c:pt>
                      <c:pt idx="1758">
                        <c:v>29.8</c:v>
                      </c:pt>
                      <c:pt idx="1759">
                        <c:v>29.8</c:v>
                      </c:pt>
                      <c:pt idx="1760">
                        <c:v>29.8</c:v>
                      </c:pt>
                      <c:pt idx="1761">
                        <c:v>29.8</c:v>
                      </c:pt>
                      <c:pt idx="1762">
                        <c:v>29.8</c:v>
                      </c:pt>
                      <c:pt idx="1763">
                        <c:v>29.8</c:v>
                      </c:pt>
                      <c:pt idx="1764">
                        <c:v>29.8</c:v>
                      </c:pt>
                      <c:pt idx="1765">
                        <c:v>29.8</c:v>
                      </c:pt>
                      <c:pt idx="1766">
                        <c:v>29.8</c:v>
                      </c:pt>
                      <c:pt idx="1767">
                        <c:v>29.8</c:v>
                      </c:pt>
                      <c:pt idx="1768">
                        <c:v>29.8</c:v>
                      </c:pt>
                      <c:pt idx="1769">
                        <c:v>29.8</c:v>
                      </c:pt>
                      <c:pt idx="1770">
                        <c:v>29.8</c:v>
                      </c:pt>
                      <c:pt idx="1771">
                        <c:v>29.8</c:v>
                      </c:pt>
                      <c:pt idx="1772">
                        <c:v>29.8</c:v>
                      </c:pt>
                      <c:pt idx="1773">
                        <c:v>29.8</c:v>
                      </c:pt>
                      <c:pt idx="1774">
                        <c:v>29.8</c:v>
                      </c:pt>
                      <c:pt idx="1775">
                        <c:v>29.8</c:v>
                      </c:pt>
                      <c:pt idx="1776">
                        <c:v>29.8</c:v>
                      </c:pt>
                      <c:pt idx="1777">
                        <c:v>29.8</c:v>
                      </c:pt>
                      <c:pt idx="1778">
                        <c:v>29.8</c:v>
                      </c:pt>
                      <c:pt idx="1779">
                        <c:v>29.8</c:v>
                      </c:pt>
                      <c:pt idx="1780">
                        <c:v>29.8</c:v>
                      </c:pt>
                      <c:pt idx="1781">
                        <c:v>29.8</c:v>
                      </c:pt>
                      <c:pt idx="1782">
                        <c:v>29.8</c:v>
                      </c:pt>
                      <c:pt idx="1783">
                        <c:v>29.8</c:v>
                      </c:pt>
                      <c:pt idx="1784">
                        <c:v>29.8</c:v>
                      </c:pt>
                      <c:pt idx="1785">
                        <c:v>29.8</c:v>
                      </c:pt>
                      <c:pt idx="1786">
                        <c:v>29.8</c:v>
                      </c:pt>
                      <c:pt idx="1787">
                        <c:v>29.8</c:v>
                      </c:pt>
                      <c:pt idx="1788">
                        <c:v>29.8</c:v>
                      </c:pt>
                      <c:pt idx="1789">
                        <c:v>29.8</c:v>
                      </c:pt>
                      <c:pt idx="1790">
                        <c:v>29.8</c:v>
                      </c:pt>
                      <c:pt idx="1791">
                        <c:v>29.8</c:v>
                      </c:pt>
                      <c:pt idx="1792">
                        <c:v>29.8</c:v>
                      </c:pt>
                      <c:pt idx="1793">
                        <c:v>29.8</c:v>
                      </c:pt>
                      <c:pt idx="1794">
                        <c:v>29.8</c:v>
                      </c:pt>
                      <c:pt idx="1795">
                        <c:v>29.8</c:v>
                      </c:pt>
                      <c:pt idx="1796">
                        <c:v>29.9</c:v>
                      </c:pt>
                      <c:pt idx="1797">
                        <c:v>29.8</c:v>
                      </c:pt>
                      <c:pt idx="1798">
                        <c:v>29.9</c:v>
                      </c:pt>
                      <c:pt idx="1799">
                        <c:v>29.8</c:v>
                      </c:pt>
                      <c:pt idx="1800">
                        <c:v>29.9</c:v>
                      </c:pt>
                      <c:pt idx="1801">
                        <c:v>29.8</c:v>
                      </c:pt>
                      <c:pt idx="1802">
                        <c:v>29.9</c:v>
                      </c:pt>
                      <c:pt idx="1803">
                        <c:v>29.9</c:v>
                      </c:pt>
                      <c:pt idx="1804">
                        <c:v>30</c:v>
                      </c:pt>
                      <c:pt idx="1805">
                        <c:v>29.9</c:v>
                      </c:pt>
                      <c:pt idx="1806">
                        <c:v>29.9</c:v>
                      </c:pt>
                      <c:pt idx="1807">
                        <c:v>29.9</c:v>
                      </c:pt>
                      <c:pt idx="1808">
                        <c:v>29.8</c:v>
                      </c:pt>
                      <c:pt idx="1809">
                        <c:v>29.9</c:v>
                      </c:pt>
                      <c:pt idx="1810">
                        <c:v>30</c:v>
                      </c:pt>
                      <c:pt idx="1811">
                        <c:v>30</c:v>
                      </c:pt>
                      <c:pt idx="1812">
                        <c:v>29.9</c:v>
                      </c:pt>
                      <c:pt idx="1813">
                        <c:v>29.9</c:v>
                      </c:pt>
                      <c:pt idx="1814">
                        <c:v>29.9</c:v>
                      </c:pt>
                      <c:pt idx="1815">
                        <c:v>29.9</c:v>
                      </c:pt>
                      <c:pt idx="1816">
                        <c:v>29.9</c:v>
                      </c:pt>
                      <c:pt idx="1817">
                        <c:v>29.9</c:v>
                      </c:pt>
                      <c:pt idx="1818">
                        <c:v>29.9</c:v>
                      </c:pt>
                      <c:pt idx="1819">
                        <c:v>29.9</c:v>
                      </c:pt>
                      <c:pt idx="1820">
                        <c:v>29.9</c:v>
                      </c:pt>
                      <c:pt idx="1821">
                        <c:v>29.8</c:v>
                      </c:pt>
                      <c:pt idx="1822">
                        <c:v>29.9</c:v>
                      </c:pt>
                      <c:pt idx="1823">
                        <c:v>29.9</c:v>
                      </c:pt>
                      <c:pt idx="1824">
                        <c:v>29.9</c:v>
                      </c:pt>
                      <c:pt idx="1825">
                        <c:v>29.9</c:v>
                      </c:pt>
                      <c:pt idx="1826">
                        <c:v>29.9</c:v>
                      </c:pt>
                      <c:pt idx="1827">
                        <c:v>29.9</c:v>
                      </c:pt>
                      <c:pt idx="1828">
                        <c:v>29.9</c:v>
                      </c:pt>
                      <c:pt idx="1829">
                        <c:v>29.8</c:v>
                      </c:pt>
                      <c:pt idx="1830">
                        <c:v>29.9</c:v>
                      </c:pt>
                      <c:pt idx="1831">
                        <c:v>29.8</c:v>
                      </c:pt>
                      <c:pt idx="1832">
                        <c:v>29.8</c:v>
                      </c:pt>
                      <c:pt idx="1833">
                        <c:v>29.9</c:v>
                      </c:pt>
                      <c:pt idx="1834">
                        <c:v>29.9</c:v>
                      </c:pt>
                      <c:pt idx="1835">
                        <c:v>29.9</c:v>
                      </c:pt>
                      <c:pt idx="1836">
                        <c:v>29.9</c:v>
                      </c:pt>
                      <c:pt idx="1837">
                        <c:v>29.8</c:v>
                      </c:pt>
                      <c:pt idx="1838">
                        <c:v>29.8</c:v>
                      </c:pt>
                      <c:pt idx="1839">
                        <c:v>29.9</c:v>
                      </c:pt>
                      <c:pt idx="1840">
                        <c:v>29.8</c:v>
                      </c:pt>
                      <c:pt idx="1841">
                        <c:v>29.9</c:v>
                      </c:pt>
                      <c:pt idx="1842">
                        <c:v>29.9</c:v>
                      </c:pt>
                      <c:pt idx="1843">
                        <c:v>29.9</c:v>
                      </c:pt>
                      <c:pt idx="1844">
                        <c:v>29.9</c:v>
                      </c:pt>
                      <c:pt idx="1845">
                        <c:v>29.9</c:v>
                      </c:pt>
                      <c:pt idx="1846">
                        <c:v>29.9</c:v>
                      </c:pt>
                      <c:pt idx="1847">
                        <c:v>29.9</c:v>
                      </c:pt>
                      <c:pt idx="1848">
                        <c:v>29.9</c:v>
                      </c:pt>
                      <c:pt idx="1849">
                        <c:v>29.9</c:v>
                      </c:pt>
                      <c:pt idx="1850">
                        <c:v>29.8</c:v>
                      </c:pt>
                      <c:pt idx="1851">
                        <c:v>29.9</c:v>
                      </c:pt>
                      <c:pt idx="1852">
                        <c:v>29.9</c:v>
                      </c:pt>
                      <c:pt idx="1853">
                        <c:v>29.9</c:v>
                      </c:pt>
                      <c:pt idx="1854">
                        <c:v>29.8</c:v>
                      </c:pt>
                      <c:pt idx="1855">
                        <c:v>29.9</c:v>
                      </c:pt>
                      <c:pt idx="1856">
                        <c:v>29.9</c:v>
                      </c:pt>
                      <c:pt idx="1857">
                        <c:v>29.9</c:v>
                      </c:pt>
                      <c:pt idx="1858">
                        <c:v>29.9</c:v>
                      </c:pt>
                      <c:pt idx="1859">
                        <c:v>29.9</c:v>
                      </c:pt>
                      <c:pt idx="1860">
                        <c:v>29.8</c:v>
                      </c:pt>
                      <c:pt idx="1861">
                        <c:v>29.9</c:v>
                      </c:pt>
                      <c:pt idx="1862">
                        <c:v>29.8</c:v>
                      </c:pt>
                      <c:pt idx="1863">
                        <c:v>29.9</c:v>
                      </c:pt>
                      <c:pt idx="1864">
                        <c:v>29.9</c:v>
                      </c:pt>
                      <c:pt idx="1865">
                        <c:v>29.8</c:v>
                      </c:pt>
                      <c:pt idx="1866">
                        <c:v>29.9</c:v>
                      </c:pt>
                      <c:pt idx="1867">
                        <c:v>29.8</c:v>
                      </c:pt>
                      <c:pt idx="1868">
                        <c:v>29.9</c:v>
                      </c:pt>
                      <c:pt idx="1869">
                        <c:v>29.9</c:v>
                      </c:pt>
                      <c:pt idx="1870">
                        <c:v>29.9</c:v>
                      </c:pt>
                      <c:pt idx="1871">
                        <c:v>29.9</c:v>
                      </c:pt>
                      <c:pt idx="1872">
                        <c:v>29.9</c:v>
                      </c:pt>
                      <c:pt idx="1873">
                        <c:v>29.9</c:v>
                      </c:pt>
                      <c:pt idx="1874">
                        <c:v>29.9</c:v>
                      </c:pt>
                      <c:pt idx="1875">
                        <c:v>29.9</c:v>
                      </c:pt>
                      <c:pt idx="1876">
                        <c:v>29.9</c:v>
                      </c:pt>
                      <c:pt idx="1877">
                        <c:v>29.9</c:v>
                      </c:pt>
                      <c:pt idx="1878">
                        <c:v>30</c:v>
                      </c:pt>
                      <c:pt idx="1879">
                        <c:v>29.8</c:v>
                      </c:pt>
                      <c:pt idx="1880">
                        <c:v>29.9</c:v>
                      </c:pt>
                      <c:pt idx="1881">
                        <c:v>29.9</c:v>
                      </c:pt>
                      <c:pt idx="1882">
                        <c:v>29.9</c:v>
                      </c:pt>
                      <c:pt idx="1883">
                        <c:v>29.9</c:v>
                      </c:pt>
                      <c:pt idx="1884">
                        <c:v>29.9</c:v>
                      </c:pt>
                      <c:pt idx="1885">
                        <c:v>29.9</c:v>
                      </c:pt>
                      <c:pt idx="1886">
                        <c:v>29.9</c:v>
                      </c:pt>
                      <c:pt idx="1887">
                        <c:v>29.9</c:v>
                      </c:pt>
                      <c:pt idx="1888">
                        <c:v>29.9</c:v>
                      </c:pt>
                      <c:pt idx="1889">
                        <c:v>29.9</c:v>
                      </c:pt>
                      <c:pt idx="1890">
                        <c:v>29.9</c:v>
                      </c:pt>
                      <c:pt idx="1891">
                        <c:v>29.9</c:v>
                      </c:pt>
                      <c:pt idx="1892">
                        <c:v>29.9</c:v>
                      </c:pt>
                      <c:pt idx="1893">
                        <c:v>29.9</c:v>
                      </c:pt>
                      <c:pt idx="1894">
                        <c:v>29.9</c:v>
                      </c:pt>
                      <c:pt idx="1895">
                        <c:v>29.9</c:v>
                      </c:pt>
                      <c:pt idx="1896">
                        <c:v>29.9</c:v>
                      </c:pt>
                      <c:pt idx="1897">
                        <c:v>29.9</c:v>
                      </c:pt>
                      <c:pt idx="1898">
                        <c:v>29.9</c:v>
                      </c:pt>
                      <c:pt idx="1899">
                        <c:v>29.9</c:v>
                      </c:pt>
                      <c:pt idx="1900">
                        <c:v>29.9</c:v>
                      </c:pt>
                      <c:pt idx="1901">
                        <c:v>29.9</c:v>
                      </c:pt>
                      <c:pt idx="1902">
                        <c:v>29.9</c:v>
                      </c:pt>
                      <c:pt idx="1903">
                        <c:v>29.9</c:v>
                      </c:pt>
                      <c:pt idx="1904">
                        <c:v>29.9</c:v>
                      </c:pt>
                      <c:pt idx="1905">
                        <c:v>29.8</c:v>
                      </c:pt>
                      <c:pt idx="1906">
                        <c:v>29.9</c:v>
                      </c:pt>
                      <c:pt idx="1907">
                        <c:v>29.9</c:v>
                      </c:pt>
                      <c:pt idx="1908">
                        <c:v>29.9</c:v>
                      </c:pt>
                      <c:pt idx="1909">
                        <c:v>29.9</c:v>
                      </c:pt>
                      <c:pt idx="1910">
                        <c:v>29.9</c:v>
                      </c:pt>
                      <c:pt idx="1911">
                        <c:v>29.9</c:v>
                      </c:pt>
                      <c:pt idx="1912">
                        <c:v>29.8</c:v>
                      </c:pt>
                      <c:pt idx="1913">
                        <c:v>29.9</c:v>
                      </c:pt>
                      <c:pt idx="1914">
                        <c:v>29.9</c:v>
                      </c:pt>
                      <c:pt idx="1915">
                        <c:v>29.9</c:v>
                      </c:pt>
                      <c:pt idx="1916">
                        <c:v>29.9</c:v>
                      </c:pt>
                      <c:pt idx="1917">
                        <c:v>29.9</c:v>
                      </c:pt>
                      <c:pt idx="1918">
                        <c:v>29.8</c:v>
                      </c:pt>
                      <c:pt idx="1919">
                        <c:v>29.9</c:v>
                      </c:pt>
                      <c:pt idx="1920">
                        <c:v>29.9</c:v>
                      </c:pt>
                      <c:pt idx="1921">
                        <c:v>29.9</c:v>
                      </c:pt>
                      <c:pt idx="1922">
                        <c:v>29.8</c:v>
                      </c:pt>
                      <c:pt idx="1923">
                        <c:v>29.9</c:v>
                      </c:pt>
                      <c:pt idx="1924">
                        <c:v>29.9</c:v>
                      </c:pt>
                      <c:pt idx="1925">
                        <c:v>29.8</c:v>
                      </c:pt>
                      <c:pt idx="1926">
                        <c:v>29.9</c:v>
                      </c:pt>
                      <c:pt idx="1927">
                        <c:v>29.9</c:v>
                      </c:pt>
                      <c:pt idx="1928">
                        <c:v>29.9</c:v>
                      </c:pt>
                      <c:pt idx="1929">
                        <c:v>29.8</c:v>
                      </c:pt>
                      <c:pt idx="1930">
                        <c:v>29.9</c:v>
                      </c:pt>
                      <c:pt idx="1931">
                        <c:v>29.9</c:v>
                      </c:pt>
                      <c:pt idx="1932">
                        <c:v>29.9</c:v>
                      </c:pt>
                      <c:pt idx="1933">
                        <c:v>29.9</c:v>
                      </c:pt>
                      <c:pt idx="1934">
                        <c:v>29.8</c:v>
                      </c:pt>
                      <c:pt idx="1935">
                        <c:v>29.9</c:v>
                      </c:pt>
                      <c:pt idx="1936">
                        <c:v>29.9</c:v>
                      </c:pt>
                      <c:pt idx="1937">
                        <c:v>29.9</c:v>
                      </c:pt>
                      <c:pt idx="1938">
                        <c:v>29.9</c:v>
                      </c:pt>
                      <c:pt idx="1939">
                        <c:v>29.8</c:v>
                      </c:pt>
                      <c:pt idx="1940">
                        <c:v>29.9</c:v>
                      </c:pt>
                      <c:pt idx="1941">
                        <c:v>29.9</c:v>
                      </c:pt>
                      <c:pt idx="1942">
                        <c:v>29.9</c:v>
                      </c:pt>
                      <c:pt idx="1943">
                        <c:v>29.9</c:v>
                      </c:pt>
                      <c:pt idx="1944">
                        <c:v>29.9</c:v>
                      </c:pt>
                      <c:pt idx="1945">
                        <c:v>29.9</c:v>
                      </c:pt>
                      <c:pt idx="1946">
                        <c:v>29.9</c:v>
                      </c:pt>
                      <c:pt idx="1947">
                        <c:v>30</c:v>
                      </c:pt>
                      <c:pt idx="1948">
                        <c:v>29.9</c:v>
                      </c:pt>
                      <c:pt idx="1949">
                        <c:v>29.9</c:v>
                      </c:pt>
                      <c:pt idx="1950">
                        <c:v>29.9</c:v>
                      </c:pt>
                      <c:pt idx="1951">
                        <c:v>29.9</c:v>
                      </c:pt>
                      <c:pt idx="1952">
                        <c:v>29.9</c:v>
                      </c:pt>
                      <c:pt idx="1953">
                        <c:v>29.9</c:v>
                      </c:pt>
                      <c:pt idx="1954">
                        <c:v>29.9</c:v>
                      </c:pt>
                      <c:pt idx="1955">
                        <c:v>29.9</c:v>
                      </c:pt>
                      <c:pt idx="1956">
                        <c:v>29.9</c:v>
                      </c:pt>
                      <c:pt idx="1957">
                        <c:v>29.9</c:v>
                      </c:pt>
                      <c:pt idx="1958">
                        <c:v>29.9</c:v>
                      </c:pt>
                      <c:pt idx="1959">
                        <c:v>29.9</c:v>
                      </c:pt>
                      <c:pt idx="1960">
                        <c:v>29.9</c:v>
                      </c:pt>
                      <c:pt idx="1961">
                        <c:v>29.9</c:v>
                      </c:pt>
                      <c:pt idx="1962">
                        <c:v>30</c:v>
                      </c:pt>
                      <c:pt idx="1963">
                        <c:v>29.9</c:v>
                      </c:pt>
                      <c:pt idx="1964">
                        <c:v>29.9</c:v>
                      </c:pt>
                      <c:pt idx="1965">
                        <c:v>29.9</c:v>
                      </c:pt>
                      <c:pt idx="1966">
                        <c:v>30</c:v>
                      </c:pt>
                      <c:pt idx="1967">
                        <c:v>30</c:v>
                      </c:pt>
                      <c:pt idx="1968">
                        <c:v>30</c:v>
                      </c:pt>
                      <c:pt idx="1969">
                        <c:v>30</c:v>
                      </c:pt>
                      <c:pt idx="1970">
                        <c:v>30</c:v>
                      </c:pt>
                      <c:pt idx="1971">
                        <c:v>30</c:v>
                      </c:pt>
                      <c:pt idx="1972">
                        <c:v>29.9</c:v>
                      </c:pt>
                      <c:pt idx="1973">
                        <c:v>30</c:v>
                      </c:pt>
                      <c:pt idx="1974">
                        <c:v>30</c:v>
                      </c:pt>
                      <c:pt idx="1975">
                        <c:v>30</c:v>
                      </c:pt>
                      <c:pt idx="1976">
                        <c:v>30</c:v>
                      </c:pt>
                      <c:pt idx="1977">
                        <c:v>30</c:v>
                      </c:pt>
                      <c:pt idx="1978">
                        <c:v>30</c:v>
                      </c:pt>
                      <c:pt idx="1979">
                        <c:v>30</c:v>
                      </c:pt>
                      <c:pt idx="1980">
                        <c:v>30</c:v>
                      </c:pt>
                      <c:pt idx="1981">
                        <c:v>30</c:v>
                      </c:pt>
                      <c:pt idx="1982">
                        <c:v>30</c:v>
                      </c:pt>
                      <c:pt idx="1983">
                        <c:v>30</c:v>
                      </c:pt>
                      <c:pt idx="1984">
                        <c:v>30</c:v>
                      </c:pt>
                      <c:pt idx="1985">
                        <c:v>30</c:v>
                      </c:pt>
                      <c:pt idx="1986">
                        <c:v>30</c:v>
                      </c:pt>
                      <c:pt idx="1987">
                        <c:v>29.9</c:v>
                      </c:pt>
                      <c:pt idx="1988">
                        <c:v>30</c:v>
                      </c:pt>
                      <c:pt idx="1989">
                        <c:v>30</c:v>
                      </c:pt>
                      <c:pt idx="1990">
                        <c:v>30</c:v>
                      </c:pt>
                      <c:pt idx="1991">
                        <c:v>30</c:v>
                      </c:pt>
                      <c:pt idx="1992">
                        <c:v>30</c:v>
                      </c:pt>
                      <c:pt idx="1993">
                        <c:v>30</c:v>
                      </c:pt>
                      <c:pt idx="1994">
                        <c:v>30</c:v>
                      </c:pt>
                      <c:pt idx="1995">
                        <c:v>30</c:v>
                      </c:pt>
                      <c:pt idx="1996">
                        <c:v>30</c:v>
                      </c:pt>
                      <c:pt idx="1997">
                        <c:v>30</c:v>
                      </c:pt>
                      <c:pt idx="1998">
                        <c:v>29.9</c:v>
                      </c:pt>
                      <c:pt idx="1999">
                        <c:v>29.9</c:v>
                      </c:pt>
                      <c:pt idx="2000">
                        <c:v>30</c:v>
                      </c:pt>
                      <c:pt idx="2001">
                        <c:v>30</c:v>
                      </c:pt>
                      <c:pt idx="2002">
                        <c:v>30</c:v>
                      </c:pt>
                      <c:pt idx="2003">
                        <c:v>30</c:v>
                      </c:pt>
                      <c:pt idx="2004">
                        <c:v>30</c:v>
                      </c:pt>
                      <c:pt idx="2005">
                        <c:v>30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09F-4748-9E36-A5BC4AC697BB}"/>
                  </c:ext>
                </c:extLst>
              </c15:ser>
            </c15:filteredScatterSeries>
            <c15:filteredScatte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IgG!$P$16</c15:sqref>
                        </c15:formulaRef>
                      </c:ext>
                    </c:extLst>
                    <c:strCache>
                      <c:ptCount val="1"/>
                      <c:pt idx="0">
                        <c:v>TC3</c:v>
                      </c:pt>
                    </c:strCache>
                  </c:strRef>
                </c:tx>
                <c:spPr>
                  <a:ln w="6350">
                    <a:solidFill>
                      <a:srgbClr val="70AD47">
                        <a:lumMod val="60000"/>
                        <a:lumOff val="40000"/>
                      </a:srgbClr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IgG!$V$20:$V$2024</c15:sqref>
                        </c15:formulaRef>
                      </c:ext>
                    </c:extLst>
                    <c:numCache>
                      <c:formatCode>General</c:formatCode>
                      <c:ptCount val="2005"/>
                      <c:pt idx="363" formatCode="0.00">
                        <c:v>0</c:v>
                      </c:pt>
                      <c:pt idx="364" formatCode="0.00">
                        <c:v>3.9999999999999147E-2</c:v>
                      </c:pt>
                      <c:pt idx="365" formatCode="0.00">
                        <c:v>6.9999999999998508E-2</c:v>
                      </c:pt>
                      <c:pt idx="366" formatCode="0.00">
                        <c:v>9.9999999999999645E-2</c:v>
                      </c:pt>
                      <c:pt idx="367" formatCode="0.00">
                        <c:v>0.13999999999999879</c:v>
                      </c:pt>
                      <c:pt idx="368" formatCode="0.00">
                        <c:v>0.16999999999999993</c:v>
                      </c:pt>
                      <c:pt idx="369" formatCode="0.00">
                        <c:v>0.19999999999999929</c:v>
                      </c:pt>
                      <c:pt idx="370" formatCode="0.00">
                        <c:v>0.23999999999999844</c:v>
                      </c:pt>
                      <c:pt idx="371" formatCode="0.00">
                        <c:v>0.26999999999999957</c:v>
                      </c:pt>
                      <c:pt idx="372" formatCode="0.00">
                        <c:v>0.29999999999999893</c:v>
                      </c:pt>
                      <c:pt idx="373" formatCode="0.00">
                        <c:v>0.33999999999999986</c:v>
                      </c:pt>
                      <c:pt idx="374" formatCode="0.00">
                        <c:v>0.36999999999999922</c:v>
                      </c:pt>
                      <c:pt idx="375" formatCode="0.00">
                        <c:v>0.39999999999999858</c:v>
                      </c:pt>
                      <c:pt idx="376" formatCode="0.00">
                        <c:v>0.4399999999999995</c:v>
                      </c:pt>
                      <c:pt idx="377" formatCode="0.00">
                        <c:v>0.46999999999999886</c:v>
                      </c:pt>
                      <c:pt idx="378" formatCode="0.00">
                        <c:v>0.5</c:v>
                      </c:pt>
                      <c:pt idx="379" formatCode="0.00">
                        <c:v>0.53999999999999915</c:v>
                      </c:pt>
                      <c:pt idx="380" formatCode="0.00">
                        <c:v>0.56999999999999851</c:v>
                      </c:pt>
                      <c:pt idx="381" formatCode="0.00">
                        <c:v>0.59999999999999964</c:v>
                      </c:pt>
                      <c:pt idx="382" formatCode="0.00">
                        <c:v>0.63999999999999879</c:v>
                      </c:pt>
                      <c:pt idx="383" formatCode="0.00">
                        <c:v>0.66999999999999993</c:v>
                      </c:pt>
                      <c:pt idx="384" formatCode="0.00">
                        <c:v>0.69999999999999929</c:v>
                      </c:pt>
                      <c:pt idx="385" formatCode="0.00">
                        <c:v>0.73999999999999844</c:v>
                      </c:pt>
                      <c:pt idx="386" formatCode="0.00">
                        <c:v>0.76999999999999957</c:v>
                      </c:pt>
                      <c:pt idx="387" formatCode="0.00">
                        <c:v>0.79999999999999893</c:v>
                      </c:pt>
                      <c:pt idx="388" formatCode="0.00">
                        <c:v>0.83999999999999986</c:v>
                      </c:pt>
                      <c:pt idx="389" formatCode="0.00">
                        <c:v>0.86999999999999922</c:v>
                      </c:pt>
                      <c:pt idx="390" formatCode="0.00">
                        <c:v>0.89999999999999858</c:v>
                      </c:pt>
                      <c:pt idx="391" formatCode="0.00">
                        <c:v>0.9399999999999995</c:v>
                      </c:pt>
                      <c:pt idx="392" formatCode="0.00">
                        <c:v>0.96999999999999886</c:v>
                      </c:pt>
                      <c:pt idx="393" formatCode="0.00">
                        <c:v>1</c:v>
                      </c:pt>
                      <c:pt idx="394" formatCode="0.00">
                        <c:v>1.0399999999999991</c:v>
                      </c:pt>
                      <c:pt idx="395" formatCode="0.00">
                        <c:v>1.0699999999999985</c:v>
                      </c:pt>
                      <c:pt idx="396" formatCode="0.00">
                        <c:v>1.0999999999999996</c:v>
                      </c:pt>
                      <c:pt idx="397" formatCode="0.00">
                        <c:v>1.1399999999999988</c:v>
                      </c:pt>
                      <c:pt idx="398" formatCode="0.00">
                        <c:v>1.17</c:v>
                      </c:pt>
                      <c:pt idx="399" formatCode="0.00">
                        <c:v>1.1999999999999993</c:v>
                      </c:pt>
                      <c:pt idx="400" formatCode="0.00">
                        <c:v>1.2399999999999984</c:v>
                      </c:pt>
                      <c:pt idx="401" formatCode="0.00">
                        <c:v>1.2699999999999996</c:v>
                      </c:pt>
                      <c:pt idx="402" formatCode="0.00">
                        <c:v>1.2999999999999989</c:v>
                      </c:pt>
                      <c:pt idx="403" formatCode="0.00">
                        <c:v>1.3399999999999999</c:v>
                      </c:pt>
                      <c:pt idx="404" formatCode="0.00">
                        <c:v>1.3699999999999992</c:v>
                      </c:pt>
                      <c:pt idx="405" formatCode="0.00">
                        <c:v>1.3999999999999986</c:v>
                      </c:pt>
                      <c:pt idx="406" formatCode="0.00">
                        <c:v>1.4399999999999995</c:v>
                      </c:pt>
                      <c:pt idx="407" formatCode="0.00">
                        <c:v>1.4699999999999989</c:v>
                      </c:pt>
                      <c:pt idx="408" formatCode="0.00">
                        <c:v>1.5</c:v>
                      </c:pt>
                      <c:pt idx="409" formatCode="0.00">
                        <c:v>1.5399999999999991</c:v>
                      </c:pt>
                      <c:pt idx="410" formatCode="0.00">
                        <c:v>1.5699999999999985</c:v>
                      </c:pt>
                      <c:pt idx="411" formatCode="0.00">
                        <c:v>1.5999999999999996</c:v>
                      </c:pt>
                      <c:pt idx="412" formatCode="0.00">
                        <c:v>1.6399999999999988</c:v>
                      </c:pt>
                      <c:pt idx="413" formatCode="0.00">
                        <c:v>1.67</c:v>
                      </c:pt>
                      <c:pt idx="414" formatCode="0.00">
                        <c:v>1.6999999999999993</c:v>
                      </c:pt>
                      <c:pt idx="415" formatCode="0.00">
                        <c:v>1.7399999999999984</c:v>
                      </c:pt>
                      <c:pt idx="416" formatCode="0.00">
                        <c:v>1.7699999999999996</c:v>
                      </c:pt>
                      <c:pt idx="417" formatCode="0.00">
                        <c:v>1.7999999999999989</c:v>
                      </c:pt>
                      <c:pt idx="418" formatCode="0.00">
                        <c:v>1.8399999999999999</c:v>
                      </c:pt>
                      <c:pt idx="419" formatCode="0.00">
                        <c:v>1.8699999999999992</c:v>
                      </c:pt>
                      <c:pt idx="420" formatCode="0.00">
                        <c:v>1.8999999999999986</c:v>
                      </c:pt>
                      <c:pt idx="421" formatCode="0.00">
                        <c:v>1.9399999999999995</c:v>
                      </c:pt>
                      <c:pt idx="422" formatCode="0.00">
                        <c:v>1.9699999999999989</c:v>
                      </c:pt>
                      <c:pt idx="423" formatCode="0.00">
                        <c:v>2</c:v>
                      </c:pt>
                      <c:pt idx="424" formatCode="0.00">
                        <c:v>2.0399999999999991</c:v>
                      </c:pt>
                      <c:pt idx="425" formatCode="0.00">
                        <c:v>2.0699999999999985</c:v>
                      </c:pt>
                      <c:pt idx="426" formatCode="0.00">
                        <c:v>2.0999999999999996</c:v>
                      </c:pt>
                      <c:pt idx="427" formatCode="0.00">
                        <c:v>2.1399999999999988</c:v>
                      </c:pt>
                      <c:pt idx="428" formatCode="0.00">
                        <c:v>2.17</c:v>
                      </c:pt>
                      <c:pt idx="429" formatCode="0.00">
                        <c:v>2.1999999999999993</c:v>
                      </c:pt>
                      <c:pt idx="430" formatCode="0.00">
                        <c:v>2.2399999999999984</c:v>
                      </c:pt>
                      <c:pt idx="431" formatCode="0.00">
                        <c:v>2.2699999999999996</c:v>
                      </c:pt>
                      <c:pt idx="432" formatCode="0.00">
                        <c:v>2.2999999999999989</c:v>
                      </c:pt>
                      <c:pt idx="433" formatCode="0.00">
                        <c:v>2.34</c:v>
                      </c:pt>
                      <c:pt idx="434" formatCode="0.00">
                        <c:v>2.3699999999999992</c:v>
                      </c:pt>
                      <c:pt idx="435" formatCode="0.00">
                        <c:v>2.3999999999999986</c:v>
                      </c:pt>
                      <c:pt idx="436" formatCode="0.00">
                        <c:v>2.4399999999999995</c:v>
                      </c:pt>
                      <c:pt idx="437" formatCode="0.00">
                        <c:v>2.4699999999999989</c:v>
                      </c:pt>
                      <c:pt idx="438" formatCode="0.00">
                        <c:v>2.5</c:v>
                      </c:pt>
                      <c:pt idx="439" formatCode="0.00">
                        <c:v>2.5399999999999991</c:v>
                      </c:pt>
                      <c:pt idx="440" formatCode="0.00">
                        <c:v>2.5699999999999985</c:v>
                      </c:pt>
                      <c:pt idx="441" formatCode="0.00">
                        <c:v>2.5999999999999996</c:v>
                      </c:pt>
                      <c:pt idx="442" formatCode="0.00">
                        <c:v>2.6399999999999988</c:v>
                      </c:pt>
                      <c:pt idx="443" formatCode="0.00">
                        <c:v>2.67</c:v>
                      </c:pt>
                      <c:pt idx="444" formatCode="0.00">
                        <c:v>2.6999999999999993</c:v>
                      </c:pt>
                      <c:pt idx="445" formatCode="0.00">
                        <c:v>2.7399999999999984</c:v>
                      </c:pt>
                      <c:pt idx="446" formatCode="0.00">
                        <c:v>2.7699999999999996</c:v>
                      </c:pt>
                      <c:pt idx="447" formatCode="0.00">
                        <c:v>2.7999999999999989</c:v>
                      </c:pt>
                      <c:pt idx="448" formatCode="0.00">
                        <c:v>2.84</c:v>
                      </c:pt>
                      <c:pt idx="449" formatCode="0.00">
                        <c:v>2.8699999999999992</c:v>
                      </c:pt>
                      <c:pt idx="450" formatCode="0.00">
                        <c:v>2.8999999999999986</c:v>
                      </c:pt>
                      <c:pt idx="451" formatCode="0.00">
                        <c:v>2.9399999999999995</c:v>
                      </c:pt>
                      <c:pt idx="452" formatCode="0.00">
                        <c:v>2.9699999999999989</c:v>
                      </c:pt>
                      <c:pt idx="453" formatCode="0.00">
                        <c:v>3</c:v>
                      </c:pt>
                      <c:pt idx="454" formatCode="0.00">
                        <c:v>3.0399999999999991</c:v>
                      </c:pt>
                      <c:pt idx="455" formatCode="0.00">
                        <c:v>3.0699999999999985</c:v>
                      </c:pt>
                      <c:pt idx="456" formatCode="0.00">
                        <c:v>3.0999999999999996</c:v>
                      </c:pt>
                      <c:pt idx="457" formatCode="0.00">
                        <c:v>3.1399999999999988</c:v>
                      </c:pt>
                      <c:pt idx="458" formatCode="0.00">
                        <c:v>3.17</c:v>
                      </c:pt>
                      <c:pt idx="459" formatCode="0.00">
                        <c:v>3.1999999999999993</c:v>
                      </c:pt>
                      <c:pt idx="460" formatCode="0.00">
                        <c:v>3.2399999999999984</c:v>
                      </c:pt>
                      <c:pt idx="461" formatCode="0.00">
                        <c:v>3.2699999999999996</c:v>
                      </c:pt>
                      <c:pt idx="462" formatCode="0.00">
                        <c:v>3.2999999999999989</c:v>
                      </c:pt>
                      <c:pt idx="463" formatCode="0.00">
                        <c:v>3.34</c:v>
                      </c:pt>
                      <c:pt idx="464" formatCode="0.00">
                        <c:v>3.3699999999999992</c:v>
                      </c:pt>
                      <c:pt idx="465" formatCode="0.00">
                        <c:v>3.3999999999999986</c:v>
                      </c:pt>
                      <c:pt idx="466" formatCode="0.00">
                        <c:v>3.4399999999999995</c:v>
                      </c:pt>
                      <c:pt idx="467" formatCode="0.00">
                        <c:v>3.4699999999999989</c:v>
                      </c:pt>
                      <c:pt idx="468" formatCode="0.00">
                        <c:v>3.5</c:v>
                      </c:pt>
                      <c:pt idx="469" formatCode="0.00">
                        <c:v>3.5399999999999991</c:v>
                      </c:pt>
                      <c:pt idx="470" formatCode="0.00">
                        <c:v>3.5699999999999985</c:v>
                      </c:pt>
                      <c:pt idx="471" formatCode="0.00">
                        <c:v>3.5999999999999996</c:v>
                      </c:pt>
                      <c:pt idx="472" formatCode="0.00">
                        <c:v>3.6399999999999988</c:v>
                      </c:pt>
                      <c:pt idx="473" formatCode="0.00">
                        <c:v>3.67</c:v>
                      </c:pt>
                      <c:pt idx="474" formatCode="0.00">
                        <c:v>3.6999999999999993</c:v>
                      </c:pt>
                      <c:pt idx="475" formatCode="0.00">
                        <c:v>3.7399999999999984</c:v>
                      </c:pt>
                      <c:pt idx="476" formatCode="0.00">
                        <c:v>3.7699999999999996</c:v>
                      </c:pt>
                      <c:pt idx="477" formatCode="0.00">
                        <c:v>3.7999999999999989</c:v>
                      </c:pt>
                      <c:pt idx="478" formatCode="0.00">
                        <c:v>3.84</c:v>
                      </c:pt>
                      <c:pt idx="479" formatCode="0.00">
                        <c:v>3.8699999999999992</c:v>
                      </c:pt>
                      <c:pt idx="480" formatCode="0.00">
                        <c:v>3.9000000000000004</c:v>
                      </c:pt>
                      <c:pt idx="481" formatCode="0.00">
                        <c:v>3.9399999999999995</c:v>
                      </c:pt>
                      <c:pt idx="482" formatCode="0.00">
                        <c:v>3.9700000000000006</c:v>
                      </c:pt>
                      <c:pt idx="483" formatCode="0.00">
                        <c:v>3.9999999999999982</c:v>
                      </c:pt>
                      <c:pt idx="484" formatCode="0.00">
                        <c:v>4.0400000000000009</c:v>
                      </c:pt>
                      <c:pt idx="485" formatCode="0.00">
                        <c:v>4.0699999999999985</c:v>
                      </c:pt>
                      <c:pt idx="486" formatCode="0.00">
                        <c:v>4.0999999999999996</c:v>
                      </c:pt>
                      <c:pt idx="487" formatCode="0.00">
                        <c:v>4.1399999999999988</c:v>
                      </c:pt>
                      <c:pt idx="488" formatCode="0.00">
                        <c:v>4.17</c:v>
                      </c:pt>
                      <c:pt idx="489" formatCode="0.00">
                        <c:v>4.1999999999999975</c:v>
                      </c:pt>
                      <c:pt idx="490" formatCode="0.00">
                        <c:v>4.24</c:v>
                      </c:pt>
                      <c:pt idx="491" formatCode="0.00">
                        <c:v>4.2699999999999978</c:v>
                      </c:pt>
                      <c:pt idx="492" formatCode="0.00">
                        <c:v>4.2999999999999989</c:v>
                      </c:pt>
                      <c:pt idx="493" formatCode="0.00">
                        <c:v>4.3399999999999981</c:v>
                      </c:pt>
                      <c:pt idx="494" formatCode="0.00">
                        <c:v>4.3699999999999992</c:v>
                      </c:pt>
                      <c:pt idx="495" formatCode="0.00">
                        <c:v>4.4000000000000004</c:v>
                      </c:pt>
                      <c:pt idx="496" formatCode="0.00">
                        <c:v>4.4399999999999995</c:v>
                      </c:pt>
                      <c:pt idx="497" formatCode="0.00">
                        <c:v>4.4700000000000006</c:v>
                      </c:pt>
                      <c:pt idx="498" formatCode="0.00">
                        <c:v>4.4999999999999982</c:v>
                      </c:pt>
                      <c:pt idx="499" formatCode="0.00">
                        <c:v>4.5400000000000009</c:v>
                      </c:pt>
                      <c:pt idx="500" formatCode="0.00">
                        <c:v>4.5699999999999985</c:v>
                      </c:pt>
                      <c:pt idx="501" formatCode="0.00">
                        <c:v>4.5999999999999996</c:v>
                      </c:pt>
                      <c:pt idx="502" formatCode="0.00">
                        <c:v>4.6399999999999988</c:v>
                      </c:pt>
                      <c:pt idx="503" formatCode="0.00">
                        <c:v>4.67</c:v>
                      </c:pt>
                      <c:pt idx="504" formatCode="0.00">
                        <c:v>4.6999999999999975</c:v>
                      </c:pt>
                      <c:pt idx="505" formatCode="0.00">
                        <c:v>4.74</c:v>
                      </c:pt>
                      <c:pt idx="506" formatCode="0.00">
                        <c:v>4.7699999999999978</c:v>
                      </c:pt>
                      <c:pt idx="507" formatCode="0.00">
                        <c:v>4.7999999999999989</c:v>
                      </c:pt>
                      <c:pt idx="508" formatCode="0.00">
                        <c:v>4.8399999999999981</c:v>
                      </c:pt>
                      <c:pt idx="509" formatCode="0.00">
                        <c:v>4.8699999999999992</c:v>
                      </c:pt>
                      <c:pt idx="510" formatCode="0.00">
                        <c:v>4.9000000000000004</c:v>
                      </c:pt>
                      <c:pt idx="511" formatCode="0.00">
                        <c:v>4.9399999999999995</c:v>
                      </c:pt>
                      <c:pt idx="512" formatCode="0.00">
                        <c:v>4.9700000000000006</c:v>
                      </c:pt>
                      <c:pt idx="513" formatCode="0.00">
                        <c:v>4.9999999999999982</c:v>
                      </c:pt>
                      <c:pt idx="514" formatCode="0.00">
                        <c:v>5.0400000000000009</c:v>
                      </c:pt>
                      <c:pt idx="515" formatCode="0.00">
                        <c:v>5.0699999999999985</c:v>
                      </c:pt>
                      <c:pt idx="516" formatCode="0.00">
                        <c:v>5.0999999999999996</c:v>
                      </c:pt>
                      <c:pt idx="517" formatCode="0.00">
                        <c:v>5.1399999999999988</c:v>
                      </c:pt>
                      <c:pt idx="518" formatCode="0.00">
                        <c:v>5.17</c:v>
                      </c:pt>
                      <c:pt idx="519" formatCode="0.00">
                        <c:v>5.1999999999999975</c:v>
                      </c:pt>
                      <c:pt idx="520" formatCode="0.00">
                        <c:v>5.24</c:v>
                      </c:pt>
                      <c:pt idx="521" formatCode="0.00">
                        <c:v>5.2699999999999978</c:v>
                      </c:pt>
                      <c:pt idx="522" formatCode="0.00">
                        <c:v>5.2999999999999989</c:v>
                      </c:pt>
                      <c:pt idx="523" formatCode="0.00">
                        <c:v>5.3399999999999981</c:v>
                      </c:pt>
                      <c:pt idx="524" formatCode="0.00">
                        <c:v>5.3699999999999992</c:v>
                      </c:pt>
                      <c:pt idx="525" formatCode="0.00">
                        <c:v>5.4</c:v>
                      </c:pt>
                      <c:pt idx="526" formatCode="0.00">
                        <c:v>5.4399999999999995</c:v>
                      </c:pt>
                      <c:pt idx="527" formatCode="0.00">
                        <c:v>5.4700000000000006</c:v>
                      </c:pt>
                      <c:pt idx="528" formatCode="0.00">
                        <c:v>5.4999999999999982</c:v>
                      </c:pt>
                      <c:pt idx="529" formatCode="0.00">
                        <c:v>5.5400000000000009</c:v>
                      </c:pt>
                      <c:pt idx="530" formatCode="0.00">
                        <c:v>5.5699999999999985</c:v>
                      </c:pt>
                      <c:pt idx="531" formatCode="0.00">
                        <c:v>5.6</c:v>
                      </c:pt>
                      <c:pt idx="532" formatCode="0.00">
                        <c:v>5.6399999999999988</c:v>
                      </c:pt>
                      <c:pt idx="533" formatCode="0.00">
                        <c:v>5.67</c:v>
                      </c:pt>
                      <c:pt idx="534" formatCode="0.00">
                        <c:v>5.6999999999999975</c:v>
                      </c:pt>
                      <c:pt idx="535" formatCode="0.00">
                        <c:v>5.74</c:v>
                      </c:pt>
                      <c:pt idx="536" formatCode="0.00">
                        <c:v>5.7699999999999978</c:v>
                      </c:pt>
                      <c:pt idx="537" formatCode="0.00">
                        <c:v>5.7999999999999989</c:v>
                      </c:pt>
                      <c:pt idx="538" formatCode="0.00">
                        <c:v>5.8399999999999981</c:v>
                      </c:pt>
                      <c:pt idx="539" formatCode="0.00">
                        <c:v>5.8699999999999992</c:v>
                      </c:pt>
                      <c:pt idx="540" formatCode="0.00">
                        <c:v>5.9</c:v>
                      </c:pt>
                      <c:pt idx="541" formatCode="0.00">
                        <c:v>5.9399999999999995</c:v>
                      </c:pt>
                      <c:pt idx="542" formatCode="0.00">
                        <c:v>5.9700000000000006</c:v>
                      </c:pt>
                      <c:pt idx="543" formatCode="0.00">
                        <c:v>5.9999999999999982</c:v>
                      </c:pt>
                      <c:pt idx="544" formatCode="0.00">
                        <c:v>6.0400000000000009</c:v>
                      </c:pt>
                      <c:pt idx="545" formatCode="0.00">
                        <c:v>6.0699999999999985</c:v>
                      </c:pt>
                      <c:pt idx="546" formatCode="0.00">
                        <c:v>6.1</c:v>
                      </c:pt>
                      <c:pt idx="547" formatCode="0.00">
                        <c:v>6.1399999999999988</c:v>
                      </c:pt>
                      <c:pt idx="548" formatCode="0.00">
                        <c:v>6.17</c:v>
                      </c:pt>
                      <c:pt idx="549" formatCode="0.00">
                        <c:v>6.1999999999999975</c:v>
                      </c:pt>
                      <c:pt idx="550" formatCode="0.00">
                        <c:v>6.24</c:v>
                      </c:pt>
                      <c:pt idx="551" formatCode="0.00">
                        <c:v>6.2699999999999978</c:v>
                      </c:pt>
                      <c:pt idx="552" formatCode="0.00">
                        <c:v>6.2999999999999989</c:v>
                      </c:pt>
                      <c:pt idx="553" formatCode="0.00">
                        <c:v>6.3399999999999981</c:v>
                      </c:pt>
                      <c:pt idx="554" formatCode="0.00">
                        <c:v>6.3699999999999992</c:v>
                      </c:pt>
                      <c:pt idx="555" formatCode="0.00">
                        <c:v>6.4</c:v>
                      </c:pt>
                      <c:pt idx="556" formatCode="0.00">
                        <c:v>6.4399999999999995</c:v>
                      </c:pt>
                      <c:pt idx="557" formatCode="0.00">
                        <c:v>6.4700000000000006</c:v>
                      </c:pt>
                      <c:pt idx="558" formatCode="0.00">
                        <c:v>6.4999999999999982</c:v>
                      </c:pt>
                      <c:pt idx="559" formatCode="0.00">
                        <c:v>6.5400000000000009</c:v>
                      </c:pt>
                      <c:pt idx="560" formatCode="0.00">
                        <c:v>6.5699999999999985</c:v>
                      </c:pt>
                      <c:pt idx="561" formatCode="0.00">
                        <c:v>6.6</c:v>
                      </c:pt>
                      <c:pt idx="562" formatCode="0.00">
                        <c:v>6.6399999999999988</c:v>
                      </c:pt>
                      <c:pt idx="563" formatCode="0.00">
                        <c:v>6.67</c:v>
                      </c:pt>
                      <c:pt idx="564" formatCode="0.00">
                        <c:v>6.6999999999999975</c:v>
                      </c:pt>
                      <c:pt idx="565" formatCode="0.00">
                        <c:v>6.74</c:v>
                      </c:pt>
                      <c:pt idx="566" formatCode="0.00">
                        <c:v>6.7699999999999978</c:v>
                      </c:pt>
                      <c:pt idx="567" formatCode="0.00">
                        <c:v>6.7999999999999989</c:v>
                      </c:pt>
                      <c:pt idx="568" formatCode="0.00">
                        <c:v>6.8399999999999981</c:v>
                      </c:pt>
                      <c:pt idx="569" formatCode="0.00">
                        <c:v>6.8699999999999992</c:v>
                      </c:pt>
                      <c:pt idx="570" formatCode="0.00">
                        <c:v>6.9</c:v>
                      </c:pt>
                      <c:pt idx="571" formatCode="0.00">
                        <c:v>6.9399999999999995</c:v>
                      </c:pt>
                      <c:pt idx="572" formatCode="0.00">
                        <c:v>6.9700000000000006</c:v>
                      </c:pt>
                      <c:pt idx="573" formatCode="0.00">
                        <c:v>6.9999999999999982</c:v>
                      </c:pt>
                      <c:pt idx="574" formatCode="0.00">
                        <c:v>7.0400000000000009</c:v>
                      </c:pt>
                      <c:pt idx="575" formatCode="0.00">
                        <c:v>7.0699999999999985</c:v>
                      </c:pt>
                      <c:pt idx="576" formatCode="0.00">
                        <c:v>7.1</c:v>
                      </c:pt>
                      <c:pt idx="577" formatCode="0.00">
                        <c:v>7.1399999999999988</c:v>
                      </c:pt>
                      <c:pt idx="578" formatCode="0.00">
                        <c:v>7.17</c:v>
                      </c:pt>
                      <c:pt idx="579" formatCode="0.00">
                        <c:v>7.1999999999999975</c:v>
                      </c:pt>
                      <c:pt idx="580" formatCode="0.00">
                        <c:v>7.24</c:v>
                      </c:pt>
                      <c:pt idx="581" formatCode="0.00">
                        <c:v>7.2699999999999978</c:v>
                      </c:pt>
                      <c:pt idx="582" formatCode="0.00">
                        <c:v>7.2999999999999989</c:v>
                      </c:pt>
                      <c:pt idx="583" formatCode="0.00">
                        <c:v>7.3399999999999981</c:v>
                      </c:pt>
                      <c:pt idx="584" formatCode="0.00">
                        <c:v>7.3699999999999992</c:v>
                      </c:pt>
                      <c:pt idx="585" formatCode="0.00">
                        <c:v>7.4</c:v>
                      </c:pt>
                      <c:pt idx="586" formatCode="0.00">
                        <c:v>7.4399999999999995</c:v>
                      </c:pt>
                      <c:pt idx="587" formatCode="0.00">
                        <c:v>7.4700000000000006</c:v>
                      </c:pt>
                      <c:pt idx="588" formatCode="0.00">
                        <c:v>7.4999999999999982</c:v>
                      </c:pt>
                      <c:pt idx="589" formatCode="0.00">
                        <c:v>7.5400000000000009</c:v>
                      </c:pt>
                      <c:pt idx="590" formatCode="0.00">
                        <c:v>7.5699999999999985</c:v>
                      </c:pt>
                      <c:pt idx="591" formatCode="0.00">
                        <c:v>7.6</c:v>
                      </c:pt>
                      <c:pt idx="592" formatCode="0.00">
                        <c:v>7.6399999999999988</c:v>
                      </c:pt>
                      <c:pt idx="593" formatCode="0.00">
                        <c:v>7.67</c:v>
                      </c:pt>
                      <c:pt idx="594" formatCode="0.00">
                        <c:v>7.6999999999999975</c:v>
                      </c:pt>
                      <c:pt idx="595" formatCode="0.00">
                        <c:v>7.74</c:v>
                      </c:pt>
                      <c:pt idx="596" formatCode="0.00">
                        <c:v>7.7699999999999978</c:v>
                      </c:pt>
                      <c:pt idx="597" formatCode="0.00">
                        <c:v>7.7999999999999989</c:v>
                      </c:pt>
                      <c:pt idx="598" formatCode="0.00">
                        <c:v>7.8399999999999981</c:v>
                      </c:pt>
                      <c:pt idx="599" formatCode="0.00">
                        <c:v>7.8699999999999992</c:v>
                      </c:pt>
                      <c:pt idx="600" formatCode="0.00">
                        <c:v>7.9</c:v>
                      </c:pt>
                      <c:pt idx="601" formatCode="0.00">
                        <c:v>7.9399999999999995</c:v>
                      </c:pt>
                      <c:pt idx="602" formatCode="0.00">
                        <c:v>7.9700000000000006</c:v>
                      </c:pt>
                      <c:pt idx="603" formatCode="0.00">
                        <c:v>7.9999999999999982</c:v>
                      </c:pt>
                      <c:pt idx="604" formatCode="0.00">
                        <c:v>8.0400000000000009</c:v>
                      </c:pt>
                      <c:pt idx="605" formatCode="0.00">
                        <c:v>8.0699999999999985</c:v>
                      </c:pt>
                      <c:pt idx="606" formatCode="0.00">
                        <c:v>8.1</c:v>
                      </c:pt>
                      <c:pt idx="607" formatCode="0.00">
                        <c:v>8.1399999999999988</c:v>
                      </c:pt>
                      <c:pt idx="608" formatCode="0.00">
                        <c:v>8.17</c:v>
                      </c:pt>
                      <c:pt idx="609" formatCode="0.00">
                        <c:v>8.1999999999999975</c:v>
                      </c:pt>
                      <c:pt idx="610" formatCode="0.00">
                        <c:v>8.24</c:v>
                      </c:pt>
                      <c:pt idx="611" formatCode="0.00">
                        <c:v>8.2699999999999978</c:v>
                      </c:pt>
                      <c:pt idx="612" formatCode="0.00">
                        <c:v>8.2999999999999989</c:v>
                      </c:pt>
                      <c:pt idx="613" formatCode="0.00">
                        <c:v>8.3399999999999981</c:v>
                      </c:pt>
                      <c:pt idx="614" formatCode="0.00">
                        <c:v>8.3699999999999992</c:v>
                      </c:pt>
                      <c:pt idx="615" formatCode="0.00">
                        <c:v>8.4</c:v>
                      </c:pt>
                      <c:pt idx="616" formatCode="0.00">
                        <c:v>8.44</c:v>
                      </c:pt>
                      <c:pt idx="617" formatCode="0.00">
                        <c:v>8.4700000000000006</c:v>
                      </c:pt>
                      <c:pt idx="618" formatCode="0.00">
                        <c:v>8.4999999999999982</c:v>
                      </c:pt>
                      <c:pt idx="619" formatCode="0.00">
                        <c:v>8.5400000000000009</c:v>
                      </c:pt>
                      <c:pt idx="620" formatCode="0.00">
                        <c:v>8.5699999999999985</c:v>
                      </c:pt>
                      <c:pt idx="621" formatCode="0.00">
                        <c:v>8.6</c:v>
                      </c:pt>
                      <c:pt idx="622" formatCode="0.00">
                        <c:v>8.6399999999999988</c:v>
                      </c:pt>
                      <c:pt idx="623" formatCode="0.00">
                        <c:v>8.67</c:v>
                      </c:pt>
                      <c:pt idx="624" formatCode="0.00">
                        <c:v>8.6999999999999975</c:v>
                      </c:pt>
                      <c:pt idx="625" formatCode="0.00">
                        <c:v>8.74</c:v>
                      </c:pt>
                      <c:pt idx="626" formatCode="0.00">
                        <c:v>8.7699999999999978</c:v>
                      </c:pt>
                      <c:pt idx="627" formatCode="0.00">
                        <c:v>8.7999999999999989</c:v>
                      </c:pt>
                      <c:pt idx="628" formatCode="0.00">
                        <c:v>8.8399999999999981</c:v>
                      </c:pt>
                      <c:pt idx="629" formatCode="0.00">
                        <c:v>8.8699999999999992</c:v>
                      </c:pt>
                      <c:pt idx="630" formatCode="0.00">
                        <c:v>8.9</c:v>
                      </c:pt>
                      <c:pt idx="631" formatCode="0.00">
                        <c:v>8.94</c:v>
                      </c:pt>
                      <c:pt idx="632" formatCode="0.00">
                        <c:v>8.9700000000000006</c:v>
                      </c:pt>
                      <c:pt idx="633" formatCode="0.00">
                        <c:v>8.9999999999999982</c:v>
                      </c:pt>
                      <c:pt idx="634" formatCode="0.00">
                        <c:v>9.0400000000000009</c:v>
                      </c:pt>
                      <c:pt idx="635" formatCode="0.00">
                        <c:v>9.0699999999999985</c:v>
                      </c:pt>
                      <c:pt idx="636" formatCode="0.00">
                        <c:v>9.1</c:v>
                      </c:pt>
                      <c:pt idx="637" formatCode="0.00">
                        <c:v>9.1399999999999988</c:v>
                      </c:pt>
                      <c:pt idx="638" formatCode="0.00">
                        <c:v>9.17</c:v>
                      </c:pt>
                      <c:pt idx="639" formatCode="0.00">
                        <c:v>9.1999999999999975</c:v>
                      </c:pt>
                      <c:pt idx="640" formatCode="0.00">
                        <c:v>9.24</c:v>
                      </c:pt>
                      <c:pt idx="641" formatCode="0.00">
                        <c:v>9.2699999999999978</c:v>
                      </c:pt>
                      <c:pt idx="642" formatCode="0.00">
                        <c:v>9.2999999999999989</c:v>
                      </c:pt>
                      <c:pt idx="643" formatCode="0.00">
                        <c:v>9.3399999999999981</c:v>
                      </c:pt>
                      <c:pt idx="644" formatCode="0.00">
                        <c:v>9.3699999999999992</c:v>
                      </c:pt>
                      <c:pt idx="645" formatCode="0.00">
                        <c:v>9.4</c:v>
                      </c:pt>
                      <c:pt idx="646" formatCode="0.00">
                        <c:v>9.44</c:v>
                      </c:pt>
                      <c:pt idx="647" formatCode="0.00">
                        <c:v>9.4700000000000006</c:v>
                      </c:pt>
                      <c:pt idx="648" formatCode="0.00">
                        <c:v>9.4999999999999982</c:v>
                      </c:pt>
                      <c:pt idx="649" formatCode="0.00">
                        <c:v>9.5400000000000009</c:v>
                      </c:pt>
                      <c:pt idx="650" formatCode="0.00">
                        <c:v>9.5699999999999985</c:v>
                      </c:pt>
                      <c:pt idx="651" formatCode="0.00">
                        <c:v>9.6</c:v>
                      </c:pt>
                      <c:pt idx="652" formatCode="0.00">
                        <c:v>9.6399999999999988</c:v>
                      </c:pt>
                      <c:pt idx="653" formatCode="0.00">
                        <c:v>9.67</c:v>
                      </c:pt>
                      <c:pt idx="654" formatCode="0.00">
                        <c:v>9.6999999999999975</c:v>
                      </c:pt>
                      <c:pt idx="655" formatCode="0.00">
                        <c:v>9.74</c:v>
                      </c:pt>
                      <c:pt idx="656" formatCode="0.00">
                        <c:v>9.7699999999999978</c:v>
                      </c:pt>
                      <c:pt idx="657" formatCode="0.00">
                        <c:v>9.7999999999999989</c:v>
                      </c:pt>
                      <c:pt idx="658" formatCode="0.00">
                        <c:v>9.8399999999999981</c:v>
                      </c:pt>
                      <c:pt idx="659" formatCode="0.00">
                        <c:v>9.8699999999999992</c:v>
                      </c:pt>
                      <c:pt idx="660" formatCode="0.00">
                        <c:v>9.9</c:v>
                      </c:pt>
                      <c:pt idx="661" formatCode="0.00">
                        <c:v>9.94</c:v>
                      </c:pt>
                      <c:pt idx="662" formatCode="0.00">
                        <c:v>9.9700000000000006</c:v>
                      </c:pt>
                      <c:pt idx="663" formatCode="0.00">
                        <c:v>9.9999999999999982</c:v>
                      </c:pt>
                      <c:pt idx="664" formatCode="0.00">
                        <c:v>10.040000000000001</c:v>
                      </c:pt>
                      <c:pt idx="665" formatCode="0.00">
                        <c:v>10.069999999999999</c:v>
                      </c:pt>
                      <c:pt idx="666" formatCode="0.00">
                        <c:v>10.1</c:v>
                      </c:pt>
                      <c:pt idx="667" formatCode="0.00">
                        <c:v>10.139999999999999</c:v>
                      </c:pt>
                      <c:pt idx="668" formatCode="0.00">
                        <c:v>10.17</c:v>
                      </c:pt>
                      <c:pt idx="669" formatCode="0.00">
                        <c:v>10.199999999999998</c:v>
                      </c:pt>
                      <c:pt idx="670" formatCode="0.00">
                        <c:v>10.24</c:v>
                      </c:pt>
                      <c:pt idx="671" formatCode="0.00">
                        <c:v>10.269999999999998</c:v>
                      </c:pt>
                      <c:pt idx="672" formatCode="0.00">
                        <c:v>10.299999999999999</c:v>
                      </c:pt>
                      <c:pt idx="673" formatCode="0.00">
                        <c:v>10.339999999999998</c:v>
                      </c:pt>
                      <c:pt idx="674" formatCode="0.00">
                        <c:v>10.37</c:v>
                      </c:pt>
                      <c:pt idx="675" formatCode="0.00">
                        <c:v>10.4</c:v>
                      </c:pt>
                      <c:pt idx="676" formatCode="0.00">
                        <c:v>10.44</c:v>
                      </c:pt>
                      <c:pt idx="677" formatCode="0.00">
                        <c:v>10.47</c:v>
                      </c:pt>
                      <c:pt idx="678" formatCode="0.00">
                        <c:v>10.499999999999998</c:v>
                      </c:pt>
                      <c:pt idx="679" formatCode="0.00">
                        <c:v>10.540000000000001</c:v>
                      </c:pt>
                      <c:pt idx="680" formatCode="0.00">
                        <c:v>10.569999999999999</c:v>
                      </c:pt>
                      <c:pt idx="681" formatCode="0.00">
                        <c:v>10.6</c:v>
                      </c:pt>
                      <c:pt idx="682" formatCode="0.00">
                        <c:v>10.639999999999999</c:v>
                      </c:pt>
                      <c:pt idx="683" formatCode="0.00">
                        <c:v>10.67</c:v>
                      </c:pt>
                      <c:pt idx="684" formatCode="0.00">
                        <c:v>10.699999999999998</c:v>
                      </c:pt>
                      <c:pt idx="685" formatCode="0.00">
                        <c:v>10.74</c:v>
                      </c:pt>
                      <c:pt idx="686" formatCode="0.00">
                        <c:v>10.769999999999998</c:v>
                      </c:pt>
                      <c:pt idx="687" formatCode="0.00">
                        <c:v>10.799999999999999</c:v>
                      </c:pt>
                      <c:pt idx="688" formatCode="0.00">
                        <c:v>10.839999999999998</c:v>
                      </c:pt>
                      <c:pt idx="689" formatCode="0.00">
                        <c:v>10.87</c:v>
                      </c:pt>
                      <c:pt idx="690" formatCode="0.00">
                        <c:v>10.9</c:v>
                      </c:pt>
                      <c:pt idx="691" formatCode="0.00">
                        <c:v>10.94</c:v>
                      </c:pt>
                      <c:pt idx="692" formatCode="0.00">
                        <c:v>10.97</c:v>
                      </c:pt>
                      <c:pt idx="693" formatCode="0.00">
                        <c:v>10.999999999999998</c:v>
                      </c:pt>
                      <c:pt idx="694" formatCode="0.00">
                        <c:v>11.040000000000001</c:v>
                      </c:pt>
                      <c:pt idx="695" formatCode="0.00">
                        <c:v>11.069999999999999</c:v>
                      </c:pt>
                      <c:pt idx="696" formatCode="0.00">
                        <c:v>11.1</c:v>
                      </c:pt>
                      <c:pt idx="697" formatCode="0.00">
                        <c:v>11.139999999999999</c:v>
                      </c:pt>
                      <c:pt idx="698" formatCode="0.00">
                        <c:v>11.17</c:v>
                      </c:pt>
                      <c:pt idx="699" formatCode="0.00">
                        <c:v>11.199999999999998</c:v>
                      </c:pt>
                      <c:pt idx="700" formatCode="0.00">
                        <c:v>11.24</c:v>
                      </c:pt>
                      <c:pt idx="701" formatCode="0.00">
                        <c:v>11.269999999999998</c:v>
                      </c:pt>
                      <c:pt idx="702" formatCode="0.00">
                        <c:v>11.299999999999999</c:v>
                      </c:pt>
                      <c:pt idx="703" formatCode="0.00">
                        <c:v>11.339999999999998</c:v>
                      </c:pt>
                      <c:pt idx="704" formatCode="0.00">
                        <c:v>11.37</c:v>
                      </c:pt>
                      <c:pt idx="705" formatCode="0.00">
                        <c:v>11.4</c:v>
                      </c:pt>
                      <c:pt idx="706" formatCode="0.00">
                        <c:v>11.44</c:v>
                      </c:pt>
                      <c:pt idx="707" formatCode="0.00">
                        <c:v>11.47</c:v>
                      </c:pt>
                      <c:pt idx="708" formatCode="0.00">
                        <c:v>11.499999999999998</c:v>
                      </c:pt>
                      <c:pt idx="709" formatCode="0.00">
                        <c:v>11.540000000000001</c:v>
                      </c:pt>
                      <c:pt idx="710" formatCode="0.00">
                        <c:v>11.569999999999999</c:v>
                      </c:pt>
                      <c:pt idx="711" formatCode="0.00">
                        <c:v>11.6</c:v>
                      </c:pt>
                      <c:pt idx="712" formatCode="0.00">
                        <c:v>11.639999999999999</c:v>
                      </c:pt>
                      <c:pt idx="713" formatCode="0.00">
                        <c:v>11.67</c:v>
                      </c:pt>
                      <c:pt idx="714" formatCode="0.00">
                        <c:v>11.699999999999998</c:v>
                      </c:pt>
                      <c:pt idx="715" formatCode="0.00">
                        <c:v>11.74</c:v>
                      </c:pt>
                      <c:pt idx="716" formatCode="0.00">
                        <c:v>11.769999999999998</c:v>
                      </c:pt>
                      <c:pt idx="717" formatCode="0.00">
                        <c:v>11.799999999999999</c:v>
                      </c:pt>
                      <c:pt idx="718" formatCode="0.00">
                        <c:v>11.839999999999998</c:v>
                      </c:pt>
                      <c:pt idx="719" formatCode="0.00">
                        <c:v>11.87</c:v>
                      </c:pt>
                      <c:pt idx="720" formatCode="0.00">
                        <c:v>11.9</c:v>
                      </c:pt>
                      <c:pt idx="721" formatCode="0.00">
                        <c:v>11.94</c:v>
                      </c:pt>
                      <c:pt idx="722" formatCode="0.00">
                        <c:v>11.97</c:v>
                      </c:pt>
                      <c:pt idx="723" formatCode="0.00">
                        <c:v>11.999999999999998</c:v>
                      </c:pt>
                      <c:pt idx="724" formatCode="0.00">
                        <c:v>12.040000000000001</c:v>
                      </c:pt>
                      <c:pt idx="725" formatCode="0.00">
                        <c:v>12.069999999999999</c:v>
                      </c:pt>
                      <c:pt idx="726" formatCode="0.00">
                        <c:v>12.1</c:v>
                      </c:pt>
                      <c:pt idx="727" formatCode="0.00">
                        <c:v>12.139999999999999</c:v>
                      </c:pt>
                      <c:pt idx="728" formatCode="0.00">
                        <c:v>12.17</c:v>
                      </c:pt>
                      <c:pt idx="729" formatCode="0.00">
                        <c:v>12.199999999999998</c:v>
                      </c:pt>
                      <c:pt idx="730" formatCode="0.00">
                        <c:v>12.24</c:v>
                      </c:pt>
                      <c:pt idx="731" formatCode="0.00">
                        <c:v>12.269999999999998</c:v>
                      </c:pt>
                      <c:pt idx="732" formatCode="0.00">
                        <c:v>12.299999999999999</c:v>
                      </c:pt>
                      <c:pt idx="733" formatCode="0.00">
                        <c:v>12.339999999999998</c:v>
                      </c:pt>
                      <c:pt idx="734" formatCode="0.00">
                        <c:v>12.37</c:v>
                      </c:pt>
                      <c:pt idx="735" formatCode="0.00">
                        <c:v>12.4</c:v>
                      </c:pt>
                      <c:pt idx="736" formatCode="0.00">
                        <c:v>12.44</c:v>
                      </c:pt>
                      <c:pt idx="737" formatCode="0.00">
                        <c:v>12.47</c:v>
                      </c:pt>
                      <c:pt idx="738" formatCode="0.00">
                        <c:v>12.499999999999998</c:v>
                      </c:pt>
                      <c:pt idx="739" formatCode="0.00">
                        <c:v>12.540000000000001</c:v>
                      </c:pt>
                      <c:pt idx="740" formatCode="0.00">
                        <c:v>12.569999999999999</c:v>
                      </c:pt>
                      <c:pt idx="741" formatCode="0.00">
                        <c:v>12.6</c:v>
                      </c:pt>
                      <c:pt idx="742" formatCode="0.00">
                        <c:v>12.639999999999999</c:v>
                      </c:pt>
                      <c:pt idx="743" formatCode="0.00">
                        <c:v>12.67</c:v>
                      </c:pt>
                      <c:pt idx="744" formatCode="0.00">
                        <c:v>12.699999999999998</c:v>
                      </c:pt>
                      <c:pt idx="745" formatCode="0.00">
                        <c:v>12.74</c:v>
                      </c:pt>
                      <c:pt idx="746" formatCode="0.00">
                        <c:v>12.769999999999998</c:v>
                      </c:pt>
                      <c:pt idx="747" formatCode="0.00">
                        <c:v>12.799999999999999</c:v>
                      </c:pt>
                      <c:pt idx="748" formatCode="0.00">
                        <c:v>12.839999999999998</c:v>
                      </c:pt>
                      <c:pt idx="749" formatCode="0.00">
                        <c:v>12.87</c:v>
                      </c:pt>
                      <c:pt idx="750" formatCode="0.00">
                        <c:v>12.9</c:v>
                      </c:pt>
                      <c:pt idx="751" formatCode="0.00">
                        <c:v>12.94</c:v>
                      </c:pt>
                      <c:pt idx="752" formatCode="0.00">
                        <c:v>12.97</c:v>
                      </c:pt>
                      <c:pt idx="753" formatCode="0.00">
                        <c:v>12.999999999999998</c:v>
                      </c:pt>
                      <c:pt idx="754" formatCode="0.00">
                        <c:v>13.040000000000001</c:v>
                      </c:pt>
                      <c:pt idx="755" formatCode="0.00">
                        <c:v>13.069999999999999</c:v>
                      </c:pt>
                      <c:pt idx="756" formatCode="0.00">
                        <c:v>13.1</c:v>
                      </c:pt>
                      <c:pt idx="757" formatCode="0.00">
                        <c:v>13.139999999999999</c:v>
                      </c:pt>
                      <c:pt idx="758" formatCode="0.00">
                        <c:v>13.17</c:v>
                      </c:pt>
                      <c:pt idx="759" formatCode="0.00">
                        <c:v>13.199999999999998</c:v>
                      </c:pt>
                      <c:pt idx="760" formatCode="0.00">
                        <c:v>13.24</c:v>
                      </c:pt>
                      <c:pt idx="761" formatCode="0.00">
                        <c:v>13.269999999999998</c:v>
                      </c:pt>
                      <c:pt idx="762" formatCode="0.00">
                        <c:v>13.299999999999999</c:v>
                      </c:pt>
                      <c:pt idx="763" formatCode="0.00">
                        <c:v>13.339999999999998</c:v>
                      </c:pt>
                      <c:pt idx="764" formatCode="0.00">
                        <c:v>13.37</c:v>
                      </c:pt>
                      <c:pt idx="765" formatCode="0.00">
                        <c:v>13.4</c:v>
                      </c:pt>
                      <c:pt idx="766" formatCode="0.00">
                        <c:v>13.44</c:v>
                      </c:pt>
                      <c:pt idx="767" formatCode="0.00">
                        <c:v>13.47</c:v>
                      </c:pt>
                      <c:pt idx="768" formatCode="0.00">
                        <c:v>13.499999999999998</c:v>
                      </c:pt>
                      <c:pt idx="769" formatCode="0.00">
                        <c:v>13.540000000000001</c:v>
                      </c:pt>
                      <c:pt idx="770" formatCode="0.00">
                        <c:v>13.569999999999999</c:v>
                      </c:pt>
                      <c:pt idx="771" formatCode="0.00">
                        <c:v>13.6</c:v>
                      </c:pt>
                      <c:pt idx="772" formatCode="0.00">
                        <c:v>13.639999999999999</c:v>
                      </c:pt>
                      <c:pt idx="773" formatCode="0.00">
                        <c:v>13.67</c:v>
                      </c:pt>
                      <c:pt idx="774" formatCode="0.00">
                        <c:v>13.699999999999998</c:v>
                      </c:pt>
                      <c:pt idx="775" formatCode="0.00">
                        <c:v>13.74</c:v>
                      </c:pt>
                      <c:pt idx="776" formatCode="0.00">
                        <c:v>13.769999999999998</c:v>
                      </c:pt>
                      <c:pt idx="777" formatCode="0.00">
                        <c:v>13.799999999999999</c:v>
                      </c:pt>
                      <c:pt idx="778" formatCode="0.00">
                        <c:v>13.839999999999998</c:v>
                      </c:pt>
                      <c:pt idx="779" formatCode="0.00">
                        <c:v>13.87</c:v>
                      </c:pt>
                      <c:pt idx="780" formatCode="0.00">
                        <c:v>13.9</c:v>
                      </c:pt>
                      <c:pt idx="781" formatCode="0.00">
                        <c:v>13.94</c:v>
                      </c:pt>
                      <c:pt idx="782" formatCode="0.00">
                        <c:v>13.97</c:v>
                      </c:pt>
                      <c:pt idx="783" formatCode="0.00">
                        <c:v>13.999999999999998</c:v>
                      </c:pt>
                      <c:pt idx="784" formatCode="0.00">
                        <c:v>14.040000000000001</c:v>
                      </c:pt>
                      <c:pt idx="785" formatCode="0.00">
                        <c:v>14.069999999999999</c:v>
                      </c:pt>
                      <c:pt idx="786" formatCode="0.00">
                        <c:v>14.1</c:v>
                      </c:pt>
                      <c:pt idx="787" formatCode="0.00">
                        <c:v>14.139999999999999</c:v>
                      </c:pt>
                      <c:pt idx="788" formatCode="0.00">
                        <c:v>14.17</c:v>
                      </c:pt>
                      <c:pt idx="789" formatCode="0.00">
                        <c:v>14.199999999999998</c:v>
                      </c:pt>
                      <c:pt idx="790" formatCode="0.00">
                        <c:v>14.24</c:v>
                      </c:pt>
                      <c:pt idx="791" formatCode="0.00">
                        <c:v>14.269999999999998</c:v>
                      </c:pt>
                      <c:pt idx="792" formatCode="0.00">
                        <c:v>14.299999999999999</c:v>
                      </c:pt>
                      <c:pt idx="793" formatCode="0.00">
                        <c:v>14.339999999999998</c:v>
                      </c:pt>
                      <c:pt idx="794" formatCode="0.00">
                        <c:v>14.37</c:v>
                      </c:pt>
                      <c:pt idx="795" formatCode="0.00">
                        <c:v>14.4</c:v>
                      </c:pt>
                      <c:pt idx="796" formatCode="0.00">
                        <c:v>14.44</c:v>
                      </c:pt>
                      <c:pt idx="797" formatCode="0.00">
                        <c:v>14.47</c:v>
                      </c:pt>
                      <c:pt idx="798" formatCode="0.00">
                        <c:v>14.499999999999998</c:v>
                      </c:pt>
                      <c:pt idx="799" formatCode="0.00">
                        <c:v>14.540000000000001</c:v>
                      </c:pt>
                      <c:pt idx="800" formatCode="0.00">
                        <c:v>14.569999999999999</c:v>
                      </c:pt>
                      <c:pt idx="801" formatCode="0.00">
                        <c:v>14.6</c:v>
                      </c:pt>
                      <c:pt idx="802" formatCode="0.00">
                        <c:v>14.639999999999999</c:v>
                      </c:pt>
                      <c:pt idx="803" formatCode="0.00">
                        <c:v>14.67</c:v>
                      </c:pt>
                      <c:pt idx="804" formatCode="0.00">
                        <c:v>14.699999999999998</c:v>
                      </c:pt>
                      <c:pt idx="805" formatCode="0.00">
                        <c:v>14.74</c:v>
                      </c:pt>
                      <c:pt idx="806" formatCode="0.00">
                        <c:v>14.769999999999998</c:v>
                      </c:pt>
                      <c:pt idx="807" formatCode="0.00">
                        <c:v>14.799999999999999</c:v>
                      </c:pt>
                      <c:pt idx="808" formatCode="0.00">
                        <c:v>14.839999999999998</c:v>
                      </c:pt>
                      <c:pt idx="809" formatCode="0.00">
                        <c:v>14.87</c:v>
                      </c:pt>
                      <c:pt idx="810" formatCode="0.00">
                        <c:v>14.9</c:v>
                      </c:pt>
                      <c:pt idx="811" formatCode="0.00">
                        <c:v>14.94</c:v>
                      </c:pt>
                      <c:pt idx="812" formatCode="0.00">
                        <c:v>14.97</c:v>
                      </c:pt>
                      <c:pt idx="813" formatCode="0.00">
                        <c:v>14.999999999999998</c:v>
                      </c:pt>
                      <c:pt idx="814" formatCode="0.00">
                        <c:v>15.040000000000001</c:v>
                      </c:pt>
                      <c:pt idx="815" formatCode="0.00">
                        <c:v>15.069999999999999</c:v>
                      </c:pt>
                      <c:pt idx="816" formatCode="0.00">
                        <c:v>15.1</c:v>
                      </c:pt>
                      <c:pt idx="817" formatCode="0.00">
                        <c:v>15.139999999999999</c:v>
                      </c:pt>
                      <c:pt idx="818" formatCode="0.00">
                        <c:v>15.17</c:v>
                      </c:pt>
                      <c:pt idx="819" formatCode="0.00">
                        <c:v>15.199999999999998</c:v>
                      </c:pt>
                      <c:pt idx="820" formatCode="0.00">
                        <c:v>15.24</c:v>
                      </c:pt>
                      <c:pt idx="821" formatCode="0.00">
                        <c:v>15.269999999999998</c:v>
                      </c:pt>
                      <c:pt idx="822" formatCode="0.00">
                        <c:v>15.299999999999999</c:v>
                      </c:pt>
                      <c:pt idx="823" formatCode="0.00">
                        <c:v>15.339999999999998</c:v>
                      </c:pt>
                      <c:pt idx="824" formatCode="0.00">
                        <c:v>15.37</c:v>
                      </c:pt>
                      <c:pt idx="825" formatCode="0.00">
                        <c:v>15.4</c:v>
                      </c:pt>
                      <c:pt idx="826" formatCode="0.00">
                        <c:v>15.44</c:v>
                      </c:pt>
                      <c:pt idx="827" formatCode="0.00">
                        <c:v>15.47</c:v>
                      </c:pt>
                      <c:pt idx="828" formatCode="0.00">
                        <c:v>15.499999999999998</c:v>
                      </c:pt>
                      <c:pt idx="829" formatCode="0.00">
                        <c:v>15.540000000000001</c:v>
                      </c:pt>
                      <c:pt idx="830" formatCode="0.00">
                        <c:v>15.569999999999999</c:v>
                      </c:pt>
                      <c:pt idx="831" formatCode="0.00">
                        <c:v>15.6</c:v>
                      </c:pt>
                      <c:pt idx="832" formatCode="0.00">
                        <c:v>15.639999999999999</c:v>
                      </c:pt>
                      <c:pt idx="833" formatCode="0.00">
                        <c:v>15.67</c:v>
                      </c:pt>
                      <c:pt idx="834" formatCode="0.00">
                        <c:v>15.699999999999998</c:v>
                      </c:pt>
                      <c:pt idx="835" formatCode="0.00">
                        <c:v>15.74</c:v>
                      </c:pt>
                      <c:pt idx="836" formatCode="0.00">
                        <c:v>15.769999999999998</c:v>
                      </c:pt>
                      <c:pt idx="837" formatCode="0.00">
                        <c:v>15.799999999999999</c:v>
                      </c:pt>
                      <c:pt idx="838" formatCode="0.00">
                        <c:v>15.839999999999998</c:v>
                      </c:pt>
                      <c:pt idx="839" formatCode="0.00">
                        <c:v>15.87</c:v>
                      </c:pt>
                      <c:pt idx="840" formatCode="0.00">
                        <c:v>15.9</c:v>
                      </c:pt>
                      <c:pt idx="841" formatCode="0.00">
                        <c:v>15.94</c:v>
                      </c:pt>
                      <c:pt idx="842" formatCode="0.00">
                        <c:v>15.97</c:v>
                      </c:pt>
                      <c:pt idx="843" formatCode="0.00">
                        <c:v>15.999999999999998</c:v>
                      </c:pt>
                      <c:pt idx="844" formatCode="0.00">
                        <c:v>16.04</c:v>
                      </c:pt>
                      <c:pt idx="845" formatCode="0.00">
                        <c:v>16.07</c:v>
                      </c:pt>
                      <c:pt idx="846" formatCode="0.00">
                        <c:v>16.100000000000001</c:v>
                      </c:pt>
                      <c:pt idx="847" formatCode="0.00">
                        <c:v>16.14</c:v>
                      </c:pt>
                      <c:pt idx="848" formatCode="0.00">
                        <c:v>16.170000000000002</c:v>
                      </c:pt>
                      <c:pt idx="849" formatCode="0.00">
                        <c:v>16.199999999999996</c:v>
                      </c:pt>
                      <c:pt idx="850" formatCode="0.00">
                        <c:v>16.240000000000002</c:v>
                      </c:pt>
                      <c:pt idx="851" formatCode="0.00">
                        <c:v>16.269999999999996</c:v>
                      </c:pt>
                      <c:pt idx="852" formatCode="0.00">
                        <c:v>16.299999999999997</c:v>
                      </c:pt>
                      <c:pt idx="853" formatCode="0.00">
                        <c:v>16.339999999999996</c:v>
                      </c:pt>
                      <c:pt idx="854" formatCode="0.00">
                        <c:v>16.369999999999997</c:v>
                      </c:pt>
                      <c:pt idx="855" formatCode="0.00">
                        <c:v>16.399999999999999</c:v>
                      </c:pt>
                      <c:pt idx="856" formatCode="0.00">
                        <c:v>16.439999999999998</c:v>
                      </c:pt>
                      <c:pt idx="857" formatCode="0.00">
                        <c:v>16.47</c:v>
                      </c:pt>
                      <c:pt idx="858" formatCode="0.00">
                        <c:v>16.5</c:v>
                      </c:pt>
                      <c:pt idx="859" formatCode="0.00">
                        <c:v>16.54</c:v>
                      </c:pt>
                      <c:pt idx="860" formatCode="0.00">
                        <c:v>16.57</c:v>
                      </c:pt>
                      <c:pt idx="861" formatCode="0.00">
                        <c:v>16.600000000000001</c:v>
                      </c:pt>
                      <c:pt idx="862" formatCode="0.00">
                        <c:v>16.64</c:v>
                      </c:pt>
                      <c:pt idx="863" formatCode="0.00">
                        <c:v>16.670000000000002</c:v>
                      </c:pt>
                      <c:pt idx="864" formatCode="0.00">
                        <c:v>16.699999999999996</c:v>
                      </c:pt>
                      <c:pt idx="865" formatCode="0.00">
                        <c:v>16.740000000000002</c:v>
                      </c:pt>
                      <c:pt idx="866" formatCode="0.00">
                        <c:v>16.769999999999996</c:v>
                      </c:pt>
                      <c:pt idx="867" formatCode="0.00">
                        <c:v>16.799999999999997</c:v>
                      </c:pt>
                      <c:pt idx="868" formatCode="0.00">
                        <c:v>16.839999999999996</c:v>
                      </c:pt>
                      <c:pt idx="869" formatCode="0.00">
                        <c:v>16.869999999999997</c:v>
                      </c:pt>
                      <c:pt idx="870" formatCode="0.00">
                        <c:v>16.899999999999999</c:v>
                      </c:pt>
                      <c:pt idx="871" formatCode="0.00">
                        <c:v>16.939999999999998</c:v>
                      </c:pt>
                      <c:pt idx="872" formatCode="0.00">
                        <c:v>16.97</c:v>
                      </c:pt>
                      <c:pt idx="873" formatCode="0.00">
                        <c:v>17</c:v>
                      </c:pt>
                      <c:pt idx="874" formatCode="0.00">
                        <c:v>17.04</c:v>
                      </c:pt>
                      <c:pt idx="875" formatCode="0.00">
                        <c:v>17.07</c:v>
                      </c:pt>
                      <c:pt idx="876" formatCode="0.00">
                        <c:v>17.100000000000001</c:v>
                      </c:pt>
                      <c:pt idx="877" formatCode="0.00">
                        <c:v>17.14</c:v>
                      </c:pt>
                      <c:pt idx="878" formatCode="0.00">
                        <c:v>17.170000000000002</c:v>
                      </c:pt>
                      <c:pt idx="879" formatCode="0.00">
                        <c:v>17.199999999999996</c:v>
                      </c:pt>
                      <c:pt idx="880" formatCode="0.00">
                        <c:v>17.240000000000002</c:v>
                      </c:pt>
                      <c:pt idx="881" formatCode="0.00">
                        <c:v>17.269999999999996</c:v>
                      </c:pt>
                      <c:pt idx="882" formatCode="0.00">
                        <c:v>17.299999999999997</c:v>
                      </c:pt>
                      <c:pt idx="883" formatCode="0.00">
                        <c:v>17.339999999999996</c:v>
                      </c:pt>
                      <c:pt idx="884" formatCode="0.00">
                        <c:v>17.369999999999997</c:v>
                      </c:pt>
                      <c:pt idx="885" formatCode="0.00">
                        <c:v>17.399999999999999</c:v>
                      </c:pt>
                      <c:pt idx="886" formatCode="0.00">
                        <c:v>17.439999999999998</c:v>
                      </c:pt>
                      <c:pt idx="887" formatCode="0.00">
                        <c:v>17.47</c:v>
                      </c:pt>
                      <c:pt idx="888" formatCode="0.00">
                        <c:v>17.5</c:v>
                      </c:pt>
                      <c:pt idx="889" formatCode="0.00">
                        <c:v>17.54</c:v>
                      </c:pt>
                      <c:pt idx="890" formatCode="0.00">
                        <c:v>17.57</c:v>
                      </c:pt>
                      <c:pt idx="891" formatCode="0.00">
                        <c:v>17.600000000000001</c:v>
                      </c:pt>
                      <c:pt idx="892" formatCode="0.00">
                        <c:v>17.64</c:v>
                      </c:pt>
                      <c:pt idx="893" formatCode="0.00">
                        <c:v>17.670000000000002</c:v>
                      </c:pt>
                      <c:pt idx="894" formatCode="0.00">
                        <c:v>17.699999999999996</c:v>
                      </c:pt>
                      <c:pt idx="895" formatCode="0.00">
                        <c:v>17.740000000000002</c:v>
                      </c:pt>
                      <c:pt idx="896" formatCode="0.00">
                        <c:v>17.769999999999996</c:v>
                      </c:pt>
                      <c:pt idx="897" formatCode="0.00">
                        <c:v>17.799999999999997</c:v>
                      </c:pt>
                      <c:pt idx="898" formatCode="0.00">
                        <c:v>17.839999999999996</c:v>
                      </c:pt>
                      <c:pt idx="899" formatCode="0.00">
                        <c:v>17.869999999999997</c:v>
                      </c:pt>
                      <c:pt idx="900" formatCode="0.00">
                        <c:v>17.899999999999999</c:v>
                      </c:pt>
                      <c:pt idx="901" formatCode="0.00">
                        <c:v>17.939999999999998</c:v>
                      </c:pt>
                      <c:pt idx="902" formatCode="0.00">
                        <c:v>17.97</c:v>
                      </c:pt>
                      <c:pt idx="903" formatCode="0.00">
                        <c:v>18</c:v>
                      </c:pt>
                      <c:pt idx="904" formatCode="0.00">
                        <c:v>18.04</c:v>
                      </c:pt>
                      <c:pt idx="905" formatCode="0.00">
                        <c:v>18.07</c:v>
                      </c:pt>
                      <c:pt idx="906" formatCode="0.00">
                        <c:v>18.100000000000001</c:v>
                      </c:pt>
                      <c:pt idx="907" formatCode="0.00">
                        <c:v>18.14</c:v>
                      </c:pt>
                      <c:pt idx="908" formatCode="0.00">
                        <c:v>18.170000000000002</c:v>
                      </c:pt>
                      <c:pt idx="909" formatCode="0.00">
                        <c:v>18.199999999999996</c:v>
                      </c:pt>
                      <c:pt idx="910" formatCode="0.00">
                        <c:v>18.240000000000002</c:v>
                      </c:pt>
                      <c:pt idx="911" formatCode="0.00">
                        <c:v>18.269999999999996</c:v>
                      </c:pt>
                      <c:pt idx="912" formatCode="0.00">
                        <c:v>18.299999999999997</c:v>
                      </c:pt>
                      <c:pt idx="913" formatCode="0.00">
                        <c:v>18.339999999999996</c:v>
                      </c:pt>
                      <c:pt idx="914" formatCode="0.00">
                        <c:v>18.369999999999997</c:v>
                      </c:pt>
                      <c:pt idx="915" formatCode="0.00">
                        <c:v>18.399999999999999</c:v>
                      </c:pt>
                      <c:pt idx="916" formatCode="0.00">
                        <c:v>18.439999999999998</c:v>
                      </c:pt>
                      <c:pt idx="917" formatCode="0.00">
                        <c:v>18.47</c:v>
                      </c:pt>
                      <c:pt idx="918" formatCode="0.00">
                        <c:v>18.5</c:v>
                      </c:pt>
                      <c:pt idx="919" formatCode="0.00">
                        <c:v>18.54</c:v>
                      </c:pt>
                      <c:pt idx="920" formatCode="0.00">
                        <c:v>18.57</c:v>
                      </c:pt>
                      <c:pt idx="921" formatCode="0.00">
                        <c:v>18.600000000000001</c:v>
                      </c:pt>
                      <c:pt idx="922" formatCode="0.00">
                        <c:v>18.64</c:v>
                      </c:pt>
                      <c:pt idx="923" formatCode="0.00">
                        <c:v>18.670000000000002</c:v>
                      </c:pt>
                      <c:pt idx="924" formatCode="0.00">
                        <c:v>18.699999999999996</c:v>
                      </c:pt>
                      <c:pt idx="925" formatCode="0.00">
                        <c:v>18.740000000000002</c:v>
                      </c:pt>
                      <c:pt idx="926" formatCode="0.00">
                        <c:v>18.769999999999996</c:v>
                      </c:pt>
                      <c:pt idx="927" formatCode="0.00">
                        <c:v>18.799999999999997</c:v>
                      </c:pt>
                      <c:pt idx="928" formatCode="0.00">
                        <c:v>18.839999999999996</c:v>
                      </c:pt>
                      <c:pt idx="929" formatCode="0.00">
                        <c:v>18.869999999999997</c:v>
                      </c:pt>
                      <c:pt idx="930" formatCode="0.00">
                        <c:v>18.899999999999999</c:v>
                      </c:pt>
                      <c:pt idx="931" formatCode="0.00">
                        <c:v>18.939999999999998</c:v>
                      </c:pt>
                      <c:pt idx="932" formatCode="0.00">
                        <c:v>18.97</c:v>
                      </c:pt>
                      <c:pt idx="933" formatCode="0.00">
                        <c:v>19</c:v>
                      </c:pt>
                      <c:pt idx="934" formatCode="0.00">
                        <c:v>19.04</c:v>
                      </c:pt>
                      <c:pt idx="935" formatCode="0.00">
                        <c:v>19.07</c:v>
                      </c:pt>
                      <c:pt idx="936" formatCode="0.00">
                        <c:v>19.100000000000001</c:v>
                      </c:pt>
                      <c:pt idx="937" formatCode="0.00">
                        <c:v>19.14</c:v>
                      </c:pt>
                      <c:pt idx="938" formatCode="0.00">
                        <c:v>19.170000000000002</c:v>
                      </c:pt>
                      <c:pt idx="939" formatCode="0.00">
                        <c:v>19.199999999999996</c:v>
                      </c:pt>
                      <c:pt idx="940" formatCode="0.00">
                        <c:v>19.240000000000002</c:v>
                      </c:pt>
                      <c:pt idx="941" formatCode="0.00">
                        <c:v>19.269999999999996</c:v>
                      </c:pt>
                      <c:pt idx="942" formatCode="0.00">
                        <c:v>19.299999999999997</c:v>
                      </c:pt>
                      <c:pt idx="943" formatCode="0.00">
                        <c:v>19.339999999999996</c:v>
                      </c:pt>
                      <c:pt idx="944" formatCode="0.00">
                        <c:v>19.369999999999997</c:v>
                      </c:pt>
                      <c:pt idx="945" formatCode="0.00">
                        <c:v>19.399999999999999</c:v>
                      </c:pt>
                      <c:pt idx="946" formatCode="0.00">
                        <c:v>19.439999999999998</c:v>
                      </c:pt>
                      <c:pt idx="947" formatCode="0.00">
                        <c:v>19.47</c:v>
                      </c:pt>
                      <c:pt idx="948" formatCode="0.00">
                        <c:v>19.5</c:v>
                      </c:pt>
                      <c:pt idx="949" formatCode="0.00">
                        <c:v>19.54</c:v>
                      </c:pt>
                      <c:pt idx="950" formatCode="0.00">
                        <c:v>19.57</c:v>
                      </c:pt>
                      <c:pt idx="951" formatCode="0.00">
                        <c:v>19.600000000000001</c:v>
                      </c:pt>
                      <c:pt idx="952" formatCode="0.00">
                        <c:v>19.64</c:v>
                      </c:pt>
                      <c:pt idx="953" formatCode="0.00">
                        <c:v>19.670000000000002</c:v>
                      </c:pt>
                      <c:pt idx="954" formatCode="0.00">
                        <c:v>19.699999999999996</c:v>
                      </c:pt>
                      <c:pt idx="955" formatCode="0.00">
                        <c:v>19.740000000000002</c:v>
                      </c:pt>
                      <c:pt idx="956" formatCode="0.00">
                        <c:v>19.769999999999996</c:v>
                      </c:pt>
                      <c:pt idx="957" formatCode="0.00">
                        <c:v>19.799999999999997</c:v>
                      </c:pt>
                      <c:pt idx="958" formatCode="0.00">
                        <c:v>19.839999999999996</c:v>
                      </c:pt>
                      <c:pt idx="959" formatCode="0.00">
                        <c:v>19.869999999999997</c:v>
                      </c:pt>
                      <c:pt idx="960" formatCode="0.00">
                        <c:v>19.899999999999999</c:v>
                      </c:pt>
                      <c:pt idx="961" formatCode="0.00">
                        <c:v>19.939999999999998</c:v>
                      </c:pt>
                      <c:pt idx="962" formatCode="0.00">
                        <c:v>19.97</c:v>
                      </c:pt>
                      <c:pt idx="963" formatCode="0.00">
                        <c:v>20</c:v>
                      </c:pt>
                      <c:pt idx="964" formatCode="0.00">
                        <c:v>20.04</c:v>
                      </c:pt>
                      <c:pt idx="965" formatCode="0.00">
                        <c:v>20.07</c:v>
                      </c:pt>
                      <c:pt idx="966" formatCode="0.00">
                        <c:v>20.099999999999994</c:v>
                      </c:pt>
                      <c:pt idx="967" formatCode="0.00">
                        <c:v>20.14</c:v>
                      </c:pt>
                      <c:pt idx="968" formatCode="0.00">
                        <c:v>20.169999999999995</c:v>
                      </c:pt>
                      <c:pt idx="969" formatCode="0.00">
                        <c:v>20.199999999999996</c:v>
                      </c:pt>
                      <c:pt idx="970" formatCode="0.00">
                        <c:v>20.239999999999995</c:v>
                      </c:pt>
                      <c:pt idx="971" formatCode="0.00">
                        <c:v>20.269999999999996</c:v>
                      </c:pt>
                      <c:pt idx="972" formatCode="0.00">
                        <c:v>20.299999999999997</c:v>
                      </c:pt>
                      <c:pt idx="973" formatCode="0.00">
                        <c:v>20.339999999999996</c:v>
                      </c:pt>
                      <c:pt idx="974" formatCode="0.00">
                        <c:v>20.369999999999997</c:v>
                      </c:pt>
                      <c:pt idx="975" formatCode="0.00">
                        <c:v>20.399999999999999</c:v>
                      </c:pt>
                      <c:pt idx="976" formatCode="0.00">
                        <c:v>20.439999999999998</c:v>
                      </c:pt>
                      <c:pt idx="977" formatCode="0.00">
                        <c:v>20.47</c:v>
                      </c:pt>
                      <c:pt idx="978" formatCode="0.00">
                        <c:v>20.5</c:v>
                      </c:pt>
                      <c:pt idx="979" formatCode="0.00">
                        <c:v>20.54</c:v>
                      </c:pt>
                      <c:pt idx="980" formatCode="0.00">
                        <c:v>20.57</c:v>
                      </c:pt>
                      <c:pt idx="981" formatCode="0.00">
                        <c:v>20.599999999999994</c:v>
                      </c:pt>
                      <c:pt idx="982" formatCode="0.00">
                        <c:v>20.64</c:v>
                      </c:pt>
                      <c:pt idx="983" formatCode="0.00">
                        <c:v>20.669999999999995</c:v>
                      </c:pt>
                      <c:pt idx="984" formatCode="0.00">
                        <c:v>20.699999999999996</c:v>
                      </c:pt>
                      <c:pt idx="985" formatCode="0.00">
                        <c:v>20.739999999999995</c:v>
                      </c:pt>
                      <c:pt idx="986" formatCode="0.00">
                        <c:v>20.769999999999996</c:v>
                      </c:pt>
                      <c:pt idx="987" formatCode="0.00">
                        <c:v>20.799999999999997</c:v>
                      </c:pt>
                      <c:pt idx="988" formatCode="0.00">
                        <c:v>20.839999999999996</c:v>
                      </c:pt>
                      <c:pt idx="989" formatCode="0.00">
                        <c:v>20.869999999999997</c:v>
                      </c:pt>
                      <c:pt idx="990" formatCode="0.00">
                        <c:v>20.9</c:v>
                      </c:pt>
                      <c:pt idx="991" formatCode="0.00">
                        <c:v>20.939999999999998</c:v>
                      </c:pt>
                      <c:pt idx="992" formatCode="0.00">
                        <c:v>20.97</c:v>
                      </c:pt>
                      <c:pt idx="993" formatCode="0.00">
                        <c:v>21</c:v>
                      </c:pt>
                      <c:pt idx="994" formatCode="0.00">
                        <c:v>21.04</c:v>
                      </c:pt>
                      <c:pt idx="995" formatCode="0.00">
                        <c:v>21.07</c:v>
                      </c:pt>
                      <c:pt idx="996" formatCode="0.00">
                        <c:v>21.099999999999994</c:v>
                      </c:pt>
                      <c:pt idx="997" formatCode="0.00">
                        <c:v>21.14</c:v>
                      </c:pt>
                      <c:pt idx="998" formatCode="0.00">
                        <c:v>21.169999999999995</c:v>
                      </c:pt>
                      <c:pt idx="999" formatCode="0.00">
                        <c:v>21.199999999999996</c:v>
                      </c:pt>
                      <c:pt idx="1000" formatCode="0.00">
                        <c:v>21.239999999999995</c:v>
                      </c:pt>
                      <c:pt idx="1001" formatCode="0.00">
                        <c:v>21.269999999999996</c:v>
                      </c:pt>
                      <c:pt idx="1002" formatCode="0.00">
                        <c:v>21.299999999999997</c:v>
                      </c:pt>
                      <c:pt idx="1003" formatCode="0.00">
                        <c:v>21.339999999999996</c:v>
                      </c:pt>
                      <c:pt idx="1004" formatCode="0.00">
                        <c:v>21.369999999999997</c:v>
                      </c:pt>
                      <c:pt idx="1005" formatCode="0.00">
                        <c:v>21.4</c:v>
                      </c:pt>
                      <c:pt idx="1006" formatCode="0.00">
                        <c:v>21.439999999999998</c:v>
                      </c:pt>
                      <c:pt idx="1007" formatCode="0.00">
                        <c:v>21.47</c:v>
                      </c:pt>
                      <c:pt idx="1008" formatCode="0.00">
                        <c:v>21.5</c:v>
                      </c:pt>
                      <c:pt idx="1009" formatCode="0.00">
                        <c:v>21.54</c:v>
                      </c:pt>
                      <c:pt idx="1010" formatCode="0.00">
                        <c:v>21.57</c:v>
                      </c:pt>
                      <c:pt idx="1011" formatCode="0.00">
                        <c:v>21.599999999999994</c:v>
                      </c:pt>
                      <c:pt idx="1012" formatCode="0.00">
                        <c:v>21.64</c:v>
                      </c:pt>
                      <c:pt idx="1013" formatCode="0.00">
                        <c:v>21.669999999999995</c:v>
                      </c:pt>
                      <c:pt idx="1014" formatCode="0.00">
                        <c:v>21.699999999999996</c:v>
                      </c:pt>
                      <c:pt idx="1015" formatCode="0.00">
                        <c:v>21.739999999999995</c:v>
                      </c:pt>
                      <c:pt idx="1016" formatCode="0.00">
                        <c:v>21.769999999999996</c:v>
                      </c:pt>
                      <c:pt idx="1017" formatCode="0.00">
                        <c:v>21.799999999999997</c:v>
                      </c:pt>
                      <c:pt idx="1018" formatCode="0.00">
                        <c:v>21.839999999999996</c:v>
                      </c:pt>
                      <c:pt idx="1019" formatCode="0.00">
                        <c:v>21.869999999999997</c:v>
                      </c:pt>
                      <c:pt idx="1020" formatCode="0.00">
                        <c:v>21.9</c:v>
                      </c:pt>
                      <c:pt idx="1021" formatCode="0.00">
                        <c:v>21.939999999999998</c:v>
                      </c:pt>
                      <c:pt idx="1022" formatCode="0.00">
                        <c:v>21.97</c:v>
                      </c:pt>
                      <c:pt idx="1023" formatCode="0.00">
                        <c:v>22</c:v>
                      </c:pt>
                      <c:pt idx="1024" formatCode="0.00">
                        <c:v>22.04</c:v>
                      </c:pt>
                      <c:pt idx="1025" formatCode="0.00">
                        <c:v>22.07</c:v>
                      </c:pt>
                      <c:pt idx="1026" formatCode="0.00">
                        <c:v>22.099999999999994</c:v>
                      </c:pt>
                      <c:pt idx="1027" formatCode="0.00">
                        <c:v>22.14</c:v>
                      </c:pt>
                      <c:pt idx="1028" formatCode="0.00">
                        <c:v>22.169999999999995</c:v>
                      </c:pt>
                      <c:pt idx="1029" formatCode="0.00">
                        <c:v>22.199999999999996</c:v>
                      </c:pt>
                      <c:pt idx="1030" formatCode="0.00">
                        <c:v>22.239999999999995</c:v>
                      </c:pt>
                      <c:pt idx="1031" formatCode="0.00">
                        <c:v>22.269999999999996</c:v>
                      </c:pt>
                      <c:pt idx="1032" formatCode="0.00">
                        <c:v>22.299999999999997</c:v>
                      </c:pt>
                      <c:pt idx="1033" formatCode="0.00">
                        <c:v>22.339999999999996</c:v>
                      </c:pt>
                      <c:pt idx="1034" formatCode="0.00">
                        <c:v>22.369999999999997</c:v>
                      </c:pt>
                      <c:pt idx="1035" formatCode="0.00">
                        <c:v>22.4</c:v>
                      </c:pt>
                      <c:pt idx="1036" formatCode="0.00">
                        <c:v>22.439999999999998</c:v>
                      </c:pt>
                      <c:pt idx="1037" formatCode="0.00">
                        <c:v>22.47</c:v>
                      </c:pt>
                      <c:pt idx="1038" formatCode="0.00">
                        <c:v>22.5</c:v>
                      </c:pt>
                      <c:pt idx="1039" formatCode="0.00">
                        <c:v>22.54</c:v>
                      </c:pt>
                      <c:pt idx="1040" formatCode="0.00">
                        <c:v>22.57</c:v>
                      </c:pt>
                      <c:pt idx="1041" formatCode="0.00">
                        <c:v>22.599999999999994</c:v>
                      </c:pt>
                      <c:pt idx="1042" formatCode="0.00">
                        <c:v>22.64</c:v>
                      </c:pt>
                      <c:pt idx="1043" formatCode="0.00">
                        <c:v>22.669999999999995</c:v>
                      </c:pt>
                      <c:pt idx="1044" formatCode="0.00">
                        <c:v>22.699999999999996</c:v>
                      </c:pt>
                      <c:pt idx="1045" formatCode="0.00">
                        <c:v>22.739999999999995</c:v>
                      </c:pt>
                      <c:pt idx="1046" formatCode="0.00">
                        <c:v>22.769999999999996</c:v>
                      </c:pt>
                      <c:pt idx="1047" formatCode="0.00">
                        <c:v>22.799999999999997</c:v>
                      </c:pt>
                      <c:pt idx="1048" formatCode="0.00">
                        <c:v>22.839999999999996</c:v>
                      </c:pt>
                      <c:pt idx="1049" formatCode="0.00">
                        <c:v>22.869999999999997</c:v>
                      </c:pt>
                      <c:pt idx="1050" formatCode="0.00">
                        <c:v>22.9</c:v>
                      </c:pt>
                      <c:pt idx="1051" formatCode="0.00">
                        <c:v>22.939999999999998</c:v>
                      </c:pt>
                      <c:pt idx="1052" formatCode="0.00">
                        <c:v>22.97</c:v>
                      </c:pt>
                      <c:pt idx="1053" formatCode="0.00">
                        <c:v>23</c:v>
                      </c:pt>
                      <c:pt idx="1054" formatCode="0.00">
                        <c:v>23.04</c:v>
                      </c:pt>
                      <c:pt idx="1055" formatCode="0.00">
                        <c:v>23.07</c:v>
                      </c:pt>
                      <c:pt idx="1056" formatCode="0.00">
                        <c:v>23.099999999999994</c:v>
                      </c:pt>
                      <c:pt idx="1057" formatCode="0.00">
                        <c:v>23.14</c:v>
                      </c:pt>
                      <c:pt idx="1058" formatCode="0.00">
                        <c:v>23.169999999999995</c:v>
                      </c:pt>
                      <c:pt idx="1059" formatCode="0.00">
                        <c:v>23.199999999999996</c:v>
                      </c:pt>
                      <c:pt idx="1060" formatCode="0.00">
                        <c:v>23.239999999999995</c:v>
                      </c:pt>
                      <c:pt idx="1061" formatCode="0.00">
                        <c:v>23.269999999999996</c:v>
                      </c:pt>
                      <c:pt idx="1062" formatCode="0.00">
                        <c:v>23.299999999999997</c:v>
                      </c:pt>
                      <c:pt idx="1063" formatCode="0.00">
                        <c:v>23.339999999999996</c:v>
                      </c:pt>
                      <c:pt idx="1064" formatCode="0.00">
                        <c:v>23.369999999999997</c:v>
                      </c:pt>
                      <c:pt idx="1065" formatCode="0.00">
                        <c:v>23.4</c:v>
                      </c:pt>
                      <c:pt idx="1066" formatCode="0.00">
                        <c:v>23.439999999999998</c:v>
                      </c:pt>
                      <c:pt idx="1067" formatCode="0.00">
                        <c:v>23.47</c:v>
                      </c:pt>
                      <c:pt idx="1068" formatCode="0.00">
                        <c:v>23.5</c:v>
                      </c:pt>
                      <c:pt idx="1069" formatCode="0.00">
                        <c:v>23.54</c:v>
                      </c:pt>
                      <c:pt idx="1070" formatCode="0.00">
                        <c:v>23.57</c:v>
                      </c:pt>
                      <c:pt idx="1071" formatCode="0.00">
                        <c:v>23.599999999999994</c:v>
                      </c:pt>
                      <c:pt idx="1072" formatCode="0.00">
                        <c:v>23.64</c:v>
                      </c:pt>
                      <c:pt idx="1073" formatCode="0.00">
                        <c:v>23.669999999999995</c:v>
                      </c:pt>
                      <c:pt idx="1074" formatCode="0.00">
                        <c:v>23.699999999999996</c:v>
                      </c:pt>
                      <c:pt idx="1075" formatCode="0.00">
                        <c:v>23.739999999999995</c:v>
                      </c:pt>
                      <c:pt idx="1076" formatCode="0.00">
                        <c:v>23.769999999999996</c:v>
                      </c:pt>
                      <c:pt idx="1077" formatCode="0.00">
                        <c:v>23.799999999999997</c:v>
                      </c:pt>
                      <c:pt idx="1078" formatCode="0.00">
                        <c:v>23.839999999999996</c:v>
                      </c:pt>
                      <c:pt idx="1079" formatCode="0.00">
                        <c:v>23.869999999999997</c:v>
                      </c:pt>
                      <c:pt idx="1080" formatCode="0.00">
                        <c:v>23.9</c:v>
                      </c:pt>
                      <c:pt idx="1081" formatCode="0.00">
                        <c:v>23.939999999999998</c:v>
                      </c:pt>
                      <c:pt idx="1082" formatCode="0.00">
                        <c:v>23.97</c:v>
                      </c:pt>
                      <c:pt idx="1083" formatCode="0.00">
                        <c:v>24</c:v>
                      </c:pt>
                      <c:pt idx="1084" formatCode="0.00">
                        <c:v>24.04</c:v>
                      </c:pt>
                      <c:pt idx="1085" formatCode="0.00">
                        <c:v>24.07</c:v>
                      </c:pt>
                      <c:pt idx="1086" formatCode="0.00">
                        <c:v>24.099999999999994</c:v>
                      </c:pt>
                      <c:pt idx="1087" formatCode="0.00">
                        <c:v>24.14</c:v>
                      </c:pt>
                      <c:pt idx="1088" formatCode="0.00">
                        <c:v>24.169999999999995</c:v>
                      </c:pt>
                      <c:pt idx="1089" formatCode="0.00">
                        <c:v>24.199999999999996</c:v>
                      </c:pt>
                      <c:pt idx="1090" formatCode="0.00">
                        <c:v>24.239999999999995</c:v>
                      </c:pt>
                      <c:pt idx="1091" formatCode="0.00">
                        <c:v>24.269999999999996</c:v>
                      </c:pt>
                      <c:pt idx="1092" formatCode="0.00">
                        <c:v>24.299999999999997</c:v>
                      </c:pt>
                      <c:pt idx="1093" formatCode="0.00">
                        <c:v>24.339999999999996</c:v>
                      </c:pt>
                      <c:pt idx="1094" formatCode="0.00">
                        <c:v>24.369999999999997</c:v>
                      </c:pt>
                      <c:pt idx="1095" formatCode="0.00">
                        <c:v>24.4</c:v>
                      </c:pt>
                      <c:pt idx="1096" formatCode="0.00">
                        <c:v>24.439999999999998</c:v>
                      </c:pt>
                      <c:pt idx="1097" formatCode="0.00">
                        <c:v>24.47</c:v>
                      </c:pt>
                      <c:pt idx="1098" formatCode="0.00">
                        <c:v>24.5</c:v>
                      </c:pt>
                      <c:pt idx="1099" formatCode="0.00">
                        <c:v>24.54</c:v>
                      </c:pt>
                      <c:pt idx="1100" formatCode="0.00">
                        <c:v>24.57</c:v>
                      </c:pt>
                      <c:pt idx="1101" formatCode="0.00">
                        <c:v>24.599999999999994</c:v>
                      </c:pt>
                      <c:pt idx="1102" formatCode="0.00">
                        <c:v>24.64</c:v>
                      </c:pt>
                      <c:pt idx="1103" formatCode="0.00">
                        <c:v>24.669999999999995</c:v>
                      </c:pt>
                      <c:pt idx="1104" formatCode="0.00">
                        <c:v>24.699999999999996</c:v>
                      </c:pt>
                      <c:pt idx="1105" formatCode="0.00">
                        <c:v>24.739999999999995</c:v>
                      </c:pt>
                      <c:pt idx="1106" formatCode="0.00">
                        <c:v>24.769999999999996</c:v>
                      </c:pt>
                      <c:pt idx="1107" formatCode="0.00">
                        <c:v>24.799999999999997</c:v>
                      </c:pt>
                      <c:pt idx="1108" formatCode="0.00">
                        <c:v>24.839999999999996</c:v>
                      </c:pt>
                      <c:pt idx="1109" formatCode="0.00">
                        <c:v>24.869999999999997</c:v>
                      </c:pt>
                      <c:pt idx="1110" formatCode="0.00">
                        <c:v>24.9</c:v>
                      </c:pt>
                      <c:pt idx="1111" formatCode="0.00">
                        <c:v>24.939999999999998</c:v>
                      </c:pt>
                      <c:pt idx="1112" formatCode="0.00">
                        <c:v>24.97</c:v>
                      </c:pt>
                      <c:pt idx="1113" formatCode="0.00">
                        <c:v>25</c:v>
                      </c:pt>
                      <c:pt idx="1114" formatCode="0.00">
                        <c:v>25.04</c:v>
                      </c:pt>
                      <c:pt idx="1115" formatCode="0.00">
                        <c:v>25.07</c:v>
                      </c:pt>
                      <c:pt idx="1116" formatCode="0.00">
                        <c:v>25.099999999999994</c:v>
                      </c:pt>
                      <c:pt idx="1117" formatCode="0.00">
                        <c:v>25.14</c:v>
                      </c:pt>
                      <c:pt idx="1118" formatCode="0.00">
                        <c:v>25.169999999999995</c:v>
                      </c:pt>
                      <c:pt idx="1119" formatCode="0.00">
                        <c:v>25.199999999999996</c:v>
                      </c:pt>
                      <c:pt idx="1120" formatCode="0.00">
                        <c:v>25.239999999999995</c:v>
                      </c:pt>
                      <c:pt idx="1121" formatCode="0.00">
                        <c:v>25.269999999999996</c:v>
                      </c:pt>
                      <c:pt idx="1122" formatCode="0.00">
                        <c:v>25.299999999999997</c:v>
                      </c:pt>
                      <c:pt idx="1123" formatCode="0.00">
                        <c:v>25.339999999999996</c:v>
                      </c:pt>
                      <c:pt idx="1124" formatCode="0.00">
                        <c:v>25.369999999999997</c:v>
                      </c:pt>
                      <c:pt idx="1125" formatCode="0.00">
                        <c:v>25.4</c:v>
                      </c:pt>
                      <c:pt idx="1126" formatCode="0.00">
                        <c:v>25.439999999999998</c:v>
                      </c:pt>
                      <c:pt idx="1127" formatCode="0.00">
                        <c:v>25.47</c:v>
                      </c:pt>
                      <c:pt idx="1128" formatCode="0.00">
                        <c:v>25.5</c:v>
                      </c:pt>
                      <c:pt idx="1129" formatCode="0.00">
                        <c:v>25.54</c:v>
                      </c:pt>
                      <c:pt idx="1130" formatCode="0.00">
                        <c:v>25.57</c:v>
                      </c:pt>
                      <c:pt idx="1131" formatCode="0.00">
                        <c:v>25.599999999999994</c:v>
                      </c:pt>
                      <c:pt idx="1132" formatCode="0.00">
                        <c:v>25.64</c:v>
                      </c:pt>
                      <c:pt idx="1133" formatCode="0.00">
                        <c:v>25.669999999999995</c:v>
                      </c:pt>
                      <c:pt idx="1134" formatCode="0.00">
                        <c:v>25.699999999999996</c:v>
                      </c:pt>
                      <c:pt idx="1135" formatCode="0.00">
                        <c:v>25.739999999999995</c:v>
                      </c:pt>
                      <c:pt idx="1136" formatCode="0.00">
                        <c:v>25.769999999999996</c:v>
                      </c:pt>
                      <c:pt idx="1137" formatCode="0.00">
                        <c:v>25.799999999999997</c:v>
                      </c:pt>
                      <c:pt idx="1138" formatCode="0.00">
                        <c:v>25.839999999999996</c:v>
                      </c:pt>
                      <c:pt idx="1139" formatCode="0.00">
                        <c:v>25.869999999999997</c:v>
                      </c:pt>
                      <c:pt idx="1140" formatCode="0.00">
                        <c:v>25.9</c:v>
                      </c:pt>
                      <c:pt idx="1141" formatCode="0.00">
                        <c:v>25.939999999999998</c:v>
                      </c:pt>
                      <c:pt idx="1142" formatCode="0.00">
                        <c:v>25.97</c:v>
                      </c:pt>
                      <c:pt idx="1143" formatCode="0.00">
                        <c:v>26</c:v>
                      </c:pt>
                      <c:pt idx="1144" formatCode="0.00">
                        <c:v>26.04</c:v>
                      </c:pt>
                      <c:pt idx="1145" formatCode="0.00">
                        <c:v>26.07</c:v>
                      </c:pt>
                      <c:pt idx="1146" formatCode="0.00">
                        <c:v>26.099999999999994</c:v>
                      </c:pt>
                      <c:pt idx="1147" formatCode="0.00">
                        <c:v>26.14</c:v>
                      </c:pt>
                      <c:pt idx="1148" formatCode="0.00">
                        <c:v>26.169999999999995</c:v>
                      </c:pt>
                      <c:pt idx="1149" formatCode="0.00">
                        <c:v>26.199999999999996</c:v>
                      </c:pt>
                      <c:pt idx="1150" formatCode="0.00">
                        <c:v>26.239999999999995</c:v>
                      </c:pt>
                      <c:pt idx="1151" formatCode="0.00">
                        <c:v>26.269999999999996</c:v>
                      </c:pt>
                      <c:pt idx="1152" formatCode="0.00">
                        <c:v>26.299999999999997</c:v>
                      </c:pt>
                      <c:pt idx="1153" formatCode="0.00">
                        <c:v>26.339999999999996</c:v>
                      </c:pt>
                      <c:pt idx="1154" formatCode="0.00">
                        <c:v>26.369999999999997</c:v>
                      </c:pt>
                      <c:pt idx="1155" formatCode="0.00">
                        <c:v>26.4</c:v>
                      </c:pt>
                      <c:pt idx="1156" formatCode="0.00">
                        <c:v>26.439999999999998</c:v>
                      </c:pt>
                      <c:pt idx="1157" formatCode="0.00">
                        <c:v>26.47</c:v>
                      </c:pt>
                      <c:pt idx="1158" formatCode="0.00">
                        <c:v>26.5</c:v>
                      </c:pt>
                      <c:pt idx="1159" formatCode="0.00">
                        <c:v>26.54</c:v>
                      </c:pt>
                      <c:pt idx="1160" formatCode="0.00">
                        <c:v>26.57</c:v>
                      </c:pt>
                      <c:pt idx="1161" formatCode="0.00">
                        <c:v>26.599999999999994</c:v>
                      </c:pt>
                      <c:pt idx="1162" formatCode="0.00">
                        <c:v>26.64</c:v>
                      </c:pt>
                      <c:pt idx="1163" formatCode="0.00">
                        <c:v>26.669999999999995</c:v>
                      </c:pt>
                      <c:pt idx="1164" formatCode="0.00">
                        <c:v>26.699999999999996</c:v>
                      </c:pt>
                      <c:pt idx="1165" formatCode="0.00">
                        <c:v>26.739999999999995</c:v>
                      </c:pt>
                      <c:pt idx="1166" formatCode="0.00">
                        <c:v>26.769999999999996</c:v>
                      </c:pt>
                      <c:pt idx="1167" formatCode="0.00">
                        <c:v>26.799999999999997</c:v>
                      </c:pt>
                      <c:pt idx="1168" formatCode="0.00">
                        <c:v>26.839999999999996</c:v>
                      </c:pt>
                      <c:pt idx="1169" formatCode="0.00">
                        <c:v>26.869999999999997</c:v>
                      </c:pt>
                      <c:pt idx="1170" formatCode="0.00">
                        <c:v>26.9</c:v>
                      </c:pt>
                      <c:pt idx="1171" formatCode="0.00">
                        <c:v>26.939999999999998</c:v>
                      </c:pt>
                      <c:pt idx="1172" formatCode="0.00">
                        <c:v>26.97</c:v>
                      </c:pt>
                      <c:pt idx="1173" formatCode="0.00">
                        <c:v>27</c:v>
                      </c:pt>
                      <c:pt idx="1174" formatCode="0.00">
                        <c:v>27.04</c:v>
                      </c:pt>
                      <c:pt idx="1175" formatCode="0.00">
                        <c:v>27.07</c:v>
                      </c:pt>
                      <c:pt idx="1176" formatCode="0.00">
                        <c:v>27.099999999999994</c:v>
                      </c:pt>
                      <c:pt idx="1177" formatCode="0.00">
                        <c:v>27.14</c:v>
                      </c:pt>
                      <c:pt idx="1178" formatCode="0.00">
                        <c:v>27.169999999999995</c:v>
                      </c:pt>
                      <c:pt idx="1179" formatCode="0.00">
                        <c:v>27.199999999999996</c:v>
                      </c:pt>
                      <c:pt idx="1180" formatCode="0.00">
                        <c:v>27.239999999999995</c:v>
                      </c:pt>
                      <c:pt idx="1181" formatCode="0.00">
                        <c:v>27.269999999999996</c:v>
                      </c:pt>
                      <c:pt idx="1182" formatCode="0.00">
                        <c:v>27.299999999999997</c:v>
                      </c:pt>
                      <c:pt idx="1183" formatCode="0.00">
                        <c:v>27.339999999999996</c:v>
                      </c:pt>
                      <c:pt idx="1184" formatCode="0.00">
                        <c:v>27.369999999999997</c:v>
                      </c:pt>
                      <c:pt idx="1185" formatCode="0.00">
                        <c:v>27.4</c:v>
                      </c:pt>
                      <c:pt idx="1186" formatCode="0.00">
                        <c:v>27.439999999999998</c:v>
                      </c:pt>
                      <c:pt idx="1187" formatCode="0.00">
                        <c:v>27.47</c:v>
                      </c:pt>
                      <c:pt idx="1188" formatCode="0.00">
                        <c:v>27.5</c:v>
                      </c:pt>
                      <c:pt idx="1189" formatCode="0.00">
                        <c:v>27.54</c:v>
                      </c:pt>
                      <c:pt idx="1190" formatCode="0.00">
                        <c:v>27.57</c:v>
                      </c:pt>
                      <c:pt idx="1191" formatCode="0.00">
                        <c:v>27.599999999999994</c:v>
                      </c:pt>
                      <c:pt idx="1192" formatCode="0.00">
                        <c:v>27.64</c:v>
                      </c:pt>
                      <c:pt idx="1193" formatCode="0.00">
                        <c:v>27.669999999999995</c:v>
                      </c:pt>
                      <c:pt idx="1194" formatCode="0.00">
                        <c:v>27.699999999999996</c:v>
                      </c:pt>
                      <c:pt idx="1195" formatCode="0.00">
                        <c:v>27.739999999999995</c:v>
                      </c:pt>
                      <c:pt idx="1196" formatCode="0.00">
                        <c:v>27.769999999999996</c:v>
                      </c:pt>
                      <c:pt idx="1197" formatCode="0.00">
                        <c:v>27.799999999999997</c:v>
                      </c:pt>
                      <c:pt idx="1198" formatCode="0.00">
                        <c:v>27.839999999999996</c:v>
                      </c:pt>
                      <c:pt idx="1199" formatCode="0.00">
                        <c:v>27.869999999999997</c:v>
                      </c:pt>
                      <c:pt idx="1200" formatCode="0.00">
                        <c:v>27.9</c:v>
                      </c:pt>
                      <c:pt idx="1201" formatCode="0.00">
                        <c:v>27.939999999999998</c:v>
                      </c:pt>
                      <c:pt idx="1202" formatCode="0.00">
                        <c:v>27.97</c:v>
                      </c:pt>
                      <c:pt idx="1203" formatCode="0.00">
                        <c:v>28</c:v>
                      </c:pt>
                      <c:pt idx="1204" formatCode="0.00">
                        <c:v>28.04</c:v>
                      </c:pt>
                      <c:pt idx="1205" formatCode="0.00">
                        <c:v>28.07</c:v>
                      </c:pt>
                      <c:pt idx="1206" formatCode="0.00">
                        <c:v>28.099999999999994</c:v>
                      </c:pt>
                      <c:pt idx="1207" formatCode="0.00">
                        <c:v>28.14</c:v>
                      </c:pt>
                      <c:pt idx="1208" formatCode="0.00">
                        <c:v>28.169999999999995</c:v>
                      </c:pt>
                      <c:pt idx="1209" formatCode="0.00">
                        <c:v>28.199999999999996</c:v>
                      </c:pt>
                      <c:pt idx="1210" formatCode="0.00">
                        <c:v>28.239999999999995</c:v>
                      </c:pt>
                      <c:pt idx="1211" formatCode="0.00">
                        <c:v>28.269999999999996</c:v>
                      </c:pt>
                      <c:pt idx="1212" formatCode="0.00">
                        <c:v>28.299999999999997</c:v>
                      </c:pt>
                      <c:pt idx="1213" formatCode="0.00">
                        <c:v>28.339999999999996</c:v>
                      </c:pt>
                      <c:pt idx="1214" formatCode="0.00">
                        <c:v>28.369999999999997</c:v>
                      </c:pt>
                      <c:pt idx="1215" formatCode="0.00">
                        <c:v>28.4</c:v>
                      </c:pt>
                      <c:pt idx="1216" formatCode="0.00">
                        <c:v>28.439999999999998</c:v>
                      </c:pt>
                      <c:pt idx="1217" formatCode="0.00">
                        <c:v>28.47</c:v>
                      </c:pt>
                      <c:pt idx="1218" formatCode="0.00">
                        <c:v>28.5</c:v>
                      </c:pt>
                      <c:pt idx="1219" formatCode="0.00">
                        <c:v>28.54</c:v>
                      </c:pt>
                      <c:pt idx="1220" formatCode="0.00">
                        <c:v>28.57</c:v>
                      </c:pt>
                      <c:pt idx="1221" formatCode="0.00">
                        <c:v>28.599999999999994</c:v>
                      </c:pt>
                      <c:pt idx="1222" formatCode="0.00">
                        <c:v>28.64</c:v>
                      </c:pt>
                      <c:pt idx="1223" formatCode="0.00">
                        <c:v>28.669999999999995</c:v>
                      </c:pt>
                      <c:pt idx="1224" formatCode="0.00">
                        <c:v>28.699999999999996</c:v>
                      </c:pt>
                      <c:pt idx="1225" formatCode="0.00">
                        <c:v>28.739999999999995</c:v>
                      </c:pt>
                      <c:pt idx="1226" formatCode="0.00">
                        <c:v>28.769999999999996</c:v>
                      </c:pt>
                      <c:pt idx="1227" formatCode="0.00">
                        <c:v>28.799999999999997</c:v>
                      </c:pt>
                      <c:pt idx="1228" formatCode="0.00">
                        <c:v>28.839999999999996</c:v>
                      </c:pt>
                      <c:pt idx="1229" formatCode="0.00">
                        <c:v>28.869999999999997</c:v>
                      </c:pt>
                      <c:pt idx="1230" formatCode="0.00">
                        <c:v>28.9</c:v>
                      </c:pt>
                      <c:pt idx="1231" formatCode="0.00">
                        <c:v>28.939999999999998</c:v>
                      </c:pt>
                      <c:pt idx="1232" formatCode="0.00">
                        <c:v>28.97</c:v>
                      </c:pt>
                      <c:pt idx="1233" formatCode="0.00">
                        <c:v>29</c:v>
                      </c:pt>
                      <c:pt idx="1234" formatCode="0.00">
                        <c:v>29.04</c:v>
                      </c:pt>
                      <c:pt idx="1235" formatCode="0.00">
                        <c:v>29.07</c:v>
                      </c:pt>
                      <c:pt idx="1236" formatCode="0.00">
                        <c:v>29.099999999999994</c:v>
                      </c:pt>
                      <c:pt idx="1237" formatCode="0.00">
                        <c:v>29.14</c:v>
                      </c:pt>
                      <c:pt idx="1238" formatCode="0.00">
                        <c:v>29.169999999999995</c:v>
                      </c:pt>
                      <c:pt idx="1239" formatCode="0.00">
                        <c:v>29.199999999999996</c:v>
                      </c:pt>
                      <c:pt idx="1240" formatCode="0.00">
                        <c:v>29.239999999999995</c:v>
                      </c:pt>
                      <c:pt idx="1241" formatCode="0.00">
                        <c:v>29.269999999999996</c:v>
                      </c:pt>
                      <c:pt idx="1242" formatCode="0.00">
                        <c:v>29.299999999999997</c:v>
                      </c:pt>
                      <c:pt idx="1243" formatCode="0.00">
                        <c:v>29.339999999999996</c:v>
                      </c:pt>
                      <c:pt idx="1244" formatCode="0.00">
                        <c:v>29.369999999999997</c:v>
                      </c:pt>
                      <c:pt idx="1245" formatCode="0.00">
                        <c:v>29.4</c:v>
                      </c:pt>
                      <c:pt idx="1246" formatCode="0.00">
                        <c:v>29.439999999999998</c:v>
                      </c:pt>
                      <c:pt idx="1247" formatCode="0.00">
                        <c:v>29.47</c:v>
                      </c:pt>
                      <c:pt idx="1248" formatCode="0.00">
                        <c:v>29.5</c:v>
                      </c:pt>
                      <c:pt idx="1249" formatCode="0.00">
                        <c:v>29.54</c:v>
                      </c:pt>
                      <c:pt idx="1250" formatCode="0.00">
                        <c:v>29.57</c:v>
                      </c:pt>
                      <c:pt idx="1251" formatCode="0.00">
                        <c:v>29.599999999999994</c:v>
                      </c:pt>
                      <c:pt idx="1252" formatCode="0.00">
                        <c:v>29.64</c:v>
                      </c:pt>
                      <c:pt idx="1253" formatCode="0.00">
                        <c:v>29.669999999999995</c:v>
                      </c:pt>
                      <c:pt idx="1254" formatCode="0.00">
                        <c:v>29.699999999999996</c:v>
                      </c:pt>
                      <c:pt idx="1255" formatCode="0.00">
                        <c:v>29.739999999999995</c:v>
                      </c:pt>
                      <c:pt idx="1256" formatCode="0.00">
                        <c:v>29.769999999999996</c:v>
                      </c:pt>
                      <c:pt idx="1257" formatCode="0.00">
                        <c:v>29.799999999999997</c:v>
                      </c:pt>
                      <c:pt idx="1258" formatCode="0.00">
                        <c:v>29.839999999999996</c:v>
                      </c:pt>
                      <c:pt idx="1259" formatCode="0.00">
                        <c:v>29.869999999999997</c:v>
                      </c:pt>
                      <c:pt idx="1260" formatCode="0.00">
                        <c:v>29.9</c:v>
                      </c:pt>
                      <c:pt idx="1261" formatCode="0.00">
                        <c:v>29.939999999999998</c:v>
                      </c:pt>
                      <c:pt idx="1262" formatCode="0.00">
                        <c:v>29.97</c:v>
                      </c:pt>
                      <c:pt idx="1263" formatCode="0.00">
                        <c:v>30</c:v>
                      </c:pt>
                      <c:pt idx="1264" formatCode="0.00">
                        <c:v>30.04</c:v>
                      </c:pt>
                      <c:pt idx="1265" formatCode="0.00">
                        <c:v>30.07</c:v>
                      </c:pt>
                      <c:pt idx="1266" formatCode="0.00">
                        <c:v>30.099999999999994</c:v>
                      </c:pt>
                      <c:pt idx="1267" formatCode="0.00">
                        <c:v>30.14</c:v>
                      </c:pt>
                      <c:pt idx="1268" formatCode="0.00">
                        <c:v>30.169999999999995</c:v>
                      </c:pt>
                      <c:pt idx="1269" formatCode="0.00">
                        <c:v>30.199999999999996</c:v>
                      </c:pt>
                      <c:pt idx="1270" formatCode="0.00">
                        <c:v>30.239999999999995</c:v>
                      </c:pt>
                      <c:pt idx="1271" formatCode="0.00">
                        <c:v>30.269999999999996</c:v>
                      </c:pt>
                      <c:pt idx="1272" formatCode="0.00">
                        <c:v>30.299999999999997</c:v>
                      </c:pt>
                      <c:pt idx="1273" formatCode="0.00">
                        <c:v>30.339999999999996</c:v>
                      </c:pt>
                      <c:pt idx="1274" formatCode="0.00">
                        <c:v>30.369999999999997</c:v>
                      </c:pt>
                      <c:pt idx="1275" formatCode="0.00">
                        <c:v>30.4</c:v>
                      </c:pt>
                      <c:pt idx="1276" formatCode="0.00">
                        <c:v>30.439999999999998</c:v>
                      </c:pt>
                      <c:pt idx="1277" formatCode="0.00">
                        <c:v>30.47</c:v>
                      </c:pt>
                      <c:pt idx="1278" formatCode="0.00">
                        <c:v>30.5</c:v>
                      </c:pt>
                      <c:pt idx="1279" formatCode="0.00">
                        <c:v>30.54</c:v>
                      </c:pt>
                      <c:pt idx="1280" formatCode="0.00">
                        <c:v>30.57</c:v>
                      </c:pt>
                      <c:pt idx="1281" formatCode="0.00">
                        <c:v>30.599999999999994</c:v>
                      </c:pt>
                      <c:pt idx="1282" formatCode="0.00">
                        <c:v>30.64</c:v>
                      </c:pt>
                      <c:pt idx="1283" formatCode="0.00">
                        <c:v>30.669999999999995</c:v>
                      </c:pt>
                      <c:pt idx="1284" formatCode="0.00">
                        <c:v>30.699999999999996</c:v>
                      </c:pt>
                      <c:pt idx="1285" formatCode="0.00">
                        <c:v>30.739999999999995</c:v>
                      </c:pt>
                      <c:pt idx="1286" formatCode="0.00">
                        <c:v>30.769999999999996</c:v>
                      </c:pt>
                      <c:pt idx="1287" formatCode="0.00">
                        <c:v>30.799999999999997</c:v>
                      </c:pt>
                      <c:pt idx="1288" formatCode="0.00">
                        <c:v>30.839999999999996</c:v>
                      </c:pt>
                      <c:pt idx="1289" formatCode="0.00">
                        <c:v>30.869999999999997</c:v>
                      </c:pt>
                      <c:pt idx="1290" formatCode="0.00">
                        <c:v>30.9</c:v>
                      </c:pt>
                      <c:pt idx="1291" formatCode="0.00">
                        <c:v>30.939999999999998</c:v>
                      </c:pt>
                      <c:pt idx="1292" formatCode="0.00">
                        <c:v>30.97</c:v>
                      </c:pt>
                      <c:pt idx="1293" formatCode="0.00">
                        <c:v>31</c:v>
                      </c:pt>
                      <c:pt idx="1294" formatCode="0.00">
                        <c:v>31.04</c:v>
                      </c:pt>
                      <c:pt idx="1295" formatCode="0.00">
                        <c:v>31.07</c:v>
                      </c:pt>
                      <c:pt idx="1296" formatCode="0.00">
                        <c:v>31.099999999999994</c:v>
                      </c:pt>
                      <c:pt idx="1297" formatCode="0.00">
                        <c:v>31.14</c:v>
                      </c:pt>
                      <c:pt idx="1298" formatCode="0.00">
                        <c:v>31.169999999999995</c:v>
                      </c:pt>
                      <c:pt idx="1299" formatCode="0.00">
                        <c:v>31.199999999999996</c:v>
                      </c:pt>
                      <c:pt idx="1300" formatCode="0.00">
                        <c:v>31.239999999999995</c:v>
                      </c:pt>
                      <c:pt idx="1301" formatCode="0.00">
                        <c:v>31.269999999999996</c:v>
                      </c:pt>
                      <c:pt idx="1302" formatCode="0.00">
                        <c:v>31.299999999999997</c:v>
                      </c:pt>
                      <c:pt idx="1303" formatCode="0.00">
                        <c:v>31.339999999999996</c:v>
                      </c:pt>
                      <c:pt idx="1304" formatCode="0.00">
                        <c:v>31.369999999999997</c:v>
                      </c:pt>
                      <c:pt idx="1305" formatCode="0.00">
                        <c:v>31.4</c:v>
                      </c:pt>
                      <c:pt idx="1306" formatCode="0.00">
                        <c:v>31.439999999999998</c:v>
                      </c:pt>
                      <c:pt idx="1307" formatCode="0.00">
                        <c:v>31.47</c:v>
                      </c:pt>
                      <c:pt idx="1308" formatCode="0.00">
                        <c:v>31.5</c:v>
                      </c:pt>
                      <c:pt idx="1309" formatCode="0.00">
                        <c:v>31.54</c:v>
                      </c:pt>
                      <c:pt idx="1310" formatCode="0.00">
                        <c:v>31.57</c:v>
                      </c:pt>
                      <c:pt idx="1311" formatCode="0.00">
                        <c:v>31.599999999999994</c:v>
                      </c:pt>
                      <c:pt idx="1312" formatCode="0.00">
                        <c:v>31.64</c:v>
                      </c:pt>
                      <c:pt idx="1313" formatCode="0.00">
                        <c:v>31.669999999999995</c:v>
                      </c:pt>
                      <c:pt idx="1314" formatCode="0.00">
                        <c:v>31.699999999999996</c:v>
                      </c:pt>
                      <c:pt idx="1315" formatCode="0.00">
                        <c:v>31.739999999999995</c:v>
                      </c:pt>
                      <c:pt idx="1316" formatCode="0.00">
                        <c:v>31.769999999999996</c:v>
                      </c:pt>
                      <c:pt idx="1317" formatCode="0.00">
                        <c:v>31.799999999999997</c:v>
                      </c:pt>
                      <c:pt idx="1318" formatCode="0.00">
                        <c:v>31.839999999999996</c:v>
                      </c:pt>
                      <c:pt idx="1319" formatCode="0.00">
                        <c:v>31.869999999999997</c:v>
                      </c:pt>
                      <c:pt idx="1320" formatCode="0.00">
                        <c:v>31.9</c:v>
                      </c:pt>
                      <c:pt idx="1321" formatCode="0.00">
                        <c:v>31.939999999999998</c:v>
                      </c:pt>
                      <c:pt idx="1322" formatCode="0.00">
                        <c:v>31.97</c:v>
                      </c:pt>
                      <c:pt idx="1323" formatCode="0.00">
                        <c:v>32</c:v>
                      </c:pt>
                      <c:pt idx="1324" formatCode="0.00">
                        <c:v>32.04</c:v>
                      </c:pt>
                      <c:pt idx="1325" formatCode="0.00">
                        <c:v>32.07</c:v>
                      </c:pt>
                      <c:pt idx="1326" formatCode="0.00">
                        <c:v>32.099999999999994</c:v>
                      </c:pt>
                      <c:pt idx="1327" formatCode="0.00">
                        <c:v>32.14</c:v>
                      </c:pt>
                      <c:pt idx="1328" formatCode="0.00">
                        <c:v>32.169999999999995</c:v>
                      </c:pt>
                      <c:pt idx="1329" formatCode="0.00">
                        <c:v>32.199999999999996</c:v>
                      </c:pt>
                      <c:pt idx="1330" formatCode="0.00">
                        <c:v>32.239999999999995</c:v>
                      </c:pt>
                      <c:pt idx="1331" formatCode="0.00">
                        <c:v>32.269999999999996</c:v>
                      </c:pt>
                      <c:pt idx="1332" formatCode="0.00">
                        <c:v>32.299999999999997</c:v>
                      </c:pt>
                      <c:pt idx="1333" formatCode="0.00">
                        <c:v>32.339999999999996</c:v>
                      </c:pt>
                      <c:pt idx="1334" formatCode="0.00">
                        <c:v>32.369999999999997</c:v>
                      </c:pt>
                      <c:pt idx="1335" formatCode="0.00">
                        <c:v>32.4</c:v>
                      </c:pt>
                      <c:pt idx="1336" formatCode="0.00">
                        <c:v>32.44</c:v>
                      </c:pt>
                      <c:pt idx="1337" formatCode="0.00">
                        <c:v>32.47</c:v>
                      </c:pt>
                      <c:pt idx="1338" formatCode="0.00">
                        <c:v>32.5</c:v>
                      </c:pt>
                      <c:pt idx="1339" formatCode="0.00">
                        <c:v>32.54</c:v>
                      </c:pt>
                      <c:pt idx="1340" formatCode="0.00">
                        <c:v>32.57</c:v>
                      </c:pt>
                      <c:pt idx="1341" formatCode="0.00">
                        <c:v>32.599999999999994</c:v>
                      </c:pt>
                      <c:pt idx="1342" formatCode="0.00">
                        <c:v>32.64</c:v>
                      </c:pt>
                      <c:pt idx="1343" formatCode="0.00">
                        <c:v>32.669999999999995</c:v>
                      </c:pt>
                      <c:pt idx="1344" formatCode="0.00">
                        <c:v>32.699999999999996</c:v>
                      </c:pt>
                      <c:pt idx="1345" formatCode="0.00">
                        <c:v>32.739999999999995</c:v>
                      </c:pt>
                      <c:pt idx="1346" formatCode="0.00">
                        <c:v>32.769999999999996</c:v>
                      </c:pt>
                      <c:pt idx="1347" formatCode="0.00">
                        <c:v>32.799999999999997</c:v>
                      </c:pt>
                      <c:pt idx="1348" formatCode="0.00">
                        <c:v>32.839999999999996</c:v>
                      </c:pt>
                      <c:pt idx="1349" formatCode="0.00">
                        <c:v>32.869999999999997</c:v>
                      </c:pt>
                      <c:pt idx="1350" formatCode="0.00">
                        <c:v>32.9</c:v>
                      </c:pt>
                      <c:pt idx="1351" formatCode="0.00">
                        <c:v>32.94</c:v>
                      </c:pt>
                      <c:pt idx="1352" formatCode="0.00">
                        <c:v>32.97</c:v>
                      </c:pt>
                      <c:pt idx="1353" formatCode="0.00">
                        <c:v>33</c:v>
                      </c:pt>
                      <c:pt idx="1354" formatCode="0.00">
                        <c:v>33.04</c:v>
                      </c:pt>
                      <c:pt idx="1355" formatCode="0.00">
                        <c:v>33.07</c:v>
                      </c:pt>
                      <c:pt idx="1356" formatCode="0.00">
                        <c:v>33.099999999999994</c:v>
                      </c:pt>
                      <c:pt idx="1357" formatCode="0.00">
                        <c:v>33.14</c:v>
                      </c:pt>
                      <c:pt idx="1358" formatCode="0.00">
                        <c:v>33.169999999999995</c:v>
                      </c:pt>
                      <c:pt idx="1359" formatCode="0.00">
                        <c:v>33.199999999999996</c:v>
                      </c:pt>
                      <c:pt idx="1360" formatCode="0.00">
                        <c:v>33.239999999999995</c:v>
                      </c:pt>
                      <c:pt idx="1361" formatCode="0.00">
                        <c:v>33.269999999999996</c:v>
                      </c:pt>
                      <c:pt idx="1362" formatCode="0.00">
                        <c:v>33.299999999999997</c:v>
                      </c:pt>
                      <c:pt idx="1363" formatCode="0.00">
                        <c:v>33.339999999999996</c:v>
                      </c:pt>
                      <c:pt idx="1364" formatCode="0.00">
                        <c:v>33.369999999999997</c:v>
                      </c:pt>
                      <c:pt idx="1365" formatCode="0.00">
                        <c:v>33.4</c:v>
                      </c:pt>
                      <c:pt idx="1366" formatCode="0.00">
                        <c:v>33.44</c:v>
                      </c:pt>
                      <c:pt idx="1367" formatCode="0.00">
                        <c:v>33.47</c:v>
                      </c:pt>
                      <c:pt idx="1368" formatCode="0.00">
                        <c:v>33.5</c:v>
                      </c:pt>
                      <c:pt idx="1369" formatCode="0.00">
                        <c:v>33.54</c:v>
                      </c:pt>
                      <c:pt idx="1370" formatCode="0.00">
                        <c:v>33.57</c:v>
                      </c:pt>
                      <c:pt idx="1371" formatCode="0.00">
                        <c:v>33.599999999999994</c:v>
                      </c:pt>
                      <c:pt idx="1372" formatCode="0.00">
                        <c:v>33.64</c:v>
                      </c:pt>
                      <c:pt idx="1373" formatCode="0.00">
                        <c:v>33.669999999999995</c:v>
                      </c:pt>
                      <c:pt idx="1374" formatCode="0.00">
                        <c:v>33.699999999999996</c:v>
                      </c:pt>
                      <c:pt idx="1375" formatCode="0.00">
                        <c:v>33.739999999999995</c:v>
                      </c:pt>
                      <c:pt idx="1376" formatCode="0.00">
                        <c:v>33.769999999999996</c:v>
                      </c:pt>
                      <c:pt idx="1377" formatCode="0.00">
                        <c:v>33.799999999999997</c:v>
                      </c:pt>
                      <c:pt idx="1378" formatCode="0.00">
                        <c:v>33.839999999999996</c:v>
                      </c:pt>
                      <c:pt idx="1379" formatCode="0.00">
                        <c:v>33.869999999999997</c:v>
                      </c:pt>
                      <c:pt idx="1380" formatCode="0.00">
                        <c:v>33.9</c:v>
                      </c:pt>
                      <c:pt idx="1381" formatCode="0.00">
                        <c:v>33.94</c:v>
                      </c:pt>
                      <c:pt idx="1382" formatCode="0.00">
                        <c:v>33.97</c:v>
                      </c:pt>
                      <c:pt idx="1383" formatCode="0.00">
                        <c:v>34</c:v>
                      </c:pt>
                      <c:pt idx="1384" formatCode="0.00">
                        <c:v>34.04</c:v>
                      </c:pt>
                      <c:pt idx="1385" formatCode="0.00">
                        <c:v>34.07</c:v>
                      </c:pt>
                      <c:pt idx="1386" formatCode="0.00">
                        <c:v>34.099999999999994</c:v>
                      </c:pt>
                      <c:pt idx="1387" formatCode="0.00">
                        <c:v>34.14</c:v>
                      </c:pt>
                      <c:pt idx="1388" formatCode="0.00">
                        <c:v>34.169999999999995</c:v>
                      </c:pt>
                      <c:pt idx="1389" formatCode="0.00">
                        <c:v>34.199999999999996</c:v>
                      </c:pt>
                      <c:pt idx="1390" formatCode="0.00">
                        <c:v>34.239999999999995</c:v>
                      </c:pt>
                      <c:pt idx="1391" formatCode="0.00">
                        <c:v>34.269999999999996</c:v>
                      </c:pt>
                      <c:pt idx="1392" formatCode="0.00">
                        <c:v>34.299999999999997</c:v>
                      </c:pt>
                      <c:pt idx="1393" formatCode="0.00">
                        <c:v>34.339999999999996</c:v>
                      </c:pt>
                      <c:pt idx="1394" formatCode="0.00">
                        <c:v>34.369999999999997</c:v>
                      </c:pt>
                      <c:pt idx="1395" formatCode="0.00">
                        <c:v>34.4</c:v>
                      </c:pt>
                      <c:pt idx="1396" formatCode="0.00">
                        <c:v>34.44</c:v>
                      </c:pt>
                      <c:pt idx="1397" formatCode="0.00">
                        <c:v>34.47</c:v>
                      </c:pt>
                      <c:pt idx="1398" formatCode="0.00">
                        <c:v>34.5</c:v>
                      </c:pt>
                      <c:pt idx="1399" formatCode="0.00">
                        <c:v>34.54</c:v>
                      </c:pt>
                      <c:pt idx="1400" formatCode="0.00">
                        <c:v>34.57</c:v>
                      </c:pt>
                      <c:pt idx="1401" formatCode="0.00">
                        <c:v>34.599999999999994</c:v>
                      </c:pt>
                      <c:pt idx="1402" formatCode="0.00">
                        <c:v>34.64</c:v>
                      </c:pt>
                      <c:pt idx="1403" formatCode="0.00">
                        <c:v>34.669999999999995</c:v>
                      </c:pt>
                      <c:pt idx="1404" formatCode="0.00">
                        <c:v>34.699999999999996</c:v>
                      </c:pt>
                      <c:pt idx="1405" formatCode="0.00">
                        <c:v>34.739999999999995</c:v>
                      </c:pt>
                      <c:pt idx="1406" formatCode="0.00">
                        <c:v>34.769999999999996</c:v>
                      </c:pt>
                      <c:pt idx="1407" formatCode="0.00">
                        <c:v>34.799999999999997</c:v>
                      </c:pt>
                      <c:pt idx="1408" formatCode="0.00">
                        <c:v>34.839999999999996</c:v>
                      </c:pt>
                      <c:pt idx="1409" formatCode="0.00">
                        <c:v>34.869999999999997</c:v>
                      </c:pt>
                      <c:pt idx="1410" formatCode="0.00">
                        <c:v>34.9</c:v>
                      </c:pt>
                      <c:pt idx="1411" formatCode="0.00">
                        <c:v>34.94</c:v>
                      </c:pt>
                      <c:pt idx="1412" formatCode="0.00">
                        <c:v>34.97</c:v>
                      </c:pt>
                      <c:pt idx="1413" formatCode="0.00">
                        <c:v>35</c:v>
                      </c:pt>
                      <c:pt idx="1414" formatCode="0.00">
                        <c:v>35.04</c:v>
                      </c:pt>
                      <c:pt idx="1415" formatCode="0.00">
                        <c:v>35.07</c:v>
                      </c:pt>
                      <c:pt idx="1416" formatCode="0.00">
                        <c:v>35.099999999999994</c:v>
                      </c:pt>
                      <c:pt idx="1417" formatCode="0.00">
                        <c:v>35.14</c:v>
                      </c:pt>
                      <c:pt idx="1418" formatCode="0.00">
                        <c:v>35.169999999999995</c:v>
                      </c:pt>
                      <c:pt idx="1419" formatCode="0.00">
                        <c:v>35.199999999999996</c:v>
                      </c:pt>
                      <c:pt idx="1420" formatCode="0.00">
                        <c:v>35.239999999999995</c:v>
                      </c:pt>
                      <c:pt idx="1421" formatCode="0.00">
                        <c:v>35.269999999999996</c:v>
                      </c:pt>
                      <c:pt idx="1422" formatCode="0.00">
                        <c:v>35.299999999999997</c:v>
                      </c:pt>
                      <c:pt idx="1423" formatCode="0.00">
                        <c:v>35.339999999999996</c:v>
                      </c:pt>
                      <c:pt idx="1424" formatCode="0.00">
                        <c:v>35.369999999999997</c:v>
                      </c:pt>
                      <c:pt idx="1425" formatCode="0.00">
                        <c:v>35.4</c:v>
                      </c:pt>
                      <c:pt idx="1426" formatCode="0.00">
                        <c:v>35.44</c:v>
                      </c:pt>
                      <c:pt idx="1427" formatCode="0.00">
                        <c:v>35.47</c:v>
                      </c:pt>
                      <c:pt idx="1428" formatCode="0.00">
                        <c:v>35.5</c:v>
                      </c:pt>
                      <c:pt idx="1429" formatCode="0.00">
                        <c:v>35.54</c:v>
                      </c:pt>
                      <c:pt idx="1430" formatCode="0.00">
                        <c:v>35.57</c:v>
                      </c:pt>
                      <c:pt idx="1431" formatCode="0.00">
                        <c:v>35.599999999999994</c:v>
                      </c:pt>
                      <c:pt idx="1432" formatCode="0.00">
                        <c:v>35.64</c:v>
                      </c:pt>
                      <c:pt idx="1433" formatCode="0.00">
                        <c:v>35.669999999999995</c:v>
                      </c:pt>
                      <c:pt idx="1434" formatCode="0.00">
                        <c:v>35.699999999999996</c:v>
                      </c:pt>
                      <c:pt idx="1435" formatCode="0.00">
                        <c:v>35.739999999999995</c:v>
                      </c:pt>
                      <c:pt idx="1436" formatCode="0.00">
                        <c:v>35.769999999999996</c:v>
                      </c:pt>
                      <c:pt idx="1437" formatCode="0.00">
                        <c:v>35.799999999999997</c:v>
                      </c:pt>
                      <c:pt idx="1438" formatCode="0.00">
                        <c:v>35.839999999999996</c:v>
                      </c:pt>
                      <c:pt idx="1439" formatCode="0.00">
                        <c:v>35.869999999999997</c:v>
                      </c:pt>
                      <c:pt idx="1440" formatCode="0.00">
                        <c:v>35.9</c:v>
                      </c:pt>
                      <c:pt idx="1441" formatCode="0.00">
                        <c:v>35.94</c:v>
                      </c:pt>
                      <c:pt idx="1442" formatCode="0.00">
                        <c:v>35.97</c:v>
                      </c:pt>
                      <c:pt idx="1443" formatCode="0.00">
                        <c:v>36</c:v>
                      </c:pt>
                      <c:pt idx="1444" formatCode="0.00">
                        <c:v>36.04</c:v>
                      </c:pt>
                      <c:pt idx="1445" formatCode="0.00">
                        <c:v>36.07</c:v>
                      </c:pt>
                      <c:pt idx="1446" formatCode="0.00">
                        <c:v>36.099999999999994</c:v>
                      </c:pt>
                      <c:pt idx="1447" formatCode="0.00">
                        <c:v>36.14</c:v>
                      </c:pt>
                      <c:pt idx="1448" formatCode="0.00">
                        <c:v>36.169999999999995</c:v>
                      </c:pt>
                      <c:pt idx="1449" formatCode="0.00">
                        <c:v>36.199999999999996</c:v>
                      </c:pt>
                      <c:pt idx="1450" formatCode="0.00">
                        <c:v>36.239999999999995</c:v>
                      </c:pt>
                      <c:pt idx="1451" formatCode="0.00">
                        <c:v>36.269999999999996</c:v>
                      </c:pt>
                      <c:pt idx="1452" formatCode="0.00">
                        <c:v>36.299999999999997</c:v>
                      </c:pt>
                      <c:pt idx="1453" formatCode="0.00">
                        <c:v>36.339999999999996</c:v>
                      </c:pt>
                      <c:pt idx="1454" formatCode="0.00">
                        <c:v>36.369999999999997</c:v>
                      </c:pt>
                      <c:pt idx="1455" formatCode="0.00">
                        <c:v>36.4</c:v>
                      </c:pt>
                      <c:pt idx="1456" formatCode="0.00">
                        <c:v>36.44</c:v>
                      </c:pt>
                      <c:pt idx="1457" formatCode="0.00">
                        <c:v>36.47</c:v>
                      </c:pt>
                      <c:pt idx="1458" formatCode="0.00">
                        <c:v>36.5</c:v>
                      </c:pt>
                      <c:pt idx="1459" formatCode="0.00">
                        <c:v>36.54</c:v>
                      </c:pt>
                      <c:pt idx="1460" formatCode="0.00">
                        <c:v>36.57</c:v>
                      </c:pt>
                      <c:pt idx="1461" formatCode="0.00">
                        <c:v>36.599999999999994</c:v>
                      </c:pt>
                      <c:pt idx="1462" formatCode="0.00">
                        <c:v>36.64</c:v>
                      </c:pt>
                      <c:pt idx="1463" formatCode="0.00">
                        <c:v>36.669999999999995</c:v>
                      </c:pt>
                      <c:pt idx="1464" formatCode="0.00">
                        <c:v>36.699999999999996</c:v>
                      </c:pt>
                      <c:pt idx="1465" formatCode="0.00">
                        <c:v>36.739999999999995</c:v>
                      </c:pt>
                      <c:pt idx="1466" formatCode="0.00">
                        <c:v>36.769999999999996</c:v>
                      </c:pt>
                      <c:pt idx="1467" formatCode="0.00">
                        <c:v>36.799999999999997</c:v>
                      </c:pt>
                      <c:pt idx="1468" formatCode="0.00">
                        <c:v>36.839999999999996</c:v>
                      </c:pt>
                      <c:pt idx="1469" formatCode="0.00">
                        <c:v>36.869999999999997</c:v>
                      </c:pt>
                      <c:pt idx="1470" formatCode="0.00">
                        <c:v>36.9</c:v>
                      </c:pt>
                      <c:pt idx="1471" formatCode="0.00">
                        <c:v>36.94</c:v>
                      </c:pt>
                      <c:pt idx="1472" formatCode="0.00">
                        <c:v>36.97</c:v>
                      </c:pt>
                      <c:pt idx="1473" formatCode="0.00">
                        <c:v>37</c:v>
                      </c:pt>
                      <c:pt idx="1474" formatCode="0.00">
                        <c:v>37.04</c:v>
                      </c:pt>
                      <c:pt idx="1475" formatCode="0.00">
                        <c:v>37.07</c:v>
                      </c:pt>
                      <c:pt idx="1476" formatCode="0.00">
                        <c:v>37.099999999999994</c:v>
                      </c:pt>
                      <c:pt idx="1477" formatCode="0.00">
                        <c:v>37.14</c:v>
                      </c:pt>
                      <c:pt idx="1478" formatCode="0.00">
                        <c:v>37.169999999999995</c:v>
                      </c:pt>
                      <c:pt idx="1479" formatCode="0.00">
                        <c:v>37.199999999999996</c:v>
                      </c:pt>
                      <c:pt idx="1480" formatCode="0.00">
                        <c:v>37.239999999999995</c:v>
                      </c:pt>
                      <c:pt idx="1481" formatCode="0.00">
                        <c:v>37.269999999999996</c:v>
                      </c:pt>
                      <c:pt idx="1482" formatCode="0.00">
                        <c:v>37.299999999999997</c:v>
                      </c:pt>
                      <c:pt idx="1483" formatCode="0.00">
                        <c:v>37.339999999999996</c:v>
                      </c:pt>
                      <c:pt idx="1484" formatCode="0.00">
                        <c:v>37.369999999999997</c:v>
                      </c:pt>
                      <c:pt idx="1485" formatCode="0.00">
                        <c:v>37.4</c:v>
                      </c:pt>
                      <c:pt idx="1486" formatCode="0.00">
                        <c:v>37.44</c:v>
                      </c:pt>
                      <c:pt idx="1487" formatCode="0.00">
                        <c:v>37.47</c:v>
                      </c:pt>
                      <c:pt idx="1488" formatCode="0.00">
                        <c:v>37.5</c:v>
                      </c:pt>
                      <c:pt idx="1489" formatCode="0.00">
                        <c:v>37.54</c:v>
                      </c:pt>
                      <c:pt idx="1490" formatCode="0.00">
                        <c:v>37.57</c:v>
                      </c:pt>
                      <c:pt idx="1491" formatCode="0.00">
                        <c:v>37.599999999999994</c:v>
                      </c:pt>
                      <c:pt idx="1492" formatCode="0.00">
                        <c:v>37.64</c:v>
                      </c:pt>
                      <c:pt idx="1493" formatCode="0.00">
                        <c:v>37.669999999999995</c:v>
                      </c:pt>
                      <c:pt idx="1494" formatCode="0.00">
                        <c:v>37.699999999999996</c:v>
                      </c:pt>
                      <c:pt idx="1495" formatCode="0.00">
                        <c:v>37.739999999999995</c:v>
                      </c:pt>
                      <c:pt idx="1496" formatCode="0.00">
                        <c:v>37.769999999999996</c:v>
                      </c:pt>
                      <c:pt idx="1497" formatCode="0.00">
                        <c:v>37.799999999999997</c:v>
                      </c:pt>
                      <c:pt idx="1498" formatCode="0.00">
                        <c:v>37.839999999999996</c:v>
                      </c:pt>
                      <c:pt idx="1499" formatCode="0.00">
                        <c:v>37.869999999999997</c:v>
                      </c:pt>
                      <c:pt idx="1500" formatCode="0.00">
                        <c:v>37.9</c:v>
                      </c:pt>
                      <c:pt idx="1501" formatCode="0.00">
                        <c:v>37.94</c:v>
                      </c:pt>
                      <c:pt idx="1502" formatCode="0.00">
                        <c:v>37.97</c:v>
                      </c:pt>
                      <c:pt idx="1503" formatCode="0.00">
                        <c:v>38</c:v>
                      </c:pt>
                      <c:pt idx="1504" formatCode="0.00">
                        <c:v>38.04</c:v>
                      </c:pt>
                      <c:pt idx="1505" formatCode="0.00">
                        <c:v>38.07</c:v>
                      </c:pt>
                      <c:pt idx="1506" formatCode="0.00">
                        <c:v>38.099999999999994</c:v>
                      </c:pt>
                      <c:pt idx="1507" formatCode="0.00">
                        <c:v>38.14</c:v>
                      </c:pt>
                      <c:pt idx="1508" formatCode="0.00">
                        <c:v>38.169999999999995</c:v>
                      </c:pt>
                      <c:pt idx="1509" formatCode="0.00">
                        <c:v>38.199999999999996</c:v>
                      </c:pt>
                      <c:pt idx="1510" formatCode="0.00">
                        <c:v>38.239999999999995</c:v>
                      </c:pt>
                      <c:pt idx="1511" formatCode="0.00">
                        <c:v>38.269999999999996</c:v>
                      </c:pt>
                      <c:pt idx="1512" formatCode="0.00">
                        <c:v>38.299999999999997</c:v>
                      </c:pt>
                      <c:pt idx="1513" formatCode="0.00">
                        <c:v>38.339999999999996</c:v>
                      </c:pt>
                      <c:pt idx="1514" formatCode="0.00">
                        <c:v>38.369999999999997</c:v>
                      </c:pt>
                      <c:pt idx="1515" formatCode="0.00">
                        <c:v>38.4</c:v>
                      </c:pt>
                      <c:pt idx="1516" formatCode="0.00">
                        <c:v>38.44</c:v>
                      </c:pt>
                      <c:pt idx="1517" formatCode="0.00">
                        <c:v>38.47</c:v>
                      </c:pt>
                      <c:pt idx="1518" formatCode="0.00">
                        <c:v>38.5</c:v>
                      </c:pt>
                      <c:pt idx="1519" formatCode="0.00">
                        <c:v>38.54</c:v>
                      </c:pt>
                      <c:pt idx="1520" formatCode="0.00">
                        <c:v>38.57</c:v>
                      </c:pt>
                      <c:pt idx="1521" formatCode="0.00">
                        <c:v>38.599999999999994</c:v>
                      </c:pt>
                      <c:pt idx="1522" formatCode="0.00">
                        <c:v>38.64</c:v>
                      </c:pt>
                      <c:pt idx="1523" formatCode="0.00">
                        <c:v>38.669999999999995</c:v>
                      </c:pt>
                      <c:pt idx="1524" formatCode="0.00">
                        <c:v>38.699999999999996</c:v>
                      </c:pt>
                      <c:pt idx="1525" formatCode="0.00">
                        <c:v>38.739999999999995</c:v>
                      </c:pt>
                      <c:pt idx="1526" formatCode="0.00">
                        <c:v>38.769999999999996</c:v>
                      </c:pt>
                      <c:pt idx="1527" formatCode="0.00">
                        <c:v>38.799999999999997</c:v>
                      </c:pt>
                      <c:pt idx="1528" formatCode="0.00">
                        <c:v>38.839999999999996</c:v>
                      </c:pt>
                      <c:pt idx="1529" formatCode="0.00">
                        <c:v>38.869999999999997</c:v>
                      </c:pt>
                      <c:pt idx="1530" formatCode="0.00">
                        <c:v>38.9</c:v>
                      </c:pt>
                      <c:pt idx="1531" formatCode="0.00">
                        <c:v>38.94</c:v>
                      </c:pt>
                      <c:pt idx="1532" formatCode="0.00">
                        <c:v>38.97</c:v>
                      </c:pt>
                      <c:pt idx="1533" formatCode="0.00">
                        <c:v>39</c:v>
                      </c:pt>
                      <c:pt idx="1534" formatCode="0.00">
                        <c:v>39.04</c:v>
                      </c:pt>
                      <c:pt idx="1535" formatCode="0.00">
                        <c:v>39.07</c:v>
                      </c:pt>
                      <c:pt idx="1536" formatCode="0.00">
                        <c:v>39.099999999999994</c:v>
                      </c:pt>
                      <c:pt idx="1537" formatCode="0.00">
                        <c:v>39.14</c:v>
                      </c:pt>
                      <c:pt idx="1538" formatCode="0.00">
                        <c:v>39.169999999999995</c:v>
                      </c:pt>
                      <c:pt idx="1539" formatCode="0.00">
                        <c:v>39.199999999999996</c:v>
                      </c:pt>
                      <c:pt idx="1540" formatCode="0.00">
                        <c:v>39.239999999999995</c:v>
                      </c:pt>
                      <c:pt idx="1541" formatCode="0.00">
                        <c:v>39.269999999999996</c:v>
                      </c:pt>
                      <c:pt idx="1542" formatCode="0.00">
                        <c:v>39.299999999999997</c:v>
                      </c:pt>
                      <c:pt idx="1543" formatCode="0.00">
                        <c:v>39.339999999999996</c:v>
                      </c:pt>
                      <c:pt idx="1544" formatCode="0.00">
                        <c:v>39.369999999999997</c:v>
                      </c:pt>
                      <c:pt idx="1545" formatCode="0.00">
                        <c:v>39.4</c:v>
                      </c:pt>
                      <c:pt idx="1546" formatCode="0.00">
                        <c:v>39.44</c:v>
                      </c:pt>
                      <c:pt idx="1547" formatCode="0.00">
                        <c:v>39.47</c:v>
                      </c:pt>
                      <c:pt idx="1548" formatCode="0.00">
                        <c:v>39.5</c:v>
                      </c:pt>
                      <c:pt idx="1549" formatCode="0.00">
                        <c:v>39.54</c:v>
                      </c:pt>
                      <c:pt idx="1550" formatCode="0.00">
                        <c:v>39.57</c:v>
                      </c:pt>
                      <c:pt idx="1551" formatCode="0.00">
                        <c:v>39.599999999999994</c:v>
                      </c:pt>
                      <c:pt idx="1552" formatCode="0.00">
                        <c:v>39.64</c:v>
                      </c:pt>
                      <c:pt idx="1553" formatCode="0.00">
                        <c:v>39.669999999999995</c:v>
                      </c:pt>
                      <c:pt idx="1554" formatCode="0.00">
                        <c:v>39.699999999999996</c:v>
                      </c:pt>
                      <c:pt idx="1555" formatCode="0.00">
                        <c:v>39.739999999999995</c:v>
                      </c:pt>
                      <c:pt idx="1556" formatCode="0.00">
                        <c:v>39.769999999999996</c:v>
                      </c:pt>
                      <c:pt idx="1557" formatCode="0.00">
                        <c:v>39.799999999999997</c:v>
                      </c:pt>
                      <c:pt idx="1558" formatCode="0.00">
                        <c:v>39.839999999999996</c:v>
                      </c:pt>
                      <c:pt idx="1559" formatCode="0.00">
                        <c:v>39.869999999999997</c:v>
                      </c:pt>
                      <c:pt idx="1560" formatCode="0.00">
                        <c:v>39.9</c:v>
                      </c:pt>
                      <c:pt idx="1561" formatCode="0.00">
                        <c:v>39.94</c:v>
                      </c:pt>
                      <c:pt idx="1562" formatCode="0.00">
                        <c:v>39.97</c:v>
                      </c:pt>
                      <c:pt idx="1563" formatCode="0.00">
                        <c:v>40</c:v>
                      </c:pt>
                      <c:pt idx="1564" formatCode="0.00">
                        <c:v>40.04</c:v>
                      </c:pt>
                      <c:pt idx="1565" formatCode="0.00">
                        <c:v>40.07</c:v>
                      </c:pt>
                      <c:pt idx="1566" formatCode="0.00">
                        <c:v>40.099999999999994</c:v>
                      </c:pt>
                      <c:pt idx="1567" formatCode="0.00">
                        <c:v>40.14</c:v>
                      </c:pt>
                      <c:pt idx="1568" formatCode="0.00">
                        <c:v>40.169999999999995</c:v>
                      </c:pt>
                      <c:pt idx="1569" formatCode="0.00">
                        <c:v>40.199999999999996</c:v>
                      </c:pt>
                      <c:pt idx="1570" formatCode="0.00">
                        <c:v>40.239999999999995</c:v>
                      </c:pt>
                      <c:pt idx="1571" formatCode="0.00">
                        <c:v>40.269999999999996</c:v>
                      </c:pt>
                      <c:pt idx="1572" formatCode="0.00">
                        <c:v>40.299999999999997</c:v>
                      </c:pt>
                      <c:pt idx="1573" formatCode="0.00">
                        <c:v>40.339999999999996</c:v>
                      </c:pt>
                      <c:pt idx="1574" formatCode="0.00">
                        <c:v>40.369999999999997</c:v>
                      </c:pt>
                      <c:pt idx="1575" formatCode="0.00">
                        <c:v>40.4</c:v>
                      </c:pt>
                      <c:pt idx="1576" formatCode="0.00">
                        <c:v>40.44</c:v>
                      </c:pt>
                      <c:pt idx="1577" formatCode="0.00">
                        <c:v>40.47</c:v>
                      </c:pt>
                      <c:pt idx="1578" formatCode="0.00">
                        <c:v>40.5</c:v>
                      </c:pt>
                      <c:pt idx="1579" formatCode="0.00">
                        <c:v>40.54</c:v>
                      </c:pt>
                      <c:pt idx="1580" formatCode="0.00">
                        <c:v>40.57</c:v>
                      </c:pt>
                      <c:pt idx="1581" formatCode="0.00">
                        <c:v>40.599999999999994</c:v>
                      </c:pt>
                      <c:pt idx="1582" formatCode="0.00">
                        <c:v>40.64</c:v>
                      </c:pt>
                      <c:pt idx="1583" formatCode="0.00">
                        <c:v>40.669999999999995</c:v>
                      </c:pt>
                      <c:pt idx="1584" formatCode="0.00">
                        <c:v>40.699999999999996</c:v>
                      </c:pt>
                      <c:pt idx="1585" formatCode="0.00">
                        <c:v>40.739999999999995</c:v>
                      </c:pt>
                      <c:pt idx="1586" formatCode="0.00">
                        <c:v>40.769999999999996</c:v>
                      </c:pt>
                      <c:pt idx="1587" formatCode="0.00">
                        <c:v>40.799999999999997</c:v>
                      </c:pt>
                      <c:pt idx="1588" formatCode="0.00">
                        <c:v>40.839999999999996</c:v>
                      </c:pt>
                      <c:pt idx="1589" formatCode="0.00">
                        <c:v>40.869999999999997</c:v>
                      </c:pt>
                      <c:pt idx="1590" formatCode="0.00">
                        <c:v>40.9</c:v>
                      </c:pt>
                      <c:pt idx="1591" formatCode="0.00">
                        <c:v>40.94</c:v>
                      </c:pt>
                      <c:pt idx="1592" formatCode="0.00">
                        <c:v>40.97</c:v>
                      </c:pt>
                      <c:pt idx="1593" formatCode="0.00">
                        <c:v>41</c:v>
                      </c:pt>
                      <c:pt idx="1594" formatCode="0.00">
                        <c:v>41.04</c:v>
                      </c:pt>
                      <c:pt idx="1595" formatCode="0.00">
                        <c:v>41.07</c:v>
                      </c:pt>
                      <c:pt idx="1596" formatCode="0.00">
                        <c:v>41.099999999999994</c:v>
                      </c:pt>
                      <c:pt idx="1597" formatCode="0.00">
                        <c:v>41.14</c:v>
                      </c:pt>
                      <c:pt idx="1598" formatCode="0.00">
                        <c:v>41.169999999999995</c:v>
                      </c:pt>
                      <c:pt idx="1599" formatCode="0.00">
                        <c:v>41.199999999999996</c:v>
                      </c:pt>
                      <c:pt idx="1600" formatCode="0.00">
                        <c:v>41.239999999999995</c:v>
                      </c:pt>
                      <c:pt idx="1601" formatCode="0.00">
                        <c:v>41.269999999999996</c:v>
                      </c:pt>
                      <c:pt idx="1602" formatCode="0.00">
                        <c:v>41.3</c:v>
                      </c:pt>
                      <c:pt idx="1603" formatCode="0.00">
                        <c:v>41.339999999999996</c:v>
                      </c:pt>
                      <c:pt idx="1604" formatCode="0.00">
                        <c:v>41.37</c:v>
                      </c:pt>
                      <c:pt idx="1605" formatCode="0.00">
                        <c:v>41.4</c:v>
                      </c:pt>
                      <c:pt idx="1606" formatCode="0.00">
                        <c:v>41.44</c:v>
                      </c:pt>
                      <c:pt idx="1607" formatCode="0.00">
                        <c:v>41.47</c:v>
                      </c:pt>
                      <c:pt idx="1608" formatCode="0.00">
                        <c:v>41.5</c:v>
                      </c:pt>
                      <c:pt idx="1609" formatCode="0.00">
                        <c:v>41.54</c:v>
                      </c:pt>
                      <c:pt idx="1610" formatCode="0.00">
                        <c:v>41.57</c:v>
                      </c:pt>
                      <c:pt idx="1611" formatCode="0.00">
                        <c:v>41.599999999999994</c:v>
                      </c:pt>
                      <c:pt idx="1612" formatCode="0.00">
                        <c:v>41.64</c:v>
                      </c:pt>
                      <c:pt idx="1613" formatCode="0.00">
                        <c:v>41.669999999999995</c:v>
                      </c:pt>
                      <c:pt idx="1614" formatCode="0.00">
                        <c:v>41.699999999999996</c:v>
                      </c:pt>
                      <c:pt idx="1615" formatCode="0.00">
                        <c:v>41.739999999999995</c:v>
                      </c:pt>
                      <c:pt idx="1616" formatCode="0.00">
                        <c:v>41.769999999999996</c:v>
                      </c:pt>
                      <c:pt idx="1617" formatCode="0.00">
                        <c:v>41.8</c:v>
                      </c:pt>
                      <c:pt idx="1618" formatCode="0.00">
                        <c:v>41.839999999999996</c:v>
                      </c:pt>
                      <c:pt idx="1619" formatCode="0.00">
                        <c:v>41.87</c:v>
                      </c:pt>
                      <c:pt idx="1620" formatCode="0.00">
                        <c:v>41.9</c:v>
                      </c:pt>
                      <c:pt idx="1621" formatCode="0.00">
                        <c:v>41.94</c:v>
                      </c:pt>
                      <c:pt idx="1622" formatCode="0.00">
                        <c:v>41.97</c:v>
                      </c:pt>
                      <c:pt idx="1623" formatCode="0.00">
                        <c:v>42</c:v>
                      </c:pt>
                      <c:pt idx="1624" formatCode="0.00">
                        <c:v>42.04</c:v>
                      </c:pt>
                      <c:pt idx="1625" formatCode="0.00">
                        <c:v>42.07</c:v>
                      </c:pt>
                      <c:pt idx="1626" formatCode="0.00">
                        <c:v>42.099999999999994</c:v>
                      </c:pt>
                      <c:pt idx="1627" formatCode="0.00">
                        <c:v>42.14</c:v>
                      </c:pt>
                      <c:pt idx="1628" formatCode="0.00">
                        <c:v>42.169999999999995</c:v>
                      </c:pt>
                      <c:pt idx="1629" formatCode="0.00">
                        <c:v>42.199999999999996</c:v>
                      </c:pt>
                      <c:pt idx="1630" formatCode="0.00">
                        <c:v>42.239999999999995</c:v>
                      </c:pt>
                      <c:pt idx="1631" formatCode="0.00">
                        <c:v>42.269999999999996</c:v>
                      </c:pt>
                      <c:pt idx="1632" formatCode="0.00">
                        <c:v>42.3</c:v>
                      </c:pt>
                      <c:pt idx="1633" formatCode="0.00">
                        <c:v>42.339999999999996</c:v>
                      </c:pt>
                      <c:pt idx="1634" formatCode="0.00">
                        <c:v>42.37</c:v>
                      </c:pt>
                      <c:pt idx="1635" formatCode="0.00">
                        <c:v>42.4</c:v>
                      </c:pt>
                      <c:pt idx="1636" formatCode="0.00">
                        <c:v>42.44</c:v>
                      </c:pt>
                      <c:pt idx="1637" formatCode="0.00">
                        <c:v>42.47</c:v>
                      </c:pt>
                      <c:pt idx="1638" formatCode="0.00">
                        <c:v>42.5</c:v>
                      </c:pt>
                      <c:pt idx="1639" formatCode="0.00">
                        <c:v>42.54</c:v>
                      </c:pt>
                      <c:pt idx="1640" formatCode="0.00">
                        <c:v>42.57</c:v>
                      </c:pt>
                      <c:pt idx="1641" formatCode="0.00">
                        <c:v>42.599999999999994</c:v>
                      </c:pt>
                      <c:pt idx="1642" formatCode="0.00">
                        <c:v>42.64</c:v>
                      </c:pt>
                      <c:pt idx="1643" formatCode="0.00">
                        <c:v>42.669999999999995</c:v>
                      </c:pt>
                      <c:pt idx="1644" formatCode="0.00">
                        <c:v>42.699999999999996</c:v>
                      </c:pt>
                      <c:pt idx="1645" formatCode="0.00">
                        <c:v>42.739999999999995</c:v>
                      </c:pt>
                      <c:pt idx="1646" formatCode="0.00">
                        <c:v>42.769999999999996</c:v>
                      </c:pt>
                      <c:pt idx="1647" formatCode="0.00">
                        <c:v>42.8</c:v>
                      </c:pt>
                      <c:pt idx="1648" formatCode="0.00">
                        <c:v>42.839999999999996</c:v>
                      </c:pt>
                      <c:pt idx="1649" formatCode="0.00">
                        <c:v>42.87</c:v>
                      </c:pt>
                      <c:pt idx="1650" formatCode="0.00">
                        <c:v>42.9</c:v>
                      </c:pt>
                      <c:pt idx="1651" formatCode="0.00">
                        <c:v>42.94</c:v>
                      </c:pt>
                      <c:pt idx="1652" formatCode="0.00">
                        <c:v>42.97</c:v>
                      </c:pt>
                      <c:pt idx="1653" formatCode="0.00">
                        <c:v>43</c:v>
                      </c:pt>
                      <c:pt idx="1654" formatCode="0.00">
                        <c:v>43.04</c:v>
                      </c:pt>
                      <c:pt idx="1655" formatCode="0.00">
                        <c:v>43.07</c:v>
                      </c:pt>
                      <c:pt idx="1656" formatCode="0.00">
                        <c:v>43.099999999999994</c:v>
                      </c:pt>
                      <c:pt idx="1657" formatCode="0.00">
                        <c:v>43.14</c:v>
                      </c:pt>
                      <c:pt idx="1658" formatCode="0.00">
                        <c:v>43.169999999999995</c:v>
                      </c:pt>
                      <c:pt idx="1659" formatCode="0.00">
                        <c:v>43.199999999999996</c:v>
                      </c:pt>
                      <c:pt idx="1660" formatCode="0.00">
                        <c:v>43.239999999999995</c:v>
                      </c:pt>
                      <c:pt idx="1661" formatCode="0.00">
                        <c:v>43.269999999999996</c:v>
                      </c:pt>
                      <c:pt idx="1662" formatCode="0.00">
                        <c:v>43.3</c:v>
                      </c:pt>
                      <c:pt idx="1663" formatCode="0.00">
                        <c:v>43.339999999999996</c:v>
                      </c:pt>
                      <c:pt idx="1664" formatCode="0.00">
                        <c:v>43.37</c:v>
                      </c:pt>
                      <c:pt idx="1665" formatCode="0.00">
                        <c:v>43.4</c:v>
                      </c:pt>
                      <c:pt idx="1666" formatCode="0.00">
                        <c:v>43.44</c:v>
                      </c:pt>
                      <c:pt idx="1667" formatCode="0.00">
                        <c:v>43.47</c:v>
                      </c:pt>
                      <c:pt idx="1668" formatCode="0.00">
                        <c:v>43.5</c:v>
                      </c:pt>
                      <c:pt idx="1669" formatCode="0.00">
                        <c:v>43.54</c:v>
                      </c:pt>
                      <c:pt idx="1670" formatCode="0.00">
                        <c:v>43.57</c:v>
                      </c:pt>
                      <c:pt idx="1671" formatCode="0.00">
                        <c:v>43.599999999999994</c:v>
                      </c:pt>
                      <c:pt idx="1672" formatCode="0.00">
                        <c:v>43.64</c:v>
                      </c:pt>
                      <c:pt idx="1673" formatCode="0.00">
                        <c:v>43.669999999999995</c:v>
                      </c:pt>
                      <c:pt idx="1674" formatCode="0.00">
                        <c:v>43.699999999999996</c:v>
                      </c:pt>
                      <c:pt idx="1675" formatCode="0.00">
                        <c:v>43.739999999999995</c:v>
                      </c:pt>
                      <c:pt idx="1676" formatCode="0.00">
                        <c:v>43.769999999999996</c:v>
                      </c:pt>
                      <c:pt idx="1677" formatCode="0.00">
                        <c:v>43.8</c:v>
                      </c:pt>
                      <c:pt idx="1678" formatCode="0.00">
                        <c:v>43.839999999999996</c:v>
                      </c:pt>
                      <c:pt idx="1679" formatCode="0.00">
                        <c:v>43.87</c:v>
                      </c:pt>
                      <c:pt idx="1680" formatCode="0.00">
                        <c:v>43.9</c:v>
                      </c:pt>
                      <c:pt idx="1681" formatCode="0.00">
                        <c:v>43.94</c:v>
                      </c:pt>
                      <c:pt idx="1682" formatCode="0.00">
                        <c:v>43.97</c:v>
                      </c:pt>
                      <c:pt idx="1683" formatCode="0.00">
                        <c:v>44</c:v>
                      </c:pt>
                      <c:pt idx="1684" formatCode="0.00">
                        <c:v>44.04</c:v>
                      </c:pt>
                      <c:pt idx="1685" formatCode="0.00">
                        <c:v>44.07</c:v>
                      </c:pt>
                      <c:pt idx="1686" formatCode="0.00">
                        <c:v>44.099999999999994</c:v>
                      </c:pt>
                      <c:pt idx="1687" formatCode="0.00">
                        <c:v>44.14</c:v>
                      </c:pt>
                      <c:pt idx="1688" formatCode="0.00">
                        <c:v>44.169999999999995</c:v>
                      </c:pt>
                      <c:pt idx="1689" formatCode="0.00">
                        <c:v>44.199999999999996</c:v>
                      </c:pt>
                      <c:pt idx="1690" formatCode="0.00">
                        <c:v>44.239999999999995</c:v>
                      </c:pt>
                      <c:pt idx="1691" formatCode="0.00">
                        <c:v>44.269999999999996</c:v>
                      </c:pt>
                      <c:pt idx="1692" formatCode="0.00">
                        <c:v>44.3</c:v>
                      </c:pt>
                      <c:pt idx="1693" formatCode="0.00">
                        <c:v>44.339999999999996</c:v>
                      </c:pt>
                      <c:pt idx="1694" formatCode="0.00">
                        <c:v>44.37</c:v>
                      </c:pt>
                      <c:pt idx="1695" formatCode="0.00">
                        <c:v>44.4</c:v>
                      </c:pt>
                      <c:pt idx="1696" formatCode="0.00">
                        <c:v>44.44</c:v>
                      </c:pt>
                      <c:pt idx="1697" formatCode="0.00">
                        <c:v>44.47</c:v>
                      </c:pt>
                      <c:pt idx="1698" formatCode="0.00">
                        <c:v>44.5</c:v>
                      </c:pt>
                      <c:pt idx="1699" formatCode="0.00">
                        <c:v>44.54</c:v>
                      </c:pt>
                      <c:pt idx="1700" formatCode="0.00">
                        <c:v>44.57</c:v>
                      </c:pt>
                      <c:pt idx="1701" formatCode="0.00">
                        <c:v>44.599999999999994</c:v>
                      </c:pt>
                      <c:pt idx="1702" formatCode="0.00">
                        <c:v>44.64</c:v>
                      </c:pt>
                      <c:pt idx="1703" formatCode="0.00">
                        <c:v>44.669999999999995</c:v>
                      </c:pt>
                      <c:pt idx="1704" formatCode="0.00">
                        <c:v>44.699999999999996</c:v>
                      </c:pt>
                      <c:pt idx="1705" formatCode="0.00">
                        <c:v>44.739999999999995</c:v>
                      </c:pt>
                      <c:pt idx="1706" formatCode="0.00">
                        <c:v>44.769999999999996</c:v>
                      </c:pt>
                      <c:pt idx="1707" formatCode="0.00">
                        <c:v>44.8</c:v>
                      </c:pt>
                      <c:pt idx="1708" formatCode="0.00">
                        <c:v>44.839999999999996</c:v>
                      </c:pt>
                      <c:pt idx="1709" formatCode="0.00">
                        <c:v>44.87</c:v>
                      </c:pt>
                      <c:pt idx="1710" formatCode="0.00">
                        <c:v>44.9</c:v>
                      </c:pt>
                      <c:pt idx="1711" formatCode="0.00">
                        <c:v>44.94</c:v>
                      </c:pt>
                      <c:pt idx="1712" formatCode="0.00">
                        <c:v>44.97</c:v>
                      </c:pt>
                      <c:pt idx="1713" formatCode="0.00">
                        <c:v>45</c:v>
                      </c:pt>
                      <c:pt idx="1714" formatCode="0.00">
                        <c:v>45.04</c:v>
                      </c:pt>
                      <c:pt idx="1715" formatCode="0.00">
                        <c:v>45.07</c:v>
                      </c:pt>
                      <c:pt idx="1716" formatCode="0.00">
                        <c:v>45.099999999999994</c:v>
                      </c:pt>
                      <c:pt idx="1717" formatCode="0.00">
                        <c:v>45.14</c:v>
                      </c:pt>
                      <c:pt idx="1718" formatCode="0.00">
                        <c:v>45.169999999999995</c:v>
                      </c:pt>
                      <c:pt idx="1719" formatCode="0.00">
                        <c:v>45.199999999999996</c:v>
                      </c:pt>
                      <c:pt idx="1720" formatCode="0.00">
                        <c:v>45.239999999999995</c:v>
                      </c:pt>
                      <c:pt idx="1721" formatCode="0.00">
                        <c:v>45.269999999999996</c:v>
                      </c:pt>
                      <c:pt idx="1722" formatCode="0.00">
                        <c:v>45.3</c:v>
                      </c:pt>
                      <c:pt idx="1723" formatCode="0.00">
                        <c:v>45.339999999999996</c:v>
                      </c:pt>
                      <c:pt idx="1724" formatCode="0.00">
                        <c:v>45.37</c:v>
                      </c:pt>
                      <c:pt idx="1725" formatCode="0.00">
                        <c:v>45.4</c:v>
                      </c:pt>
                      <c:pt idx="1726" formatCode="0.00">
                        <c:v>45.44</c:v>
                      </c:pt>
                      <c:pt idx="1727" formatCode="0.00">
                        <c:v>45.47</c:v>
                      </c:pt>
                      <c:pt idx="1728" formatCode="0.00">
                        <c:v>45.5</c:v>
                      </c:pt>
                      <c:pt idx="1729" formatCode="0.00">
                        <c:v>45.54</c:v>
                      </c:pt>
                      <c:pt idx="1730" formatCode="0.00">
                        <c:v>45.57</c:v>
                      </c:pt>
                      <c:pt idx="1731" formatCode="0.00">
                        <c:v>45.599999999999994</c:v>
                      </c:pt>
                      <c:pt idx="1732" formatCode="0.00">
                        <c:v>45.64</c:v>
                      </c:pt>
                      <c:pt idx="1733" formatCode="0.00">
                        <c:v>45.669999999999995</c:v>
                      </c:pt>
                      <c:pt idx="1734" formatCode="0.00">
                        <c:v>45.699999999999996</c:v>
                      </c:pt>
                      <c:pt idx="1735" formatCode="0.00">
                        <c:v>45.739999999999995</c:v>
                      </c:pt>
                      <c:pt idx="1736" formatCode="0.00">
                        <c:v>45.769999999999996</c:v>
                      </c:pt>
                      <c:pt idx="1737" formatCode="0.00">
                        <c:v>45.8</c:v>
                      </c:pt>
                      <c:pt idx="1738" formatCode="0.00">
                        <c:v>45.839999999999996</c:v>
                      </c:pt>
                      <c:pt idx="1739" formatCode="0.00">
                        <c:v>45.87</c:v>
                      </c:pt>
                      <c:pt idx="1740" formatCode="0.00">
                        <c:v>45.9</c:v>
                      </c:pt>
                      <c:pt idx="1741" formatCode="0.00">
                        <c:v>45.94</c:v>
                      </c:pt>
                      <c:pt idx="1742" formatCode="0.00">
                        <c:v>45.97</c:v>
                      </c:pt>
                      <c:pt idx="1743" formatCode="0.00">
                        <c:v>46</c:v>
                      </c:pt>
                      <c:pt idx="1744" formatCode="0.00">
                        <c:v>46.04</c:v>
                      </c:pt>
                      <c:pt idx="1745" formatCode="0.00">
                        <c:v>46.07</c:v>
                      </c:pt>
                      <c:pt idx="1746" formatCode="0.00">
                        <c:v>46.099999999999994</c:v>
                      </c:pt>
                      <c:pt idx="1747" formatCode="0.00">
                        <c:v>46.14</c:v>
                      </c:pt>
                      <c:pt idx="1748" formatCode="0.00">
                        <c:v>46.169999999999995</c:v>
                      </c:pt>
                      <c:pt idx="1749" formatCode="0.00">
                        <c:v>46.199999999999996</c:v>
                      </c:pt>
                      <c:pt idx="1750" formatCode="0.00">
                        <c:v>46.239999999999995</c:v>
                      </c:pt>
                      <c:pt idx="1751" formatCode="0.00">
                        <c:v>46.269999999999996</c:v>
                      </c:pt>
                      <c:pt idx="1752" formatCode="0.00">
                        <c:v>46.3</c:v>
                      </c:pt>
                      <c:pt idx="1753" formatCode="0.00">
                        <c:v>46.339999999999996</c:v>
                      </c:pt>
                      <c:pt idx="1754" formatCode="0.00">
                        <c:v>46.37</c:v>
                      </c:pt>
                      <c:pt idx="1755" formatCode="0.00">
                        <c:v>46.4</c:v>
                      </c:pt>
                      <c:pt idx="1756" formatCode="0.00">
                        <c:v>46.44</c:v>
                      </c:pt>
                      <c:pt idx="1757" formatCode="0.00">
                        <c:v>46.47</c:v>
                      </c:pt>
                      <c:pt idx="1758" formatCode="0.00">
                        <c:v>46.5</c:v>
                      </c:pt>
                      <c:pt idx="1759" formatCode="0.00">
                        <c:v>46.54</c:v>
                      </c:pt>
                      <c:pt idx="1760" formatCode="0.00">
                        <c:v>46.57</c:v>
                      </c:pt>
                      <c:pt idx="1761" formatCode="0.00">
                        <c:v>46.599999999999994</c:v>
                      </c:pt>
                      <c:pt idx="1762" formatCode="0.00">
                        <c:v>46.64</c:v>
                      </c:pt>
                      <c:pt idx="1763" formatCode="0.00">
                        <c:v>46.669999999999995</c:v>
                      </c:pt>
                      <c:pt idx="1764" formatCode="0.00">
                        <c:v>46.699999999999996</c:v>
                      </c:pt>
                      <c:pt idx="1765" formatCode="0.00">
                        <c:v>46.739999999999995</c:v>
                      </c:pt>
                      <c:pt idx="1766" formatCode="0.00">
                        <c:v>46.769999999999996</c:v>
                      </c:pt>
                      <c:pt idx="1767" formatCode="0.00">
                        <c:v>46.8</c:v>
                      </c:pt>
                      <c:pt idx="1768" formatCode="0.00">
                        <c:v>46.839999999999996</c:v>
                      </c:pt>
                      <c:pt idx="1769" formatCode="0.00">
                        <c:v>46.87</c:v>
                      </c:pt>
                      <c:pt idx="1770" formatCode="0.00">
                        <c:v>46.9</c:v>
                      </c:pt>
                      <c:pt idx="1771" formatCode="0.00">
                        <c:v>46.94</c:v>
                      </c:pt>
                      <c:pt idx="1772" formatCode="0.00">
                        <c:v>46.97</c:v>
                      </c:pt>
                      <c:pt idx="1773" formatCode="0.00">
                        <c:v>47</c:v>
                      </c:pt>
                      <c:pt idx="1774" formatCode="0.00">
                        <c:v>47.04</c:v>
                      </c:pt>
                      <c:pt idx="1775" formatCode="0.00">
                        <c:v>47.07</c:v>
                      </c:pt>
                      <c:pt idx="1776" formatCode="0.00">
                        <c:v>47.099999999999994</c:v>
                      </c:pt>
                      <c:pt idx="1777" formatCode="0.00">
                        <c:v>47.14</c:v>
                      </c:pt>
                      <c:pt idx="1778" formatCode="0.00">
                        <c:v>47.169999999999995</c:v>
                      </c:pt>
                      <c:pt idx="1779" formatCode="0.00">
                        <c:v>47.199999999999996</c:v>
                      </c:pt>
                      <c:pt idx="1780" formatCode="0.00">
                        <c:v>47.239999999999995</c:v>
                      </c:pt>
                      <c:pt idx="1781" formatCode="0.00">
                        <c:v>47.269999999999996</c:v>
                      </c:pt>
                      <c:pt idx="1782" formatCode="0.00">
                        <c:v>47.3</c:v>
                      </c:pt>
                      <c:pt idx="1783" formatCode="0.00">
                        <c:v>47.339999999999996</c:v>
                      </c:pt>
                      <c:pt idx="1784" formatCode="0.00">
                        <c:v>47.37</c:v>
                      </c:pt>
                      <c:pt idx="1785" formatCode="0.00">
                        <c:v>47.4</c:v>
                      </c:pt>
                      <c:pt idx="1786" formatCode="0.00">
                        <c:v>47.44</c:v>
                      </c:pt>
                      <c:pt idx="1787" formatCode="0.00">
                        <c:v>47.47</c:v>
                      </c:pt>
                      <c:pt idx="1788" formatCode="0.00">
                        <c:v>47.5</c:v>
                      </c:pt>
                      <c:pt idx="1789" formatCode="0.00">
                        <c:v>47.54</c:v>
                      </c:pt>
                      <c:pt idx="1790" formatCode="0.00">
                        <c:v>47.57</c:v>
                      </c:pt>
                      <c:pt idx="1791" formatCode="0.00">
                        <c:v>47.599999999999994</c:v>
                      </c:pt>
                      <c:pt idx="1792" formatCode="0.00">
                        <c:v>47.64</c:v>
                      </c:pt>
                      <c:pt idx="1793" formatCode="0.00">
                        <c:v>47.669999999999995</c:v>
                      </c:pt>
                      <c:pt idx="1794" formatCode="0.00">
                        <c:v>47.699999999999996</c:v>
                      </c:pt>
                      <c:pt idx="1795" formatCode="0.00">
                        <c:v>47.739999999999995</c:v>
                      </c:pt>
                      <c:pt idx="1796" formatCode="0.00">
                        <c:v>47.769999999999996</c:v>
                      </c:pt>
                      <c:pt idx="1797" formatCode="0.00">
                        <c:v>47.8</c:v>
                      </c:pt>
                      <c:pt idx="1798" formatCode="0.00">
                        <c:v>47.839999999999996</c:v>
                      </c:pt>
                      <c:pt idx="1799" formatCode="0.00">
                        <c:v>47.87</c:v>
                      </c:pt>
                      <c:pt idx="1800" formatCode="0.00">
                        <c:v>47.9</c:v>
                      </c:pt>
                      <c:pt idx="1801" formatCode="0.00">
                        <c:v>47.94</c:v>
                      </c:pt>
                      <c:pt idx="1802" formatCode="0.00">
                        <c:v>47.97</c:v>
                      </c:pt>
                      <c:pt idx="1803" formatCode="0.00">
                        <c:v>48</c:v>
                      </c:pt>
                      <c:pt idx="1804" formatCode="0.00">
                        <c:v>48.04</c:v>
                      </c:pt>
                      <c:pt idx="1805" formatCode="0.00">
                        <c:v>48.07</c:v>
                      </c:pt>
                      <c:pt idx="1806" formatCode="0.00">
                        <c:v>48.099999999999994</c:v>
                      </c:pt>
                      <c:pt idx="1807" formatCode="0.00">
                        <c:v>48.14</c:v>
                      </c:pt>
                      <c:pt idx="1808" formatCode="0.00">
                        <c:v>48.169999999999995</c:v>
                      </c:pt>
                      <c:pt idx="1809" formatCode="0.00">
                        <c:v>48.199999999999996</c:v>
                      </c:pt>
                      <c:pt idx="1810" formatCode="0.00">
                        <c:v>48.239999999999995</c:v>
                      </c:pt>
                      <c:pt idx="1811" formatCode="0.00">
                        <c:v>48.269999999999996</c:v>
                      </c:pt>
                      <c:pt idx="1812" formatCode="0.00">
                        <c:v>48.3</c:v>
                      </c:pt>
                      <c:pt idx="1813" formatCode="0.00">
                        <c:v>48.339999999999996</c:v>
                      </c:pt>
                      <c:pt idx="1814" formatCode="0.00">
                        <c:v>48.37</c:v>
                      </c:pt>
                      <c:pt idx="1815" formatCode="0.00">
                        <c:v>48.4</c:v>
                      </c:pt>
                      <c:pt idx="1816" formatCode="0.00">
                        <c:v>48.44</c:v>
                      </c:pt>
                      <c:pt idx="1817" formatCode="0.00">
                        <c:v>48.47</c:v>
                      </c:pt>
                      <c:pt idx="1818" formatCode="0.00">
                        <c:v>48.5</c:v>
                      </c:pt>
                      <c:pt idx="1819" formatCode="0.00">
                        <c:v>48.54</c:v>
                      </c:pt>
                      <c:pt idx="1820" formatCode="0.00">
                        <c:v>48.57</c:v>
                      </c:pt>
                      <c:pt idx="1821" formatCode="0.00">
                        <c:v>48.599999999999994</c:v>
                      </c:pt>
                      <c:pt idx="1822" formatCode="0.00">
                        <c:v>48.64</c:v>
                      </c:pt>
                      <c:pt idx="1823" formatCode="0.00">
                        <c:v>48.669999999999995</c:v>
                      </c:pt>
                      <c:pt idx="1824" formatCode="0.00">
                        <c:v>48.699999999999996</c:v>
                      </c:pt>
                      <c:pt idx="1825" formatCode="0.00">
                        <c:v>48.739999999999995</c:v>
                      </c:pt>
                      <c:pt idx="1826" formatCode="0.00">
                        <c:v>48.769999999999996</c:v>
                      </c:pt>
                      <c:pt idx="1827" formatCode="0.00">
                        <c:v>48.8</c:v>
                      </c:pt>
                      <c:pt idx="1828" formatCode="0.00">
                        <c:v>48.839999999999996</c:v>
                      </c:pt>
                      <c:pt idx="1829" formatCode="0.00">
                        <c:v>48.87</c:v>
                      </c:pt>
                      <c:pt idx="1830" formatCode="0.00">
                        <c:v>48.9</c:v>
                      </c:pt>
                      <c:pt idx="1831" formatCode="0.00">
                        <c:v>48.94</c:v>
                      </c:pt>
                      <c:pt idx="1832" formatCode="0.00">
                        <c:v>48.97</c:v>
                      </c:pt>
                      <c:pt idx="1833" formatCode="0.00">
                        <c:v>49</c:v>
                      </c:pt>
                      <c:pt idx="1834" formatCode="0.00">
                        <c:v>49.04</c:v>
                      </c:pt>
                      <c:pt idx="1835" formatCode="0.00">
                        <c:v>49.07</c:v>
                      </c:pt>
                      <c:pt idx="1836" formatCode="0.00">
                        <c:v>49.099999999999994</c:v>
                      </c:pt>
                      <c:pt idx="1837" formatCode="0.00">
                        <c:v>49.14</c:v>
                      </c:pt>
                      <c:pt idx="1838" formatCode="0.00">
                        <c:v>49.169999999999995</c:v>
                      </c:pt>
                      <c:pt idx="1839" formatCode="0.00">
                        <c:v>49.199999999999996</c:v>
                      </c:pt>
                      <c:pt idx="1840" formatCode="0.00">
                        <c:v>49.239999999999995</c:v>
                      </c:pt>
                      <c:pt idx="1841" formatCode="0.00">
                        <c:v>49.269999999999996</c:v>
                      </c:pt>
                      <c:pt idx="1842" formatCode="0.00">
                        <c:v>49.3</c:v>
                      </c:pt>
                      <c:pt idx="1843" formatCode="0.00">
                        <c:v>49.339999999999996</c:v>
                      </c:pt>
                      <c:pt idx="1844" formatCode="0.00">
                        <c:v>49.37</c:v>
                      </c:pt>
                      <c:pt idx="1845" formatCode="0.00">
                        <c:v>49.4</c:v>
                      </c:pt>
                      <c:pt idx="1846" formatCode="0.00">
                        <c:v>49.44</c:v>
                      </c:pt>
                      <c:pt idx="1847" formatCode="0.00">
                        <c:v>49.47</c:v>
                      </c:pt>
                      <c:pt idx="1848" formatCode="0.00">
                        <c:v>49.5</c:v>
                      </c:pt>
                      <c:pt idx="1849" formatCode="0.00">
                        <c:v>49.54</c:v>
                      </c:pt>
                      <c:pt idx="1850" formatCode="0.00">
                        <c:v>49.57</c:v>
                      </c:pt>
                      <c:pt idx="1851" formatCode="0.00">
                        <c:v>49.599999999999994</c:v>
                      </c:pt>
                      <c:pt idx="1852" formatCode="0.00">
                        <c:v>49.64</c:v>
                      </c:pt>
                      <c:pt idx="1853" formatCode="0.00">
                        <c:v>49.669999999999995</c:v>
                      </c:pt>
                      <c:pt idx="1854" formatCode="0.00">
                        <c:v>49.699999999999996</c:v>
                      </c:pt>
                      <c:pt idx="1855" formatCode="0.00">
                        <c:v>49.739999999999995</c:v>
                      </c:pt>
                      <c:pt idx="1856" formatCode="0.00">
                        <c:v>49.769999999999996</c:v>
                      </c:pt>
                      <c:pt idx="1857" formatCode="0.00">
                        <c:v>49.8</c:v>
                      </c:pt>
                      <c:pt idx="1858" formatCode="0.00">
                        <c:v>49.839999999999996</c:v>
                      </c:pt>
                      <c:pt idx="1859" formatCode="0.00">
                        <c:v>49.87</c:v>
                      </c:pt>
                      <c:pt idx="1860" formatCode="0.00">
                        <c:v>49.9</c:v>
                      </c:pt>
                      <c:pt idx="1861" formatCode="0.00">
                        <c:v>49.94</c:v>
                      </c:pt>
                      <c:pt idx="1862" formatCode="0.00">
                        <c:v>49.97</c:v>
                      </c:pt>
                      <c:pt idx="1863" formatCode="0.00">
                        <c:v>50</c:v>
                      </c:pt>
                      <c:pt idx="1864" formatCode="0.00">
                        <c:v>50.04</c:v>
                      </c:pt>
                      <c:pt idx="1865" formatCode="0.00">
                        <c:v>50.07</c:v>
                      </c:pt>
                      <c:pt idx="1866" formatCode="0.00">
                        <c:v>50.099999999999994</c:v>
                      </c:pt>
                      <c:pt idx="1867" formatCode="0.00">
                        <c:v>50.14</c:v>
                      </c:pt>
                      <c:pt idx="1868" formatCode="0.00">
                        <c:v>50.169999999999995</c:v>
                      </c:pt>
                      <c:pt idx="1869" formatCode="0.00">
                        <c:v>50.199999999999996</c:v>
                      </c:pt>
                      <c:pt idx="1870" formatCode="0.00">
                        <c:v>50.239999999999995</c:v>
                      </c:pt>
                      <c:pt idx="1871" formatCode="0.00">
                        <c:v>50.269999999999996</c:v>
                      </c:pt>
                      <c:pt idx="1872" formatCode="0.00">
                        <c:v>50.3</c:v>
                      </c:pt>
                      <c:pt idx="1873" formatCode="0.00">
                        <c:v>50.339999999999996</c:v>
                      </c:pt>
                      <c:pt idx="1874" formatCode="0.00">
                        <c:v>50.37</c:v>
                      </c:pt>
                      <c:pt idx="1875" formatCode="0.00">
                        <c:v>50.4</c:v>
                      </c:pt>
                      <c:pt idx="1876" formatCode="0.00">
                        <c:v>50.44</c:v>
                      </c:pt>
                      <c:pt idx="1877" formatCode="0.00">
                        <c:v>50.47</c:v>
                      </c:pt>
                      <c:pt idx="1878" formatCode="0.00">
                        <c:v>50.5</c:v>
                      </c:pt>
                      <c:pt idx="1879" formatCode="0.00">
                        <c:v>50.54</c:v>
                      </c:pt>
                      <c:pt idx="1880" formatCode="0.00">
                        <c:v>50.57</c:v>
                      </c:pt>
                      <c:pt idx="1881" formatCode="0.00">
                        <c:v>50.599999999999994</c:v>
                      </c:pt>
                      <c:pt idx="1882" formatCode="0.00">
                        <c:v>50.64</c:v>
                      </c:pt>
                      <c:pt idx="1883" formatCode="0.00">
                        <c:v>50.669999999999995</c:v>
                      </c:pt>
                      <c:pt idx="1884" formatCode="0.00">
                        <c:v>50.699999999999996</c:v>
                      </c:pt>
                      <c:pt idx="1885" formatCode="0.00">
                        <c:v>50.739999999999995</c:v>
                      </c:pt>
                      <c:pt idx="1886" formatCode="0.00">
                        <c:v>50.769999999999996</c:v>
                      </c:pt>
                      <c:pt idx="1887" formatCode="0.00">
                        <c:v>50.8</c:v>
                      </c:pt>
                      <c:pt idx="1888" formatCode="0.00">
                        <c:v>50.839999999999996</c:v>
                      </c:pt>
                      <c:pt idx="1889" formatCode="0.00">
                        <c:v>50.87</c:v>
                      </c:pt>
                      <c:pt idx="1890" formatCode="0.00">
                        <c:v>50.9</c:v>
                      </c:pt>
                      <c:pt idx="1891" formatCode="0.00">
                        <c:v>50.94</c:v>
                      </c:pt>
                      <c:pt idx="1892" formatCode="0.00">
                        <c:v>50.97</c:v>
                      </c:pt>
                      <c:pt idx="1893" formatCode="0.00">
                        <c:v>51</c:v>
                      </c:pt>
                      <c:pt idx="1894" formatCode="0.00">
                        <c:v>51.04</c:v>
                      </c:pt>
                      <c:pt idx="1895" formatCode="0.00">
                        <c:v>51.07</c:v>
                      </c:pt>
                      <c:pt idx="1896" formatCode="0.00">
                        <c:v>51.099999999999994</c:v>
                      </c:pt>
                      <c:pt idx="1897" formatCode="0.00">
                        <c:v>51.14</c:v>
                      </c:pt>
                      <c:pt idx="1898" formatCode="0.00">
                        <c:v>51.169999999999995</c:v>
                      </c:pt>
                      <c:pt idx="1899" formatCode="0.00">
                        <c:v>51.199999999999996</c:v>
                      </c:pt>
                      <c:pt idx="1900" formatCode="0.00">
                        <c:v>51.239999999999995</c:v>
                      </c:pt>
                      <c:pt idx="1901" formatCode="0.00">
                        <c:v>51.269999999999996</c:v>
                      </c:pt>
                      <c:pt idx="1902" formatCode="0.00">
                        <c:v>51.3</c:v>
                      </c:pt>
                      <c:pt idx="1903" formatCode="0.00">
                        <c:v>51.339999999999996</c:v>
                      </c:pt>
                      <c:pt idx="1904" formatCode="0.00">
                        <c:v>51.37</c:v>
                      </c:pt>
                      <c:pt idx="1905" formatCode="0.00">
                        <c:v>51.4</c:v>
                      </c:pt>
                      <c:pt idx="1906" formatCode="0.00">
                        <c:v>51.44</c:v>
                      </c:pt>
                      <c:pt idx="1907" formatCode="0.00">
                        <c:v>51.47</c:v>
                      </c:pt>
                      <c:pt idx="1908" formatCode="0.00">
                        <c:v>51.5</c:v>
                      </c:pt>
                      <c:pt idx="1909" formatCode="0.00">
                        <c:v>51.54</c:v>
                      </c:pt>
                      <c:pt idx="1910" formatCode="0.00">
                        <c:v>51.57</c:v>
                      </c:pt>
                      <c:pt idx="1911" formatCode="0.00">
                        <c:v>51.599999999999994</c:v>
                      </c:pt>
                      <c:pt idx="1912" formatCode="0.00">
                        <c:v>51.64</c:v>
                      </c:pt>
                      <c:pt idx="1913" formatCode="0.00">
                        <c:v>51.669999999999995</c:v>
                      </c:pt>
                      <c:pt idx="1914" formatCode="0.00">
                        <c:v>51.699999999999996</c:v>
                      </c:pt>
                      <c:pt idx="1915" formatCode="0.00">
                        <c:v>51.739999999999995</c:v>
                      </c:pt>
                      <c:pt idx="1916" formatCode="0.00">
                        <c:v>51.769999999999996</c:v>
                      </c:pt>
                      <c:pt idx="1917" formatCode="0.00">
                        <c:v>51.8</c:v>
                      </c:pt>
                      <c:pt idx="1918" formatCode="0.00">
                        <c:v>51.839999999999996</c:v>
                      </c:pt>
                      <c:pt idx="1919" formatCode="0.00">
                        <c:v>51.87</c:v>
                      </c:pt>
                      <c:pt idx="1920" formatCode="0.00">
                        <c:v>51.9</c:v>
                      </c:pt>
                      <c:pt idx="1921" formatCode="0.00">
                        <c:v>51.939999999999991</c:v>
                      </c:pt>
                      <c:pt idx="1922" formatCode="0.00">
                        <c:v>51.969999999999992</c:v>
                      </c:pt>
                      <c:pt idx="1923" formatCode="0.00">
                        <c:v>51.999999999999993</c:v>
                      </c:pt>
                      <c:pt idx="1924" formatCode="0.00">
                        <c:v>52.04</c:v>
                      </c:pt>
                      <c:pt idx="1925" formatCode="0.00">
                        <c:v>52.07</c:v>
                      </c:pt>
                      <c:pt idx="1926" formatCode="0.00">
                        <c:v>52.1</c:v>
                      </c:pt>
                      <c:pt idx="1927" formatCode="0.00">
                        <c:v>52.139999999999993</c:v>
                      </c:pt>
                      <c:pt idx="1928" formatCode="0.00">
                        <c:v>52.169999999999995</c:v>
                      </c:pt>
                      <c:pt idx="1929" formatCode="0.00">
                        <c:v>52.199999999999996</c:v>
                      </c:pt>
                      <c:pt idx="1930" formatCode="0.00">
                        <c:v>52.24</c:v>
                      </c:pt>
                      <c:pt idx="1931" formatCode="0.00">
                        <c:v>52.27</c:v>
                      </c:pt>
                      <c:pt idx="1932" formatCode="0.00">
                        <c:v>52.300000000000004</c:v>
                      </c:pt>
                      <c:pt idx="1933" formatCode="0.00">
                        <c:v>52.339999999999996</c:v>
                      </c:pt>
                      <c:pt idx="1934" formatCode="0.00">
                        <c:v>52.37</c:v>
                      </c:pt>
                      <c:pt idx="1935" formatCode="0.00">
                        <c:v>52.4</c:v>
                      </c:pt>
                      <c:pt idx="1936" formatCode="0.00">
                        <c:v>52.439999999999991</c:v>
                      </c:pt>
                      <c:pt idx="1937" formatCode="0.00">
                        <c:v>52.469999999999992</c:v>
                      </c:pt>
                      <c:pt idx="1938" formatCode="0.00">
                        <c:v>52.499999999999993</c:v>
                      </c:pt>
                      <c:pt idx="1939" formatCode="0.00">
                        <c:v>52.54</c:v>
                      </c:pt>
                      <c:pt idx="1940" formatCode="0.00">
                        <c:v>52.57</c:v>
                      </c:pt>
                      <c:pt idx="1941" formatCode="0.00">
                        <c:v>52.6</c:v>
                      </c:pt>
                      <c:pt idx="1942" formatCode="0.00">
                        <c:v>52.639999999999993</c:v>
                      </c:pt>
                      <c:pt idx="1943" formatCode="0.00">
                        <c:v>52.669999999999995</c:v>
                      </c:pt>
                      <c:pt idx="1944" formatCode="0.00">
                        <c:v>52.699999999999996</c:v>
                      </c:pt>
                      <c:pt idx="1945" formatCode="0.00">
                        <c:v>52.74</c:v>
                      </c:pt>
                      <c:pt idx="1946" formatCode="0.00">
                        <c:v>52.77</c:v>
                      </c:pt>
                      <c:pt idx="1947" formatCode="0.00">
                        <c:v>52.800000000000004</c:v>
                      </c:pt>
                      <c:pt idx="1948" formatCode="0.00">
                        <c:v>52.839999999999996</c:v>
                      </c:pt>
                      <c:pt idx="1949" formatCode="0.00">
                        <c:v>52.87</c:v>
                      </c:pt>
                      <c:pt idx="1950" formatCode="0.00">
                        <c:v>52.9</c:v>
                      </c:pt>
                      <c:pt idx="1951" formatCode="0.00">
                        <c:v>52.939999999999991</c:v>
                      </c:pt>
                      <c:pt idx="1952" formatCode="0.00">
                        <c:v>52.969999999999992</c:v>
                      </c:pt>
                      <c:pt idx="1953" formatCode="0.00">
                        <c:v>52.999999999999993</c:v>
                      </c:pt>
                      <c:pt idx="1954" formatCode="0.00">
                        <c:v>53.04</c:v>
                      </c:pt>
                      <c:pt idx="1955" formatCode="0.00">
                        <c:v>53.07</c:v>
                      </c:pt>
                      <c:pt idx="1956" formatCode="0.00">
                        <c:v>53.1</c:v>
                      </c:pt>
                      <c:pt idx="1957" formatCode="0.00">
                        <c:v>53.139999999999993</c:v>
                      </c:pt>
                      <c:pt idx="1958" formatCode="0.00">
                        <c:v>53.169999999999995</c:v>
                      </c:pt>
                      <c:pt idx="1959" formatCode="0.00">
                        <c:v>53.199999999999996</c:v>
                      </c:pt>
                      <c:pt idx="1960" formatCode="0.00">
                        <c:v>53.24</c:v>
                      </c:pt>
                      <c:pt idx="1961" formatCode="0.00">
                        <c:v>53.27</c:v>
                      </c:pt>
                      <c:pt idx="1962" formatCode="0.00">
                        <c:v>53.300000000000004</c:v>
                      </c:pt>
                      <c:pt idx="1963" formatCode="0.00">
                        <c:v>53.339999999999996</c:v>
                      </c:pt>
                      <c:pt idx="1964" formatCode="0.00">
                        <c:v>53.37</c:v>
                      </c:pt>
                      <c:pt idx="1965" formatCode="0.00">
                        <c:v>53.4</c:v>
                      </c:pt>
                      <c:pt idx="1966" formatCode="0.00">
                        <c:v>53.439999999999991</c:v>
                      </c:pt>
                      <c:pt idx="1967" formatCode="0.00">
                        <c:v>53.469999999999992</c:v>
                      </c:pt>
                      <c:pt idx="1968" formatCode="0.00">
                        <c:v>53.499999999999993</c:v>
                      </c:pt>
                      <c:pt idx="1969" formatCode="0.00">
                        <c:v>53.54</c:v>
                      </c:pt>
                      <c:pt idx="1970" formatCode="0.00">
                        <c:v>53.57</c:v>
                      </c:pt>
                      <c:pt idx="1971" formatCode="0.00">
                        <c:v>53.6</c:v>
                      </c:pt>
                      <c:pt idx="1972" formatCode="0.00">
                        <c:v>53.639999999999993</c:v>
                      </c:pt>
                      <c:pt idx="1973" formatCode="0.00">
                        <c:v>53.669999999999995</c:v>
                      </c:pt>
                      <c:pt idx="1974" formatCode="0.00">
                        <c:v>53.699999999999996</c:v>
                      </c:pt>
                      <c:pt idx="1975" formatCode="0.00">
                        <c:v>53.74</c:v>
                      </c:pt>
                      <c:pt idx="1976" formatCode="0.00">
                        <c:v>53.77</c:v>
                      </c:pt>
                      <c:pt idx="1977" formatCode="0.00">
                        <c:v>53.800000000000004</c:v>
                      </c:pt>
                      <c:pt idx="1978" formatCode="0.00">
                        <c:v>53.839999999999996</c:v>
                      </c:pt>
                      <c:pt idx="1979" formatCode="0.00">
                        <c:v>53.87</c:v>
                      </c:pt>
                      <c:pt idx="1980" formatCode="0.00">
                        <c:v>53.9</c:v>
                      </c:pt>
                      <c:pt idx="1981" formatCode="0.00">
                        <c:v>53.939999999999991</c:v>
                      </c:pt>
                      <c:pt idx="1982" formatCode="0.00">
                        <c:v>53.969999999999992</c:v>
                      </c:pt>
                      <c:pt idx="1983" formatCode="0.00">
                        <c:v>53.999999999999993</c:v>
                      </c:pt>
                      <c:pt idx="1984" formatCode="0.00">
                        <c:v>54.04</c:v>
                      </c:pt>
                      <c:pt idx="1985" formatCode="0.00">
                        <c:v>54.07</c:v>
                      </c:pt>
                      <c:pt idx="1986" formatCode="0.00">
                        <c:v>54.1</c:v>
                      </c:pt>
                      <c:pt idx="1987" formatCode="0.00">
                        <c:v>54.139999999999993</c:v>
                      </c:pt>
                      <c:pt idx="1988" formatCode="0.00">
                        <c:v>54.169999999999995</c:v>
                      </c:pt>
                      <c:pt idx="1989" formatCode="0.00">
                        <c:v>54.199999999999996</c:v>
                      </c:pt>
                      <c:pt idx="1990" formatCode="0.00">
                        <c:v>54.24</c:v>
                      </c:pt>
                      <c:pt idx="1991" formatCode="0.00">
                        <c:v>54.27</c:v>
                      </c:pt>
                      <c:pt idx="1992" formatCode="0.00">
                        <c:v>54.300000000000004</c:v>
                      </c:pt>
                      <c:pt idx="1993" formatCode="0.00">
                        <c:v>54.339999999999996</c:v>
                      </c:pt>
                      <c:pt idx="1994" formatCode="0.00">
                        <c:v>54.37</c:v>
                      </c:pt>
                      <c:pt idx="1995" formatCode="0.00">
                        <c:v>54.4</c:v>
                      </c:pt>
                      <c:pt idx="1996" formatCode="0.00">
                        <c:v>54.439999999999991</c:v>
                      </c:pt>
                      <c:pt idx="1997" formatCode="0.00">
                        <c:v>54.469999999999992</c:v>
                      </c:pt>
                      <c:pt idx="1998" formatCode="0.00">
                        <c:v>54.499999999999993</c:v>
                      </c:pt>
                      <c:pt idx="1999" formatCode="0.00">
                        <c:v>54.54</c:v>
                      </c:pt>
                      <c:pt idx="2000" formatCode="0.00">
                        <c:v>54.57</c:v>
                      </c:pt>
                      <c:pt idx="2001" formatCode="0.00">
                        <c:v>54.6</c:v>
                      </c:pt>
                      <c:pt idx="2002" formatCode="0.00">
                        <c:v>54.639999999999993</c:v>
                      </c:pt>
                      <c:pt idx="2003" formatCode="0.00">
                        <c:v>54.669999999999995</c:v>
                      </c:pt>
                      <c:pt idx="2004" formatCode="0.00">
                        <c:v>54.699999999999996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IgG!$P$20:$P$2024</c15:sqref>
                        </c15:formulaRef>
                      </c:ext>
                    </c:extLst>
                    <c:numCache>
                      <c:formatCode>General</c:formatCode>
                      <c:ptCount val="2005"/>
                      <c:pt idx="0">
                        <c:v>24.8</c:v>
                      </c:pt>
                      <c:pt idx="1">
                        <c:v>25.2</c:v>
                      </c:pt>
                      <c:pt idx="2">
                        <c:v>25.6</c:v>
                      </c:pt>
                      <c:pt idx="3">
                        <c:v>25.5</c:v>
                      </c:pt>
                      <c:pt idx="4">
                        <c:v>25.1</c:v>
                      </c:pt>
                      <c:pt idx="5">
                        <c:v>24.3</c:v>
                      </c:pt>
                      <c:pt idx="6">
                        <c:v>23.6</c:v>
                      </c:pt>
                      <c:pt idx="7">
                        <c:v>22.6</c:v>
                      </c:pt>
                      <c:pt idx="8">
                        <c:v>21.6</c:v>
                      </c:pt>
                      <c:pt idx="9">
                        <c:v>20.5</c:v>
                      </c:pt>
                      <c:pt idx="10">
                        <c:v>19.3</c:v>
                      </c:pt>
                      <c:pt idx="11">
                        <c:v>18.2</c:v>
                      </c:pt>
                      <c:pt idx="12">
                        <c:v>17.100000000000001</c:v>
                      </c:pt>
                      <c:pt idx="13">
                        <c:v>15.8</c:v>
                      </c:pt>
                      <c:pt idx="14">
                        <c:v>14.5</c:v>
                      </c:pt>
                      <c:pt idx="15">
                        <c:v>13.2</c:v>
                      </c:pt>
                      <c:pt idx="16">
                        <c:v>11.9</c:v>
                      </c:pt>
                      <c:pt idx="17">
                        <c:v>10.6</c:v>
                      </c:pt>
                      <c:pt idx="18">
                        <c:v>9.3000000000000007</c:v>
                      </c:pt>
                      <c:pt idx="19">
                        <c:v>8</c:v>
                      </c:pt>
                      <c:pt idx="20">
                        <c:v>6.6</c:v>
                      </c:pt>
                      <c:pt idx="21">
                        <c:v>5.3</c:v>
                      </c:pt>
                      <c:pt idx="22">
                        <c:v>4</c:v>
                      </c:pt>
                      <c:pt idx="23">
                        <c:v>2.7</c:v>
                      </c:pt>
                      <c:pt idx="24">
                        <c:v>1.3</c:v>
                      </c:pt>
                      <c:pt idx="25">
                        <c:v>-0.1</c:v>
                      </c:pt>
                      <c:pt idx="26">
                        <c:v>-1.6</c:v>
                      </c:pt>
                      <c:pt idx="27">
                        <c:v>-3.4</c:v>
                      </c:pt>
                      <c:pt idx="28">
                        <c:v>-5.0999999999999996</c:v>
                      </c:pt>
                      <c:pt idx="29">
                        <c:v>-6.9</c:v>
                      </c:pt>
                      <c:pt idx="30">
                        <c:v>-1</c:v>
                      </c:pt>
                      <c:pt idx="31">
                        <c:v>-1.2</c:v>
                      </c:pt>
                      <c:pt idx="32">
                        <c:v>-1.7</c:v>
                      </c:pt>
                      <c:pt idx="33">
                        <c:v>-2.4</c:v>
                      </c:pt>
                      <c:pt idx="34">
                        <c:v>-3.5</c:v>
                      </c:pt>
                      <c:pt idx="35">
                        <c:v>-4.9000000000000004</c:v>
                      </c:pt>
                      <c:pt idx="36">
                        <c:v>-6.6</c:v>
                      </c:pt>
                      <c:pt idx="37">
                        <c:v>-8.5</c:v>
                      </c:pt>
                      <c:pt idx="38">
                        <c:v>-9.6999999999999993</c:v>
                      </c:pt>
                      <c:pt idx="39">
                        <c:v>-11.9</c:v>
                      </c:pt>
                      <c:pt idx="40">
                        <c:v>-13.7</c:v>
                      </c:pt>
                      <c:pt idx="41">
                        <c:v>-14.2</c:v>
                      </c:pt>
                      <c:pt idx="42">
                        <c:v>-14.9</c:v>
                      </c:pt>
                      <c:pt idx="43">
                        <c:v>-16.5</c:v>
                      </c:pt>
                      <c:pt idx="44">
                        <c:v>-18.7</c:v>
                      </c:pt>
                      <c:pt idx="45">
                        <c:v>-21.4</c:v>
                      </c:pt>
                      <c:pt idx="46">
                        <c:v>-24.4</c:v>
                      </c:pt>
                      <c:pt idx="47">
                        <c:v>-27.5</c:v>
                      </c:pt>
                      <c:pt idx="48">
                        <c:v>-30.2</c:v>
                      </c:pt>
                      <c:pt idx="49">
                        <c:v>-32.5</c:v>
                      </c:pt>
                      <c:pt idx="50">
                        <c:v>-34.5</c:v>
                      </c:pt>
                      <c:pt idx="51">
                        <c:v>-36.200000000000003</c:v>
                      </c:pt>
                      <c:pt idx="52">
                        <c:v>-37.700000000000003</c:v>
                      </c:pt>
                      <c:pt idx="53">
                        <c:v>-39</c:v>
                      </c:pt>
                      <c:pt idx="54">
                        <c:v>-40.299999999999997</c:v>
                      </c:pt>
                      <c:pt idx="55">
                        <c:v>-41.4</c:v>
                      </c:pt>
                      <c:pt idx="56">
                        <c:v>-42.4</c:v>
                      </c:pt>
                      <c:pt idx="57">
                        <c:v>-43.3</c:v>
                      </c:pt>
                      <c:pt idx="58">
                        <c:v>-44.1</c:v>
                      </c:pt>
                      <c:pt idx="59">
                        <c:v>-44.9</c:v>
                      </c:pt>
                      <c:pt idx="60">
                        <c:v>-45.6</c:v>
                      </c:pt>
                      <c:pt idx="61">
                        <c:v>-46.3</c:v>
                      </c:pt>
                      <c:pt idx="62">
                        <c:v>-46.8</c:v>
                      </c:pt>
                      <c:pt idx="63">
                        <c:v>-47.3</c:v>
                      </c:pt>
                      <c:pt idx="64">
                        <c:v>-47.7</c:v>
                      </c:pt>
                      <c:pt idx="65">
                        <c:v>-48</c:v>
                      </c:pt>
                      <c:pt idx="66">
                        <c:v>-48.3</c:v>
                      </c:pt>
                      <c:pt idx="67">
                        <c:v>-48.5</c:v>
                      </c:pt>
                      <c:pt idx="68">
                        <c:v>-48.6</c:v>
                      </c:pt>
                      <c:pt idx="69">
                        <c:v>-48.8</c:v>
                      </c:pt>
                      <c:pt idx="70">
                        <c:v>-48.9</c:v>
                      </c:pt>
                      <c:pt idx="71">
                        <c:v>-49</c:v>
                      </c:pt>
                      <c:pt idx="72">
                        <c:v>-48.9</c:v>
                      </c:pt>
                      <c:pt idx="73">
                        <c:v>-48.9</c:v>
                      </c:pt>
                      <c:pt idx="74">
                        <c:v>-48.9</c:v>
                      </c:pt>
                      <c:pt idx="75">
                        <c:v>-48.8</c:v>
                      </c:pt>
                      <c:pt idx="76">
                        <c:v>-48.7</c:v>
                      </c:pt>
                      <c:pt idx="77">
                        <c:v>-48.6</c:v>
                      </c:pt>
                      <c:pt idx="78">
                        <c:v>-48.5</c:v>
                      </c:pt>
                      <c:pt idx="79">
                        <c:v>-48.5</c:v>
                      </c:pt>
                      <c:pt idx="80">
                        <c:v>-48.4</c:v>
                      </c:pt>
                      <c:pt idx="81">
                        <c:v>-48.4</c:v>
                      </c:pt>
                      <c:pt idx="82">
                        <c:v>-48.3</c:v>
                      </c:pt>
                      <c:pt idx="83">
                        <c:v>-48.1</c:v>
                      </c:pt>
                      <c:pt idx="84">
                        <c:v>-47.9</c:v>
                      </c:pt>
                      <c:pt idx="85">
                        <c:v>-47.7</c:v>
                      </c:pt>
                      <c:pt idx="86">
                        <c:v>-47.4</c:v>
                      </c:pt>
                      <c:pt idx="87">
                        <c:v>-47</c:v>
                      </c:pt>
                      <c:pt idx="88">
                        <c:v>-46.4</c:v>
                      </c:pt>
                      <c:pt idx="89">
                        <c:v>-45.8</c:v>
                      </c:pt>
                      <c:pt idx="90">
                        <c:v>-45.1</c:v>
                      </c:pt>
                      <c:pt idx="91">
                        <c:v>-44.4</c:v>
                      </c:pt>
                      <c:pt idx="92">
                        <c:v>-43.5</c:v>
                      </c:pt>
                      <c:pt idx="93">
                        <c:v>-42.8</c:v>
                      </c:pt>
                      <c:pt idx="94">
                        <c:v>-41.9</c:v>
                      </c:pt>
                      <c:pt idx="95">
                        <c:v>-41.1</c:v>
                      </c:pt>
                      <c:pt idx="96">
                        <c:v>-40.299999999999997</c:v>
                      </c:pt>
                      <c:pt idx="97">
                        <c:v>-39.299999999999997</c:v>
                      </c:pt>
                      <c:pt idx="98">
                        <c:v>-38.5</c:v>
                      </c:pt>
                      <c:pt idx="99">
                        <c:v>-37.700000000000003</c:v>
                      </c:pt>
                      <c:pt idx="100">
                        <c:v>-36.700000000000003</c:v>
                      </c:pt>
                      <c:pt idx="101">
                        <c:v>-35.9</c:v>
                      </c:pt>
                      <c:pt idx="102">
                        <c:v>-35</c:v>
                      </c:pt>
                      <c:pt idx="103">
                        <c:v>-34.200000000000003</c:v>
                      </c:pt>
                      <c:pt idx="104">
                        <c:v>-33.299999999999997</c:v>
                      </c:pt>
                      <c:pt idx="105">
                        <c:v>-32.4</c:v>
                      </c:pt>
                      <c:pt idx="106">
                        <c:v>-31.5</c:v>
                      </c:pt>
                      <c:pt idx="107">
                        <c:v>-30.5</c:v>
                      </c:pt>
                      <c:pt idx="108">
                        <c:v>-29.4</c:v>
                      </c:pt>
                      <c:pt idx="109">
                        <c:v>-27.7</c:v>
                      </c:pt>
                      <c:pt idx="110">
                        <c:v>-26.8</c:v>
                      </c:pt>
                      <c:pt idx="111">
                        <c:v>-26</c:v>
                      </c:pt>
                      <c:pt idx="112">
                        <c:v>-25.3</c:v>
                      </c:pt>
                      <c:pt idx="113">
                        <c:v>-24.5</c:v>
                      </c:pt>
                      <c:pt idx="114">
                        <c:v>-23.6</c:v>
                      </c:pt>
                      <c:pt idx="115">
                        <c:v>-22.8</c:v>
                      </c:pt>
                      <c:pt idx="116">
                        <c:v>-21.9</c:v>
                      </c:pt>
                      <c:pt idx="117">
                        <c:v>-21.3</c:v>
                      </c:pt>
                      <c:pt idx="118">
                        <c:v>-20.7</c:v>
                      </c:pt>
                      <c:pt idx="119">
                        <c:v>-20.2</c:v>
                      </c:pt>
                      <c:pt idx="120">
                        <c:v>-19.899999999999999</c:v>
                      </c:pt>
                      <c:pt idx="121">
                        <c:v>-19.600000000000001</c:v>
                      </c:pt>
                      <c:pt idx="122">
                        <c:v>-19.3</c:v>
                      </c:pt>
                      <c:pt idx="123">
                        <c:v>-19.100000000000001</c:v>
                      </c:pt>
                      <c:pt idx="124">
                        <c:v>-19</c:v>
                      </c:pt>
                      <c:pt idx="125">
                        <c:v>-18.8</c:v>
                      </c:pt>
                      <c:pt idx="126">
                        <c:v>-18.7</c:v>
                      </c:pt>
                      <c:pt idx="127">
                        <c:v>-18.600000000000001</c:v>
                      </c:pt>
                      <c:pt idx="128">
                        <c:v>-18.5</c:v>
                      </c:pt>
                      <c:pt idx="129">
                        <c:v>-18.399999999999999</c:v>
                      </c:pt>
                      <c:pt idx="130">
                        <c:v>-18.3</c:v>
                      </c:pt>
                      <c:pt idx="131">
                        <c:v>-18.3</c:v>
                      </c:pt>
                      <c:pt idx="132">
                        <c:v>-18.2</c:v>
                      </c:pt>
                      <c:pt idx="133">
                        <c:v>-18.2</c:v>
                      </c:pt>
                      <c:pt idx="134">
                        <c:v>-18.2</c:v>
                      </c:pt>
                      <c:pt idx="135">
                        <c:v>-18</c:v>
                      </c:pt>
                      <c:pt idx="136">
                        <c:v>-18</c:v>
                      </c:pt>
                      <c:pt idx="137">
                        <c:v>-18</c:v>
                      </c:pt>
                      <c:pt idx="138">
                        <c:v>-17.899999999999999</c:v>
                      </c:pt>
                      <c:pt idx="139">
                        <c:v>-17.899999999999999</c:v>
                      </c:pt>
                      <c:pt idx="140">
                        <c:v>-17.899999999999999</c:v>
                      </c:pt>
                      <c:pt idx="141">
                        <c:v>-17.899999999999999</c:v>
                      </c:pt>
                      <c:pt idx="142">
                        <c:v>-17.8</c:v>
                      </c:pt>
                      <c:pt idx="143">
                        <c:v>-17.8</c:v>
                      </c:pt>
                      <c:pt idx="144">
                        <c:v>-17.8</c:v>
                      </c:pt>
                      <c:pt idx="145">
                        <c:v>-17.7</c:v>
                      </c:pt>
                      <c:pt idx="146">
                        <c:v>-17.8</c:v>
                      </c:pt>
                      <c:pt idx="147">
                        <c:v>-17.7</c:v>
                      </c:pt>
                      <c:pt idx="148">
                        <c:v>-17.7</c:v>
                      </c:pt>
                      <c:pt idx="149">
                        <c:v>-17.7</c:v>
                      </c:pt>
                      <c:pt idx="150">
                        <c:v>-17.7</c:v>
                      </c:pt>
                      <c:pt idx="151">
                        <c:v>-17.7</c:v>
                      </c:pt>
                      <c:pt idx="152">
                        <c:v>-17.600000000000001</c:v>
                      </c:pt>
                      <c:pt idx="153">
                        <c:v>-17.7</c:v>
                      </c:pt>
                      <c:pt idx="154">
                        <c:v>-17.600000000000001</c:v>
                      </c:pt>
                      <c:pt idx="155">
                        <c:v>-17.600000000000001</c:v>
                      </c:pt>
                      <c:pt idx="156">
                        <c:v>-17.600000000000001</c:v>
                      </c:pt>
                      <c:pt idx="157">
                        <c:v>-17.600000000000001</c:v>
                      </c:pt>
                      <c:pt idx="158">
                        <c:v>-17.600000000000001</c:v>
                      </c:pt>
                      <c:pt idx="159">
                        <c:v>-17.5</c:v>
                      </c:pt>
                      <c:pt idx="160">
                        <c:v>-17.5</c:v>
                      </c:pt>
                      <c:pt idx="161">
                        <c:v>-17.5</c:v>
                      </c:pt>
                      <c:pt idx="162">
                        <c:v>-17.5</c:v>
                      </c:pt>
                      <c:pt idx="163">
                        <c:v>-17.5</c:v>
                      </c:pt>
                      <c:pt idx="164">
                        <c:v>-17.5</c:v>
                      </c:pt>
                      <c:pt idx="165">
                        <c:v>-17.399999999999999</c:v>
                      </c:pt>
                      <c:pt idx="166">
                        <c:v>-17.399999999999999</c:v>
                      </c:pt>
                      <c:pt idx="167">
                        <c:v>-17.5</c:v>
                      </c:pt>
                      <c:pt idx="168">
                        <c:v>-17.399999999999999</c:v>
                      </c:pt>
                      <c:pt idx="169">
                        <c:v>-17.399999999999999</c:v>
                      </c:pt>
                      <c:pt idx="170">
                        <c:v>-17.399999999999999</c:v>
                      </c:pt>
                      <c:pt idx="171">
                        <c:v>-17.399999999999999</c:v>
                      </c:pt>
                      <c:pt idx="172">
                        <c:v>-17.399999999999999</c:v>
                      </c:pt>
                      <c:pt idx="173">
                        <c:v>-17.399999999999999</c:v>
                      </c:pt>
                      <c:pt idx="174">
                        <c:v>-17.399999999999999</c:v>
                      </c:pt>
                      <c:pt idx="175">
                        <c:v>-17.399999999999999</c:v>
                      </c:pt>
                      <c:pt idx="176">
                        <c:v>-17.399999999999999</c:v>
                      </c:pt>
                      <c:pt idx="177">
                        <c:v>-17.5</c:v>
                      </c:pt>
                      <c:pt idx="178">
                        <c:v>-17.7</c:v>
                      </c:pt>
                      <c:pt idx="179">
                        <c:v>-17.899999999999999</c:v>
                      </c:pt>
                      <c:pt idx="180">
                        <c:v>-18.2</c:v>
                      </c:pt>
                      <c:pt idx="181">
                        <c:v>-18.5</c:v>
                      </c:pt>
                      <c:pt idx="182">
                        <c:v>-18.899999999999999</c:v>
                      </c:pt>
                      <c:pt idx="183">
                        <c:v>-19.5</c:v>
                      </c:pt>
                      <c:pt idx="184">
                        <c:v>-20</c:v>
                      </c:pt>
                      <c:pt idx="185">
                        <c:v>-20.7</c:v>
                      </c:pt>
                      <c:pt idx="186">
                        <c:v>-21.4</c:v>
                      </c:pt>
                      <c:pt idx="187">
                        <c:v>-22.3</c:v>
                      </c:pt>
                      <c:pt idx="188">
                        <c:v>-23</c:v>
                      </c:pt>
                      <c:pt idx="189">
                        <c:v>-23.9</c:v>
                      </c:pt>
                      <c:pt idx="190">
                        <c:v>-24.8</c:v>
                      </c:pt>
                      <c:pt idx="191">
                        <c:v>-25.7</c:v>
                      </c:pt>
                      <c:pt idx="192">
                        <c:v>-26.5</c:v>
                      </c:pt>
                      <c:pt idx="193">
                        <c:v>-27.4</c:v>
                      </c:pt>
                      <c:pt idx="194">
                        <c:v>-28.3</c:v>
                      </c:pt>
                      <c:pt idx="195">
                        <c:v>-29.2</c:v>
                      </c:pt>
                      <c:pt idx="196">
                        <c:v>-30.1</c:v>
                      </c:pt>
                      <c:pt idx="197">
                        <c:v>-31</c:v>
                      </c:pt>
                      <c:pt idx="198">
                        <c:v>-31.8</c:v>
                      </c:pt>
                      <c:pt idx="199">
                        <c:v>-32.799999999999997</c:v>
                      </c:pt>
                      <c:pt idx="200">
                        <c:v>-33.5</c:v>
                      </c:pt>
                      <c:pt idx="201">
                        <c:v>-34.4</c:v>
                      </c:pt>
                      <c:pt idx="202">
                        <c:v>-35.200000000000003</c:v>
                      </c:pt>
                      <c:pt idx="203">
                        <c:v>-35.9</c:v>
                      </c:pt>
                      <c:pt idx="204">
                        <c:v>-36.799999999999997</c:v>
                      </c:pt>
                      <c:pt idx="205">
                        <c:v>-37.700000000000003</c:v>
                      </c:pt>
                      <c:pt idx="206">
                        <c:v>-38.5</c:v>
                      </c:pt>
                      <c:pt idx="207">
                        <c:v>-39.4</c:v>
                      </c:pt>
                      <c:pt idx="208">
                        <c:v>-40.200000000000003</c:v>
                      </c:pt>
                      <c:pt idx="209">
                        <c:v>-41</c:v>
                      </c:pt>
                      <c:pt idx="210">
                        <c:v>-41.8</c:v>
                      </c:pt>
                      <c:pt idx="211">
                        <c:v>-42.7</c:v>
                      </c:pt>
                      <c:pt idx="212">
                        <c:v>-43.4</c:v>
                      </c:pt>
                      <c:pt idx="213">
                        <c:v>-44.2</c:v>
                      </c:pt>
                      <c:pt idx="214">
                        <c:v>-44.9</c:v>
                      </c:pt>
                      <c:pt idx="215">
                        <c:v>-45.5</c:v>
                      </c:pt>
                      <c:pt idx="216">
                        <c:v>-46.2</c:v>
                      </c:pt>
                      <c:pt idx="217">
                        <c:v>-46.8</c:v>
                      </c:pt>
                      <c:pt idx="218">
                        <c:v>-47.3</c:v>
                      </c:pt>
                      <c:pt idx="219">
                        <c:v>-47.7</c:v>
                      </c:pt>
                      <c:pt idx="220">
                        <c:v>-47.9</c:v>
                      </c:pt>
                      <c:pt idx="221">
                        <c:v>-48.2</c:v>
                      </c:pt>
                      <c:pt idx="222">
                        <c:v>-48.3</c:v>
                      </c:pt>
                      <c:pt idx="223">
                        <c:v>-48.4</c:v>
                      </c:pt>
                      <c:pt idx="224">
                        <c:v>-48.4</c:v>
                      </c:pt>
                      <c:pt idx="225">
                        <c:v>-48.4</c:v>
                      </c:pt>
                      <c:pt idx="226">
                        <c:v>-48.3</c:v>
                      </c:pt>
                      <c:pt idx="227">
                        <c:v>-48.3</c:v>
                      </c:pt>
                      <c:pt idx="228">
                        <c:v>-48.3</c:v>
                      </c:pt>
                      <c:pt idx="229">
                        <c:v>-48.3</c:v>
                      </c:pt>
                      <c:pt idx="230">
                        <c:v>-48.3</c:v>
                      </c:pt>
                      <c:pt idx="231">
                        <c:v>-48.3</c:v>
                      </c:pt>
                      <c:pt idx="232">
                        <c:v>-48.3</c:v>
                      </c:pt>
                      <c:pt idx="233">
                        <c:v>-48.3</c:v>
                      </c:pt>
                      <c:pt idx="234">
                        <c:v>-48.3</c:v>
                      </c:pt>
                      <c:pt idx="235">
                        <c:v>-48.4</c:v>
                      </c:pt>
                      <c:pt idx="236">
                        <c:v>-48.4</c:v>
                      </c:pt>
                      <c:pt idx="237">
                        <c:v>-48.4</c:v>
                      </c:pt>
                      <c:pt idx="238">
                        <c:v>-48.4</c:v>
                      </c:pt>
                      <c:pt idx="239">
                        <c:v>-48.4</c:v>
                      </c:pt>
                      <c:pt idx="240">
                        <c:v>-48.6</c:v>
                      </c:pt>
                      <c:pt idx="241">
                        <c:v>-48.5</c:v>
                      </c:pt>
                      <c:pt idx="242">
                        <c:v>-48.5</c:v>
                      </c:pt>
                      <c:pt idx="243">
                        <c:v>-48.3</c:v>
                      </c:pt>
                      <c:pt idx="244">
                        <c:v>-48.2</c:v>
                      </c:pt>
                      <c:pt idx="245">
                        <c:v>-48</c:v>
                      </c:pt>
                      <c:pt idx="246">
                        <c:v>-47.9</c:v>
                      </c:pt>
                      <c:pt idx="247">
                        <c:v>-47.7</c:v>
                      </c:pt>
                      <c:pt idx="248">
                        <c:v>-47.5</c:v>
                      </c:pt>
                      <c:pt idx="249">
                        <c:v>-47.3</c:v>
                      </c:pt>
                      <c:pt idx="250">
                        <c:v>-46.9</c:v>
                      </c:pt>
                      <c:pt idx="251">
                        <c:v>-46.6</c:v>
                      </c:pt>
                      <c:pt idx="252">
                        <c:v>-46.2</c:v>
                      </c:pt>
                      <c:pt idx="253">
                        <c:v>-45.7</c:v>
                      </c:pt>
                      <c:pt idx="254">
                        <c:v>-45.3</c:v>
                      </c:pt>
                      <c:pt idx="255">
                        <c:v>-44.7</c:v>
                      </c:pt>
                      <c:pt idx="256">
                        <c:v>-44.2</c:v>
                      </c:pt>
                      <c:pt idx="257">
                        <c:v>-43.7</c:v>
                      </c:pt>
                      <c:pt idx="258">
                        <c:v>-43.1</c:v>
                      </c:pt>
                      <c:pt idx="259">
                        <c:v>-42.5</c:v>
                      </c:pt>
                      <c:pt idx="260">
                        <c:v>-42</c:v>
                      </c:pt>
                      <c:pt idx="261">
                        <c:v>-41.4</c:v>
                      </c:pt>
                      <c:pt idx="262">
                        <c:v>-40.9</c:v>
                      </c:pt>
                      <c:pt idx="263">
                        <c:v>-40.299999999999997</c:v>
                      </c:pt>
                      <c:pt idx="264">
                        <c:v>-39.700000000000003</c:v>
                      </c:pt>
                      <c:pt idx="265">
                        <c:v>-39.200000000000003</c:v>
                      </c:pt>
                      <c:pt idx="266">
                        <c:v>-38.5</c:v>
                      </c:pt>
                      <c:pt idx="267">
                        <c:v>-37.9</c:v>
                      </c:pt>
                      <c:pt idx="268">
                        <c:v>-37.299999999999997</c:v>
                      </c:pt>
                      <c:pt idx="269">
                        <c:v>-36.799999999999997</c:v>
                      </c:pt>
                      <c:pt idx="270">
                        <c:v>-36.200000000000003</c:v>
                      </c:pt>
                      <c:pt idx="271">
                        <c:v>-35.6</c:v>
                      </c:pt>
                      <c:pt idx="272">
                        <c:v>-35</c:v>
                      </c:pt>
                      <c:pt idx="273">
                        <c:v>-34.4</c:v>
                      </c:pt>
                      <c:pt idx="274">
                        <c:v>-33.799999999999997</c:v>
                      </c:pt>
                      <c:pt idx="275">
                        <c:v>-33.200000000000003</c:v>
                      </c:pt>
                      <c:pt idx="276">
                        <c:v>-32.700000000000003</c:v>
                      </c:pt>
                      <c:pt idx="277">
                        <c:v>-32.299999999999997</c:v>
                      </c:pt>
                      <c:pt idx="278">
                        <c:v>-31.9</c:v>
                      </c:pt>
                      <c:pt idx="279">
                        <c:v>-31.6</c:v>
                      </c:pt>
                      <c:pt idx="280">
                        <c:v>-31.3</c:v>
                      </c:pt>
                      <c:pt idx="281">
                        <c:v>-31.1</c:v>
                      </c:pt>
                      <c:pt idx="282">
                        <c:v>-30.9</c:v>
                      </c:pt>
                      <c:pt idx="283">
                        <c:v>-30.8</c:v>
                      </c:pt>
                      <c:pt idx="284">
                        <c:v>-30.7</c:v>
                      </c:pt>
                      <c:pt idx="285">
                        <c:v>-30.6</c:v>
                      </c:pt>
                      <c:pt idx="286">
                        <c:v>-30.4</c:v>
                      </c:pt>
                      <c:pt idx="287">
                        <c:v>-30.4</c:v>
                      </c:pt>
                      <c:pt idx="288">
                        <c:v>-30.4</c:v>
                      </c:pt>
                      <c:pt idx="289">
                        <c:v>-30.3</c:v>
                      </c:pt>
                      <c:pt idx="290">
                        <c:v>-30.2</c:v>
                      </c:pt>
                      <c:pt idx="291">
                        <c:v>-30.2</c:v>
                      </c:pt>
                      <c:pt idx="292">
                        <c:v>-30.2</c:v>
                      </c:pt>
                      <c:pt idx="293">
                        <c:v>-30.1</c:v>
                      </c:pt>
                      <c:pt idx="294">
                        <c:v>-30.1</c:v>
                      </c:pt>
                      <c:pt idx="295">
                        <c:v>-30</c:v>
                      </c:pt>
                      <c:pt idx="296">
                        <c:v>-30</c:v>
                      </c:pt>
                      <c:pt idx="297">
                        <c:v>-30</c:v>
                      </c:pt>
                      <c:pt idx="298">
                        <c:v>-30</c:v>
                      </c:pt>
                      <c:pt idx="299">
                        <c:v>-30</c:v>
                      </c:pt>
                      <c:pt idx="300">
                        <c:v>-29.9</c:v>
                      </c:pt>
                      <c:pt idx="301">
                        <c:v>-30</c:v>
                      </c:pt>
                      <c:pt idx="302">
                        <c:v>-29.9</c:v>
                      </c:pt>
                      <c:pt idx="303">
                        <c:v>-29.9</c:v>
                      </c:pt>
                      <c:pt idx="304">
                        <c:v>-29.9</c:v>
                      </c:pt>
                      <c:pt idx="305">
                        <c:v>-29.9</c:v>
                      </c:pt>
                      <c:pt idx="306">
                        <c:v>-29.9</c:v>
                      </c:pt>
                      <c:pt idx="307">
                        <c:v>-30</c:v>
                      </c:pt>
                      <c:pt idx="308">
                        <c:v>-30</c:v>
                      </c:pt>
                      <c:pt idx="309">
                        <c:v>-30.2</c:v>
                      </c:pt>
                      <c:pt idx="310">
                        <c:v>-30.5</c:v>
                      </c:pt>
                      <c:pt idx="311">
                        <c:v>-30.8</c:v>
                      </c:pt>
                      <c:pt idx="312">
                        <c:v>-31.2</c:v>
                      </c:pt>
                      <c:pt idx="313">
                        <c:v>-31.8</c:v>
                      </c:pt>
                      <c:pt idx="314">
                        <c:v>-32.299999999999997</c:v>
                      </c:pt>
                      <c:pt idx="315">
                        <c:v>-33</c:v>
                      </c:pt>
                      <c:pt idx="316">
                        <c:v>-33.700000000000003</c:v>
                      </c:pt>
                      <c:pt idx="317">
                        <c:v>-34.5</c:v>
                      </c:pt>
                      <c:pt idx="318">
                        <c:v>-35.200000000000003</c:v>
                      </c:pt>
                      <c:pt idx="319">
                        <c:v>-36</c:v>
                      </c:pt>
                      <c:pt idx="320">
                        <c:v>-36.799999999999997</c:v>
                      </c:pt>
                      <c:pt idx="321">
                        <c:v>-37.6</c:v>
                      </c:pt>
                      <c:pt idx="322">
                        <c:v>-38.299999999999997</c:v>
                      </c:pt>
                      <c:pt idx="323">
                        <c:v>-39.200000000000003</c:v>
                      </c:pt>
                      <c:pt idx="324">
                        <c:v>-39.9</c:v>
                      </c:pt>
                      <c:pt idx="325">
                        <c:v>-40.799999999999997</c:v>
                      </c:pt>
                      <c:pt idx="326">
                        <c:v>-41.7</c:v>
                      </c:pt>
                      <c:pt idx="327">
                        <c:v>-42.4</c:v>
                      </c:pt>
                      <c:pt idx="328">
                        <c:v>-43.3</c:v>
                      </c:pt>
                      <c:pt idx="329">
                        <c:v>-44</c:v>
                      </c:pt>
                      <c:pt idx="330">
                        <c:v>-44.8</c:v>
                      </c:pt>
                      <c:pt idx="331">
                        <c:v>-45.4</c:v>
                      </c:pt>
                      <c:pt idx="332">
                        <c:v>-46.1</c:v>
                      </c:pt>
                      <c:pt idx="333">
                        <c:v>-46.7</c:v>
                      </c:pt>
                      <c:pt idx="334">
                        <c:v>-47.2</c:v>
                      </c:pt>
                      <c:pt idx="335">
                        <c:v>-47.7</c:v>
                      </c:pt>
                      <c:pt idx="336">
                        <c:v>-48</c:v>
                      </c:pt>
                      <c:pt idx="337">
                        <c:v>-48.3</c:v>
                      </c:pt>
                      <c:pt idx="338">
                        <c:v>-48.4</c:v>
                      </c:pt>
                      <c:pt idx="339">
                        <c:v>-48.4</c:v>
                      </c:pt>
                      <c:pt idx="340">
                        <c:v>-48.4</c:v>
                      </c:pt>
                      <c:pt idx="341">
                        <c:v>-48.4</c:v>
                      </c:pt>
                      <c:pt idx="342">
                        <c:v>-48.4</c:v>
                      </c:pt>
                      <c:pt idx="343">
                        <c:v>-48.4</c:v>
                      </c:pt>
                      <c:pt idx="344">
                        <c:v>-48.4</c:v>
                      </c:pt>
                      <c:pt idx="345">
                        <c:v>-48.3</c:v>
                      </c:pt>
                      <c:pt idx="346">
                        <c:v>-48.4</c:v>
                      </c:pt>
                      <c:pt idx="347">
                        <c:v>-48.3</c:v>
                      </c:pt>
                      <c:pt idx="348">
                        <c:v>-48.4</c:v>
                      </c:pt>
                      <c:pt idx="349">
                        <c:v>-48.4</c:v>
                      </c:pt>
                      <c:pt idx="350">
                        <c:v>-48.4</c:v>
                      </c:pt>
                      <c:pt idx="351">
                        <c:v>-48.4</c:v>
                      </c:pt>
                      <c:pt idx="352">
                        <c:v>-48.4</c:v>
                      </c:pt>
                      <c:pt idx="353">
                        <c:v>-48.4</c:v>
                      </c:pt>
                      <c:pt idx="354">
                        <c:v>-48.5</c:v>
                      </c:pt>
                      <c:pt idx="355">
                        <c:v>-48.5</c:v>
                      </c:pt>
                      <c:pt idx="356">
                        <c:v>-48.5</c:v>
                      </c:pt>
                      <c:pt idx="357">
                        <c:v>-48.4</c:v>
                      </c:pt>
                      <c:pt idx="358">
                        <c:v>-48.1</c:v>
                      </c:pt>
                      <c:pt idx="359">
                        <c:v>-47.5</c:v>
                      </c:pt>
                      <c:pt idx="360">
                        <c:v>-47</c:v>
                      </c:pt>
                      <c:pt idx="361">
                        <c:v>-46.8</c:v>
                      </c:pt>
                      <c:pt idx="362">
                        <c:v>-46.7</c:v>
                      </c:pt>
                      <c:pt idx="363">
                        <c:v>-46.7</c:v>
                      </c:pt>
                      <c:pt idx="364">
                        <c:v>-46.7</c:v>
                      </c:pt>
                      <c:pt idx="365">
                        <c:v>-46.8</c:v>
                      </c:pt>
                      <c:pt idx="366">
                        <c:v>-47</c:v>
                      </c:pt>
                      <c:pt idx="367">
                        <c:v>-47.1</c:v>
                      </c:pt>
                      <c:pt idx="368">
                        <c:v>-47.3</c:v>
                      </c:pt>
                      <c:pt idx="369">
                        <c:v>-47.4</c:v>
                      </c:pt>
                      <c:pt idx="370">
                        <c:v>-47.5</c:v>
                      </c:pt>
                      <c:pt idx="371">
                        <c:v>-47.7</c:v>
                      </c:pt>
                      <c:pt idx="372">
                        <c:v>-47.8</c:v>
                      </c:pt>
                      <c:pt idx="373">
                        <c:v>-47.9</c:v>
                      </c:pt>
                      <c:pt idx="374">
                        <c:v>-47.9</c:v>
                      </c:pt>
                      <c:pt idx="375">
                        <c:v>-48</c:v>
                      </c:pt>
                      <c:pt idx="376">
                        <c:v>-48.1</c:v>
                      </c:pt>
                      <c:pt idx="377">
                        <c:v>-48.2</c:v>
                      </c:pt>
                      <c:pt idx="378">
                        <c:v>-48.2</c:v>
                      </c:pt>
                      <c:pt idx="379">
                        <c:v>-48.3</c:v>
                      </c:pt>
                      <c:pt idx="380">
                        <c:v>-48.3</c:v>
                      </c:pt>
                      <c:pt idx="381">
                        <c:v>-48.3</c:v>
                      </c:pt>
                      <c:pt idx="382">
                        <c:v>-48.3</c:v>
                      </c:pt>
                      <c:pt idx="383">
                        <c:v>-48.3</c:v>
                      </c:pt>
                      <c:pt idx="384">
                        <c:v>-48.1</c:v>
                      </c:pt>
                      <c:pt idx="385">
                        <c:v>-47.8</c:v>
                      </c:pt>
                      <c:pt idx="386">
                        <c:v>-47.4</c:v>
                      </c:pt>
                      <c:pt idx="387">
                        <c:v>-46.9</c:v>
                      </c:pt>
                      <c:pt idx="388">
                        <c:v>-46.3</c:v>
                      </c:pt>
                      <c:pt idx="389">
                        <c:v>-45.6</c:v>
                      </c:pt>
                      <c:pt idx="390">
                        <c:v>-44.9</c:v>
                      </c:pt>
                      <c:pt idx="391">
                        <c:v>-44.3</c:v>
                      </c:pt>
                      <c:pt idx="392">
                        <c:v>-43.6</c:v>
                      </c:pt>
                      <c:pt idx="393">
                        <c:v>-42.8</c:v>
                      </c:pt>
                      <c:pt idx="394">
                        <c:v>-42</c:v>
                      </c:pt>
                      <c:pt idx="395">
                        <c:v>-41</c:v>
                      </c:pt>
                      <c:pt idx="396">
                        <c:v>-40</c:v>
                      </c:pt>
                      <c:pt idx="397">
                        <c:v>-38.799999999999997</c:v>
                      </c:pt>
                      <c:pt idx="398">
                        <c:v>-37.700000000000003</c:v>
                      </c:pt>
                      <c:pt idx="399">
                        <c:v>-36.799999999999997</c:v>
                      </c:pt>
                      <c:pt idx="400">
                        <c:v>-36.4</c:v>
                      </c:pt>
                      <c:pt idx="401">
                        <c:v>-36.299999999999997</c:v>
                      </c:pt>
                      <c:pt idx="402">
                        <c:v>-36</c:v>
                      </c:pt>
                      <c:pt idx="403">
                        <c:v>-35.700000000000003</c:v>
                      </c:pt>
                      <c:pt idx="404">
                        <c:v>-35.4</c:v>
                      </c:pt>
                      <c:pt idx="405">
                        <c:v>-35.200000000000003</c:v>
                      </c:pt>
                      <c:pt idx="406">
                        <c:v>-35</c:v>
                      </c:pt>
                      <c:pt idx="407">
                        <c:v>-34.799999999999997</c:v>
                      </c:pt>
                      <c:pt idx="408">
                        <c:v>-34.5</c:v>
                      </c:pt>
                      <c:pt idx="409">
                        <c:v>-34.299999999999997</c:v>
                      </c:pt>
                      <c:pt idx="410">
                        <c:v>-34.1</c:v>
                      </c:pt>
                      <c:pt idx="411">
                        <c:v>-33.799999999999997</c:v>
                      </c:pt>
                      <c:pt idx="412">
                        <c:v>-33.5</c:v>
                      </c:pt>
                      <c:pt idx="413">
                        <c:v>-33.299999999999997</c:v>
                      </c:pt>
                      <c:pt idx="414">
                        <c:v>-33.1</c:v>
                      </c:pt>
                      <c:pt idx="415">
                        <c:v>-32.9</c:v>
                      </c:pt>
                      <c:pt idx="416">
                        <c:v>-32.9</c:v>
                      </c:pt>
                      <c:pt idx="417">
                        <c:v>-32.799999999999997</c:v>
                      </c:pt>
                      <c:pt idx="418">
                        <c:v>-32.700000000000003</c:v>
                      </c:pt>
                      <c:pt idx="419">
                        <c:v>-32.5</c:v>
                      </c:pt>
                      <c:pt idx="420">
                        <c:v>-32.5</c:v>
                      </c:pt>
                      <c:pt idx="421">
                        <c:v>-32.4</c:v>
                      </c:pt>
                      <c:pt idx="422">
                        <c:v>-32.299999999999997</c:v>
                      </c:pt>
                      <c:pt idx="423">
                        <c:v>-32.200000000000003</c:v>
                      </c:pt>
                      <c:pt idx="424">
                        <c:v>-32.1</c:v>
                      </c:pt>
                      <c:pt idx="425">
                        <c:v>-32</c:v>
                      </c:pt>
                      <c:pt idx="426">
                        <c:v>-31.9</c:v>
                      </c:pt>
                      <c:pt idx="427">
                        <c:v>-31.8</c:v>
                      </c:pt>
                      <c:pt idx="428">
                        <c:v>-31.7</c:v>
                      </c:pt>
                      <c:pt idx="429">
                        <c:v>-31.6</c:v>
                      </c:pt>
                      <c:pt idx="430">
                        <c:v>-31.5</c:v>
                      </c:pt>
                      <c:pt idx="431">
                        <c:v>-31.4</c:v>
                      </c:pt>
                      <c:pt idx="432">
                        <c:v>-31.3</c:v>
                      </c:pt>
                      <c:pt idx="433">
                        <c:v>-31.2</c:v>
                      </c:pt>
                      <c:pt idx="434">
                        <c:v>-31.2</c:v>
                      </c:pt>
                      <c:pt idx="435">
                        <c:v>-31</c:v>
                      </c:pt>
                      <c:pt idx="436">
                        <c:v>-30.9</c:v>
                      </c:pt>
                      <c:pt idx="437">
                        <c:v>-30.8</c:v>
                      </c:pt>
                      <c:pt idx="438">
                        <c:v>-30.8</c:v>
                      </c:pt>
                      <c:pt idx="439">
                        <c:v>-30.7</c:v>
                      </c:pt>
                      <c:pt idx="440">
                        <c:v>-30.7</c:v>
                      </c:pt>
                      <c:pt idx="441">
                        <c:v>-29.4</c:v>
                      </c:pt>
                      <c:pt idx="442">
                        <c:v>-29.6</c:v>
                      </c:pt>
                      <c:pt idx="443">
                        <c:v>-29.9</c:v>
                      </c:pt>
                      <c:pt idx="444">
                        <c:v>-30</c:v>
                      </c:pt>
                      <c:pt idx="445">
                        <c:v>-30.1</c:v>
                      </c:pt>
                      <c:pt idx="446">
                        <c:v>-30</c:v>
                      </c:pt>
                      <c:pt idx="447">
                        <c:v>-30</c:v>
                      </c:pt>
                      <c:pt idx="448">
                        <c:v>-30</c:v>
                      </c:pt>
                      <c:pt idx="449">
                        <c:v>-29.9</c:v>
                      </c:pt>
                      <c:pt idx="450">
                        <c:v>-29.9</c:v>
                      </c:pt>
                      <c:pt idx="451">
                        <c:v>-29.8</c:v>
                      </c:pt>
                      <c:pt idx="452">
                        <c:v>-29.7</c:v>
                      </c:pt>
                      <c:pt idx="453">
                        <c:v>-29.6</c:v>
                      </c:pt>
                      <c:pt idx="454">
                        <c:v>-29.5</c:v>
                      </c:pt>
                      <c:pt idx="455">
                        <c:v>-29.5</c:v>
                      </c:pt>
                      <c:pt idx="456">
                        <c:v>-29.4</c:v>
                      </c:pt>
                      <c:pt idx="457">
                        <c:v>-29.4</c:v>
                      </c:pt>
                      <c:pt idx="458">
                        <c:v>-29.3</c:v>
                      </c:pt>
                      <c:pt idx="459">
                        <c:v>-29.2</c:v>
                      </c:pt>
                      <c:pt idx="460">
                        <c:v>-29.2</c:v>
                      </c:pt>
                      <c:pt idx="461">
                        <c:v>-29</c:v>
                      </c:pt>
                      <c:pt idx="462">
                        <c:v>-29</c:v>
                      </c:pt>
                      <c:pt idx="463">
                        <c:v>-28.9</c:v>
                      </c:pt>
                      <c:pt idx="464">
                        <c:v>-28.9</c:v>
                      </c:pt>
                      <c:pt idx="465">
                        <c:v>-28.8</c:v>
                      </c:pt>
                      <c:pt idx="466">
                        <c:v>-28.8</c:v>
                      </c:pt>
                      <c:pt idx="467">
                        <c:v>-28.7</c:v>
                      </c:pt>
                      <c:pt idx="468">
                        <c:v>-28.7</c:v>
                      </c:pt>
                      <c:pt idx="469">
                        <c:v>-28.6</c:v>
                      </c:pt>
                      <c:pt idx="470">
                        <c:v>-28.5</c:v>
                      </c:pt>
                      <c:pt idx="471">
                        <c:v>-27.4</c:v>
                      </c:pt>
                      <c:pt idx="472">
                        <c:v>-27.5</c:v>
                      </c:pt>
                      <c:pt idx="473">
                        <c:v>-27.7</c:v>
                      </c:pt>
                      <c:pt idx="474">
                        <c:v>-27.9</c:v>
                      </c:pt>
                      <c:pt idx="475">
                        <c:v>-28</c:v>
                      </c:pt>
                      <c:pt idx="476">
                        <c:v>-28</c:v>
                      </c:pt>
                      <c:pt idx="477">
                        <c:v>-28</c:v>
                      </c:pt>
                      <c:pt idx="478">
                        <c:v>-28</c:v>
                      </c:pt>
                      <c:pt idx="479">
                        <c:v>-27.9</c:v>
                      </c:pt>
                      <c:pt idx="480">
                        <c:v>-27.9</c:v>
                      </c:pt>
                      <c:pt idx="481">
                        <c:v>-27.8</c:v>
                      </c:pt>
                      <c:pt idx="482">
                        <c:v>-27.8</c:v>
                      </c:pt>
                      <c:pt idx="483">
                        <c:v>-27.7</c:v>
                      </c:pt>
                      <c:pt idx="484">
                        <c:v>-27.7</c:v>
                      </c:pt>
                      <c:pt idx="485">
                        <c:v>-27.6</c:v>
                      </c:pt>
                      <c:pt idx="486">
                        <c:v>-27.6</c:v>
                      </c:pt>
                      <c:pt idx="487">
                        <c:v>-27.5</c:v>
                      </c:pt>
                      <c:pt idx="488">
                        <c:v>-27.4</c:v>
                      </c:pt>
                      <c:pt idx="489">
                        <c:v>-27.4</c:v>
                      </c:pt>
                      <c:pt idx="490">
                        <c:v>-27.3</c:v>
                      </c:pt>
                      <c:pt idx="491">
                        <c:v>-27.3</c:v>
                      </c:pt>
                      <c:pt idx="492">
                        <c:v>-27.2</c:v>
                      </c:pt>
                      <c:pt idx="493">
                        <c:v>-27.2</c:v>
                      </c:pt>
                      <c:pt idx="494">
                        <c:v>-27.1</c:v>
                      </c:pt>
                      <c:pt idx="495">
                        <c:v>-27.1</c:v>
                      </c:pt>
                      <c:pt idx="496">
                        <c:v>-27</c:v>
                      </c:pt>
                      <c:pt idx="497">
                        <c:v>-27.1</c:v>
                      </c:pt>
                      <c:pt idx="498">
                        <c:v>-27</c:v>
                      </c:pt>
                      <c:pt idx="499">
                        <c:v>-26.9</c:v>
                      </c:pt>
                      <c:pt idx="500">
                        <c:v>-26.8</c:v>
                      </c:pt>
                      <c:pt idx="501">
                        <c:v>-25.9</c:v>
                      </c:pt>
                      <c:pt idx="502">
                        <c:v>-25.8</c:v>
                      </c:pt>
                      <c:pt idx="503">
                        <c:v>-26.1</c:v>
                      </c:pt>
                      <c:pt idx="504">
                        <c:v>-26.3</c:v>
                      </c:pt>
                      <c:pt idx="505">
                        <c:v>-26.4</c:v>
                      </c:pt>
                      <c:pt idx="506">
                        <c:v>-26.4</c:v>
                      </c:pt>
                      <c:pt idx="507">
                        <c:v>-26.4</c:v>
                      </c:pt>
                      <c:pt idx="508">
                        <c:v>-26.4</c:v>
                      </c:pt>
                      <c:pt idx="509">
                        <c:v>-26.4</c:v>
                      </c:pt>
                      <c:pt idx="510">
                        <c:v>-26.4</c:v>
                      </c:pt>
                      <c:pt idx="511">
                        <c:v>-26.4</c:v>
                      </c:pt>
                      <c:pt idx="512">
                        <c:v>-26.3</c:v>
                      </c:pt>
                      <c:pt idx="513">
                        <c:v>-26.3</c:v>
                      </c:pt>
                      <c:pt idx="514">
                        <c:v>-26.2</c:v>
                      </c:pt>
                      <c:pt idx="515">
                        <c:v>-26.2</c:v>
                      </c:pt>
                      <c:pt idx="516">
                        <c:v>-26.2</c:v>
                      </c:pt>
                      <c:pt idx="517">
                        <c:v>-26.2</c:v>
                      </c:pt>
                      <c:pt idx="518">
                        <c:v>-26.1</c:v>
                      </c:pt>
                      <c:pt idx="519">
                        <c:v>-26</c:v>
                      </c:pt>
                      <c:pt idx="520">
                        <c:v>-26</c:v>
                      </c:pt>
                      <c:pt idx="521">
                        <c:v>-26</c:v>
                      </c:pt>
                      <c:pt idx="522">
                        <c:v>-25.9</c:v>
                      </c:pt>
                      <c:pt idx="523">
                        <c:v>-25.9</c:v>
                      </c:pt>
                      <c:pt idx="524">
                        <c:v>-25.8</c:v>
                      </c:pt>
                      <c:pt idx="525">
                        <c:v>-25.8</c:v>
                      </c:pt>
                      <c:pt idx="526">
                        <c:v>-25.7</c:v>
                      </c:pt>
                      <c:pt idx="527">
                        <c:v>-25.7</c:v>
                      </c:pt>
                      <c:pt idx="528">
                        <c:v>-25.7</c:v>
                      </c:pt>
                      <c:pt idx="529">
                        <c:v>-25.7</c:v>
                      </c:pt>
                      <c:pt idx="530">
                        <c:v>-25.6</c:v>
                      </c:pt>
                      <c:pt idx="531">
                        <c:v>-25.6</c:v>
                      </c:pt>
                      <c:pt idx="532">
                        <c:v>-24.5</c:v>
                      </c:pt>
                      <c:pt idx="533">
                        <c:v>-24.8</c:v>
                      </c:pt>
                      <c:pt idx="534">
                        <c:v>-25</c:v>
                      </c:pt>
                      <c:pt idx="535">
                        <c:v>-25.2</c:v>
                      </c:pt>
                      <c:pt idx="536">
                        <c:v>-25.2</c:v>
                      </c:pt>
                      <c:pt idx="537">
                        <c:v>-25.2</c:v>
                      </c:pt>
                      <c:pt idx="538">
                        <c:v>-25.3</c:v>
                      </c:pt>
                      <c:pt idx="539">
                        <c:v>-25.3</c:v>
                      </c:pt>
                      <c:pt idx="540">
                        <c:v>-25.2</c:v>
                      </c:pt>
                      <c:pt idx="541">
                        <c:v>-25.2</c:v>
                      </c:pt>
                      <c:pt idx="542">
                        <c:v>-25.1</c:v>
                      </c:pt>
                      <c:pt idx="543">
                        <c:v>-25.2</c:v>
                      </c:pt>
                      <c:pt idx="544">
                        <c:v>-25</c:v>
                      </c:pt>
                      <c:pt idx="545">
                        <c:v>-25</c:v>
                      </c:pt>
                      <c:pt idx="546">
                        <c:v>-25</c:v>
                      </c:pt>
                      <c:pt idx="547">
                        <c:v>-24.9</c:v>
                      </c:pt>
                      <c:pt idx="548">
                        <c:v>-24.9</c:v>
                      </c:pt>
                      <c:pt idx="549">
                        <c:v>-24.9</c:v>
                      </c:pt>
                      <c:pt idx="550">
                        <c:v>-24.9</c:v>
                      </c:pt>
                      <c:pt idx="551">
                        <c:v>-24.9</c:v>
                      </c:pt>
                      <c:pt idx="552">
                        <c:v>-24.8</c:v>
                      </c:pt>
                      <c:pt idx="553">
                        <c:v>-24.7</c:v>
                      </c:pt>
                      <c:pt idx="554">
                        <c:v>-24.8</c:v>
                      </c:pt>
                      <c:pt idx="555">
                        <c:v>-24.7</c:v>
                      </c:pt>
                      <c:pt idx="556">
                        <c:v>-24.7</c:v>
                      </c:pt>
                      <c:pt idx="557">
                        <c:v>-24.6</c:v>
                      </c:pt>
                      <c:pt idx="558">
                        <c:v>-24.5</c:v>
                      </c:pt>
                      <c:pt idx="559">
                        <c:v>-24.6</c:v>
                      </c:pt>
                      <c:pt idx="560">
                        <c:v>-24.5</c:v>
                      </c:pt>
                      <c:pt idx="561">
                        <c:v>-24.5</c:v>
                      </c:pt>
                      <c:pt idx="562">
                        <c:v>-23.5</c:v>
                      </c:pt>
                      <c:pt idx="563">
                        <c:v>-23.7</c:v>
                      </c:pt>
                      <c:pt idx="564">
                        <c:v>-23.9</c:v>
                      </c:pt>
                      <c:pt idx="565">
                        <c:v>-24</c:v>
                      </c:pt>
                      <c:pt idx="566">
                        <c:v>-24.2</c:v>
                      </c:pt>
                      <c:pt idx="567">
                        <c:v>-24.2</c:v>
                      </c:pt>
                      <c:pt idx="568">
                        <c:v>-24.2</c:v>
                      </c:pt>
                      <c:pt idx="569">
                        <c:v>-24.1</c:v>
                      </c:pt>
                      <c:pt idx="570">
                        <c:v>-24.2</c:v>
                      </c:pt>
                      <c:pt idx="571">
                        <c:v>-24.1</c:v>
                      </c:pt>
                      <c:pt idx="572">
                        <c:v>-24</c:v>
                      </c:pt>
                      <c:pt idx="573">
                        <c:v>-24</c:v>
                      </c:pt>
                      <c:pt idx="574">
                        <c:v>-24</c:v>
                      </c:pt>
                      <c:pt idx="575">
                        <c:v>-23.9</c:v>
                      </c:pt>
                      <c:pt idx="576">
                        <c:v>-23.8</c:v>
                      </c:pt>
                      <c:pt idx="577">
                        <c:v>-23.8</c:v>
                      </c:pt>
                      <c:pt idx="578">
                        <c:v>-23.7</c:v>
                      </c:pt>
                      <c:pt idx="579">
                        <c:v>-23.5</c:v>
                      </c:pt>
                      <c:pt idx="580">
                        <c:v>-23.4</c:v>
                      </c:pt>
                      <c:pt idx="581">
                        <c:v>-23.3</c:v>
                      </c:pt>
                      <c:pt idx="582">
                        <c:v>-23.1</c:v>
                      </c:pt>
                      <c:pt idx="583">
                        <c:v>-22.9</c:v>
                      </c:pt>
                      <c:pt idx="584">
                        <c:v>-22.7</c:v>
                      </c:pt>
                      <c:pt idx="585">
                        <c:v>-22.4</c:v>
                      </c:pt>
                      <c:pt idx="586">
                        <c:v>-22.1</c:v>
                      </c:pt>
                      <c:pt idx="587">
                        <c:v>-22</c:v>
                      </c:pt>
                      <c:pt idx="588">
                        <c:v>-22</c:v>
                      </c:pt>
                      <c:pt idx="589">
                        <c:v>-21.8</c:v>
                      </c:pt>
                      <c:pt idx="590">
                        <c:v>-21.7</c:v>
                      </c:pt>
                      <c:pt idx="591">
                        <c:v>-21.5</c:v>
                      </c:pt>
                      <c:pt idx="592">
                        <c:v>-20.8</c:v>
                      </c:pt>
                      <c:pt idx="593">
                        <c:v>-20.7</c:v>
                      </c:pt>
                      <c:pt idx="594">
                        <c:v>-20.399999999999999</c:v>
                      </c:pt>
                      <c:pt idx="595">
                        <c:v>-20.2</c:v>
                      </c:pt>
                      <c:pt idx="596">
                        <c:v>-20.100000000000001</c:v>
                      </c:pt>
                      <c:pt idx="597">
                        <c:v>-20</c:v>
                      </c:pt>
                      <c:pt idx="598">
                        <c:v>-19.899999999999999</c:v>
                      </c:pt>
                      <c:pt idx="599">
                        <c:v>-19.8</c:v>
                      </c:pt>
                      <c:pt idx="600">
                        <c:v>-19.8</c:v>
                      </c:pt>
                      <c:pt idx="601">
                        <c:v>-19.7</c:v>
                      </c:pt>
                      <c:pt idx="602">
                        <c:v>-19.600000000000001</c:v>
                      </c:pt>
                      <c:pt idx="603">
                        <c:v>-19.5</c:v>
                      </c:pt>
                      <c:pt idx="604">
                        <c:v>-19.399999999999999</c:v>
                      </c:pt>
                      <c:pt idx="605">
                        <c:v>-19.399999999999999</c:v>
                      </c:pt>
                      <c:pt idx="606">
                        <c:v>-19.3</c:v>
                      </c:pt>
                      <c:pt idx="607">
                        <c:v>-19.3</c:v>
                      </c:pt>
                      <c:pt idx="608">
                        <c:v>-19.2</c:v>
                      </c:pt>
                      <c:pt idx="609">
                        <c:v>-19.2</c:v>
                      </c:pt>
                      <c:pt idx="610">
                        <c:v>-19.2</c:v>
                      </c:pt>
                      <c:pt idx="611">
                        <c:v>-19.100000000000001</c:v>
                      </c:pt>
                      <c:pt idx="612">
                        <c:v>-19</c:v>
                      </c:pt>
                      <c:pt idx="613">
                        <c:v>-19</c:v>
                      </c:pt>
                      <c:pt idx="614">
                        <c:v>-19</c:v>
                      </c:pt>
                      <c:pt idx="615">
                        <c:v>-18.899999999999999</c:v>
                      </c:pt>
                      <c:pt idx="616">
                        <c:v>-18.899999999999999</c:v>
                      </c:pt>
                      <c:pt idx="617">
                        <c:v>-18.899999999999999</c:v>
                      </c:pt>
                      <c:pt idx="618">
                        <c:v>-18.8</c:v>
                      </c:pt>
                      <c:pt idx="619">
                        <c:v>-18.8</c:v>
                      </c:pt>
                      <c:pt idx="620">
                        <c:v>-18.7</c:v>
                      </c:pt>
                      <c:pt idx="621">
                        <c:v>-18.7</c:v>
                      </c:pt>
                      <c:pt idx="622">
                        <c:v>-18.7</c:v>
                      </c:pt>
                      <c:pt idx="623">
                        <c:v>-18.5</c:v>
                      </c:pt>
                      <c:pt idx="624">
                        <c:v>-18.399999999999999</c:v>
                      </c:pt>
                      <c:pt idx="625">
                        <c:v>-18.399999999999999</c:v>
                      </c:pt>
                      <c:pt idx="626">
                        <c:v>-18.399999999999999</c:v>
                      </c:pt>
                      <c:pt idx="627">
                        <c:v>-18.399999999999999</c:v>
                      </c:pt>
                      <c:pt idx="628">
                        <c:v>-18.399999999999999</c:v>
                      </c:pt>
                      <c:pt idx="629">
                        <c:v>-18.5</c:v>
                      </c:pt>
                      <c:pt idx="630">
                        <c:v>-18.399999999999999</c:v>
                      </c:pt>
                      <c:pt idx="631">
                        <c:v>-18.399999999999999</c:v>
                      </c:pt>
                      <c:pt idx="632">
                        <c:v>-18.5</c:v>
                      </c:pt>
                      <c:pt idx="633">
                        <c:v>-18.399999999999999</c:v>
                      </c:pt>
                      <c:pt idx="634">
                        <c:v>-18.399999999999999</c:v>
                      </c:pt>
                      <c:pt idx="635">
                        <c:v>-18.5</c:v>
                      </c:pt>
                      <c:pt idx="636">
                        <c:v>-18.399999999999999</c:v>
                      </c:pt>
                      <c:pt idx="637">
                        <c:v>-18.3</c:v>
                      </c:pt>
                      <c:pt idx="638">
                        <c:v>-18.3</c:v>
                      </c:pt>
                      <c:pt idx="639">
                        <c:v>-18.3</c:v>
                      </c:pt>
                      <c:pt idx="640">
                        <c:v>-18.3</c:v>
                      </c:pt>
                      <c:pt idx="641">
                        <c:v>-18.3</c:v>
                      </c:pt>
                      <c:pt idx="642">
                        <c:v>-18.3</c:v>
                      </c:pt>
                      <c:pt idx="643">
                        <c:v>-18.2</c:v>
                      </c:pt>
                      <c:pt idx="644">
                        <c:v>-18.2</c:v>
                      </c:pt>
                      <c:pt idx="645">
                        <c:v>-18.2</c:v>
                      </c:pt>
                      <c:pt idx="646">
                        <c:v>-18.2</c:v>
                      </c:pt>
                      <c:pt idx="647">
                        <c:v>-18.2</c:v>
                      </c:pt>
                      <c:pt idx="648">
                        <c:v>-18.2</c:v>
                      </c:pt>
                      <c:pt idx="649">
                        <c:v>-18.2</c:v>
                      </c:pt>
                      <c:pt idx="650">
                        <c:v>-18.100000000000001</c:v>
                      </c:pt>
                      <c:pt idx="651">
                        <c:v>-18.100000000000001</c:v>
                      </c:pt>
                      <c:pt idx="652">
                        <c:v>-18</c:v>
                      </c:pt>
                      <c:pt idx="653">
                        <c:v>-17.899999999999999</c:v>
                      </c:pt>
                      <c:pt idx="654">
                        <c:v>-17.8</c:v>
                      </c:pt>
                      <c:pt idx="655">
                        <c:v>-17.8</c:v>
                      </c:pt>
                      <c:pt idx="656">
                        <c:v>-17.8</c:v>
                      </c:pt>
                      <c:pt idx="657">
                        <c:v>-17.8</c:v>
                      </c:pt>
                      <c:pt idx="658">
                        <c:v>-17.8</c:v>
                      </c:pt>
                      <c:pt idx="659">
                        <c:v>-17.8</c:v>
                      </c:pt>
                      <c:pt idx="660">
                        <c:v>-17.8</c:v>
                      </c:pt>
                      <c:pt idx="661">
                        <c:v>-17.8</c:v>
                      </c:pt>
                      <c:pt idx="662">
                        <c:v>-17.8</c:v>
                      </c:pt>
                      <c:pt idx="663">
                        <c:v>-17.8</c:v>
                      </c:pt>
                      <c:pt idx="664">
                        <c:v>-17.8</c:v>
                      </c:pt>
                      <c:pt idx="665">
                        <c:v>-17.7</c:v>
                      </c:pt>
                      <c:pt idx="666">
                        <c:v>-17.7</c:v>
                      </c:pt>
                      <c:pt idx="667">
                        <c:v>-17.7</c:v>
                      </c:pt>
                      <c:pt idx="668">
                        <c:v>-17.7</c:v>
                      </c:pt>
                      <c:pt idx="669">
                        <c:v>-17.7</c:v>
                      </c:pt>
                      <c:pt idx="670">
                        <c:v>-17.7</c:v>
                      </c:pt>
                      <c:pt idx="671">
                        <c:v>-17.7</c:v>
                      </c:pt>
                      <c:pt idx="672">
                        <c:v>-17.600000000000001</c:v>
                      </c:pt>
                      <c:pt idx="673">
                        <c:v>-17.600000000000001</c:v>
                      </c:pt>
                      <c:pt idx="674">
                        <c:v>-17.7</c:v>
                      </c:pt>
                      <c:pt idx="675">
                        <c:v>-17.600000000000001</c:v>
                      </c:pt>
                      <c:pt idx="676">
                        <c:v>-17.600000000000001</c:v>
                      </c:pt>
                      <c:pt idx="677">
                        <c:v>-17.600000000000001</c:v>
                      </c:pt>
                      <c:pt idx="678">
                        <c:v>-17.5</c:v>
                      </c:pt>
                      <c:pt idx="679">
                        <c:v>-17.5</c:v>
                      </c:pt>
                      <c:pt idx="680">
                        <c:v>-17.5</c:v>
                      </c:pt>
                      <c:pt idx="681">
                        <c:v>-17.5</c:v>
                      </c:pt>
                      <c:pt idx="682">
                        <c:v>-17.5</c:v>
                      </c:pt>
                      <c:pt idx="683">
                        <c:v>-17.399999999999999</c:v>
                      </c:pt>
                      <c:pt idx="684">
                        <c:v>-17.3</c:v>
                      </c:pt>
                      <c:pt idx="685">
                        <c:v>-17.3</c:v>
                      </c:pt>
                      <c:pt idx="686">
                        <c:v>-17.3</c:v>
                      </c:pt>
                      <c:pt idx="687">
                        <c:v>-17.3</c:v>
                      </c:pt>
                      <c:pt idx="688">
                        <c:v>-17.3</c:v>
                      </c:pt>
                      <c:pt idx="689">
                        <c:v>-17.3</c:v>
                      </c:pt>
                      <c:pt idx="690">
                        <c:v>-17.3</c:v>
                      </c:pt>
                      <c:pt idx="691">
                        <c:v>-17.3</c:v>
                      </c:pt>
                      <c:pt idx="692">
                        <c:v>-17.3</c:v>
                      </c:pt>
                      <c:pt idx="693">
                        <c:v>-17.3</c:v>
                      </c:pt>
                      <c:pt idx="694">
                        <c:v>-17.3</c:v>
                      </c:pt>
                      <c:pt idx="695">
                        <c:v>-17.3</c:v>
                      </c:pt>
                      <c:pt idx="696">
                        <c:v>-17.3</c:v>
                      </c:pt>
                      <c:pt idx="697">
                        <c:v>-17.2</c:v>
                      </c:pt>
                      <c:pt idx="698">
                        <c:v>-17.2</c:v>
                      </c:pt>
                      <c:pt idx="699">
                        <c:v>-17.2</c:v>
                      </c:pt>
                      <c:pt idx="700">
                        <c:v>-17.2</c:v>
                      </c:pt>
                      <c:pt idx="701">
                        <c:v>-17.2</c:v>
                      </c:pt>
                      <c:pt idx="702">
                        <c:v>-17.2</c:v>
                      </c:pt>
                      <c:pt idx="703">
                        <c:v>-17.2</c:v>
                      </c:pt>
                      <c:pt idx="704">
                        <c:v>-17.2</c:v>
                      </c:pt>
                      <c:pt idx="705">
                        <c:v>-17.100000000000001</c:v>
                      </c:pt>
                      <c:pt idx="706">
                        <c:v>-17.100000000000001</c:v>
                      </c:pt>
                      <c:pt idx="707">
                        <c:v>-17</c:v>
                      </c:pt>
                      <c:pt idx="708">
                        <c:v>-17.100000000000001</c:v>
                      </c:pt>
                      <c:pt idx="709">
                        <c:v>-17</c:v>
                      </c:pt>
                      <c:pt idx="710">
                        <c:v>-17</c:v>
                      </c:pt>
                      <c:pt idx="711">
                        <c:v>-17</c:v>
                      </c:pt>
                      <c:pt idx="712">
                        <c:v>-17</c:v>
                      </c:pt>
                      <c:pt idx="713">
                        <c:v>-17</c:v>
                      </c:pt>
                      <c:pt idx="714">
                        <c:v>-16.8</c:v>
                      </c:pt>
                      <c:pt idx="715">
                        <c:v>-16.8</c:v>
                      </c:pt>
                      <c:pt idx="716">
                        <c:v>-16.8</c:v>
                      </c:pt>
                      <c:pt idx="717">
                        <c:v>-16.8</c:v>
                      </c:pt>
                      <c:pt idx="718">
                        <c:v>-16.8</c:v>
                      </c:pt>
                      <c:pt idx="719">
                        <c:v>-16.8</c:v>
                      </c:pt>
                      <c:pt idx="720">
                        <c:v>-16.8</c:v>
                      </c:pt>
                      <c:pt idx="721">
                        <c:v>-16.8</c:v>
                      </c:pt>
                      <c:pt idx="722">
                        <c:v>-16.8</c:v>
                      </c:pt>
                      <c:pt idx="723">
                        <c:v>-16.8</c:v>
                      </c:pt>
                      <c:pt idx="724">
                        <c:v>-16.8</c:v>
                      </c:pt>
                      <c:pt idx="725">
                        <c:v>-16.8</c:v>
                      </c:pt>
                      <c:pt idx="726">
                        <c:v>-16.8</c:v>
                      </c:pt>
                      <c:pt idx="727">
                        <c:v>-16.8</c:v>
                      </c:pt>
                      <c:pt idx="728">
                        <c:v>-16.8</c:v>
                      </c:pt>
                      <c:pt idx="729">
                        <c:v>-16.8</c:v>
                      </c:pt>
                      <c:pt idx="730">
                        <c:v>-16.8</c:v>
                      </c:pt>
                      <c:pt idx="731">
                        <c:v>-16.7</c:v>
                      </c:pt>
                      <c:pt idx="732">
                        <c:v>-16.7</c:v>
                      </c:pt>
                      <c:pt idx="733">
                        <c:v>-16.7</c:v>
                      </c:pt>
                      <c:pt idx="734">
                        <c:v>-16.7</c:v>
                      </c:pt>
                      <c:pt idx="735">
                        <c:v>-16.7</c:v>
                      </c:pt>
                      <c:pt idx="736">
                        <c:v>-16.7</c:v>
                      </c:pt>
                      <c:pt idx="737">
                        <c:v>-16.7</c:v>
                      </c:pt>
                      <c:pt idx="738">
                        <c:v>-16.600000000000001</c:v>
                      </c:pt>
                      <c:pt idx="739">
                        <c:v>-16.600000000000001</c:v>
                      </c:pt>
                      <c:pt idx="740">
                        <c:v>-16.600000000000001</c:v>
                      </c:pt>
                      <c:pt idx="741">
                        <c:v>-16.5</c:v>
                      </c:pt>
                      <c:pt idx="742">
                        <c:v>-16.5</c:v>
                      </c:pt>
                      <c:pt idx="743">
                        <c:v>-16.5</c:v>
                      </c:pt>
                      <c:pt idx="744">
                        <c:v>-16.399999999999999</c:v>
                      </c:pt>
                      <c:pt idx="745">
                        <c:v>-16.399999999999999</c:v>
                      </c:pt>
                      <c:pt idx="746">
                        <c:v>-16.3</c:v>
                      </c:pt>
                      <c:pt idx="747">
                        <c:v>-16.3</c:v>
                      </c:pt>
                      <c:pt idx="748">
                        <c:v>-16.399999999999999</c:v>
                      </c:pt>
                      <c:pt idx="749">
                        <c:v>-16.3</c:v>
                      </c:pt>
                      <c:pt idx="750">
                        <c:v>-16.3</c:v>
                      </c:pt>
                      <c:pt idx="751">
                        <c:v>-16.3</c:v>
                      </c:pt>
                      <c:pt idx="752">
                        <c:v>-16.3</c:v>
                      </c:pt>
                      <c:pt idx="753">
                        <c:v>-16.3</c:v>
                      </c:pt>
                      <c:pt idx="754">
                        <c:v>-16.3</c:v>
                      </c:pt>
                      <c:pt idx="755">
                        <c:v>-16.3</c:v>
                      </c:pt>
                      <c:pt idx="756">
                        <c:v>-16.3</c:v>
                      </c:pt>
                      <c:pt idx="757">
                        <c:v>-16.3</c:v>
                      </c:pt>
                      <c:pt idx="758">
                        <c:v>-16.3</c:v>
                      </c:pt>
                      <c:pt idx="759">
                        <c:v>-16.3</c:v>
                      </c:pt>
                      <c:pt idx="760">
                        <c:v>-16.2</c:v>
                      </c:pt>
                      <c:pt idx="761">
                        <c:v>-16.3</c:v>
                      </c:pt>
                      <c:pt idx="762">
                        <c:v>-16.3</c:v>
                      </c:pt>
                      <c:pt idx="763">
                        <c:v>-16.2</c:v>
                      </c:pt>
                      <c:pt idx="764">
                        <c:v>-16.100000000000001</c:v>
                      </c:pt>
                      <c:pt idx="765">
                        <c:v>-16.2</c:v>
                      </c:pt>
                      <c:pt idx="766">
                        <c:v>-16.2</c:v>
                      </c:pt>
                      <c:pt idx="767">
                        <c:v>-16.2</c:v>
                      </c:pt>
                      <c:pt idx="768">
                        <c:v>-16.2</c:v>
                      </c:pt>
                      <c:pt idx="769">
                        <c:v>-16.100000000000001</c:v>
                      </c:pt>
                      <c:pt idx="770">
                        <c:v>-16.100000000000001</c:v>
                      </c:pt>
                      <c:pt idx="771">
                        <c:v>-16</c:v>
                      </c:pt>
                      <c:pt idx="772">
                        <c:v>-16.100000000000001</c:v>
                      </c:pt>
                      <c:pt idx="773">
                        <c:v>-16</c:v>
                      </c:pt>
                      <c:pt idx="774">
                        <c:v>-16</c:v>
                      </c:pt>
                      <c:pt idx="775">
                        <c:v>-15.8</c:v>
                      </c:pt>
                      <c:pt idx="776">
                        <c:v>-15.8</c:v>
                      </c:pt>
                      <c:pt idx="777">
                        <c:v>-15.8</c:v>
                      </c:pt>
                      <c:pt idx="778">
                        <c:v>-15.8</c:v>
                      </c:pt>
                      <c:pt idx="779">
                        <c:v>-15.8</c:v>
                      </c:pt>
                      <c:pt idx="780">
                        <c:v>-15.8</c:v>
                      </c:pt>
                      <c:pt idx="781">
                        <c:v>-15.8</c:v>
                      </c:pt>
                      <c:pt idx="782">
                        <c:v>-15.8</c:v>
                      </c:pt>
                      <c:pt idx="783">
                        <c:v>-15.8</c:v>
                      </c:pt>
                      <c:pt idx="784">
                        <c:v>-15.8</c:v>
                      </c:pt>
                      <c:pt idx="785">
                        <c:v>-15.8</c:v>
                      </c:pt>
                      <c:pt idx="786">
                        <c:v>-15.7</c:v>
                      </c:pt>
                      <c:pt idx="787">
                        <c:v>-15.7</c:v>
                      </c:pt>
                      <c:pt idx="788">
                        <c:v>-15.7</c:v>
                      </c:pt>
                      <c:pt idx="789">
                        <c:v>-15.7</c:v>
                      </c:pt>
                      <c:pt idx="790">
                        <c:v>-15.7</c:v>
                      </c:pt>
                      <c:pt idx="791">
                        <c:v>-15.7</c:v>
                      </c:pt>
                      <c:pt idx="792">
                        <c:v>-15.6</c:v>
                      </c:pt>
                      <c:pt idx="793">
                        <c:v>-15.6</c:v>
                      </c:pt>
                      <c:pt idx="794">
                        <c:v>-15.6</c:v>
                      </c:pt>
                      <c:pt idx="795">
                        <c:v>-15.5</c:v>
                      </c:pt>
                      <c:pt idx="796">
                        <c:v>-15.5</c:v>
                      </c:pt>
                      <c:pt idx="797">
                        <c:v>-15.5</c:v>
                      </c:pt>
                      <c:pt idx="798">
                        <c:v>-15.4</c:v>
                      </c:pt>
                      <c:pt idx="799">
                        <c:v>-15.4</c:v>
                      </c:pt>
                      <c:pt idx="800">
                        <c:v>-15.4</c:v>
                      </c:pt>
                      <c:pt idx="801">
                        <c:v>-15.4</c:v>
                      </c:pt>
                      <c:pt idx="802">
                        <c:v>-15.3</c:v>
                      </c:pt>
                      <c:pt idx="803">
                        <c:v>-15.3</c:v>
                      </c:pt>
                      <c:pt idx="804">
                        <c:v>-15.3</c:v>
                      </c:pt>
                      <c:pt idx="805">
                        <c:v>-15.2</c:v>
                      </c:pt>
                      <c:pt idx="806">
                        <c:v>-15.1</c:v>
                      </c:pt>
                      <c:pt idx="807">
                        <c:v>-15</c:v>
                      </c:pt>
                      <c:pt idx="808">
                        <c:v>-15</c:v>
                      </c:pt>
                      <c:pt idx="809">
                        <c:v>-15</c:v>
                      </c:pt>
                      <c:pt idx="810">
                        <c:v>-15</c:v>
                      </c:pt>
                      <c:pt idx="811">
                        <c:v>-15</c:v>
                      </c:pt>
                      <c:pt idx="812">
                        <c:v>-15</c:v>
                      </c:pt>
                      <c:pt idx="813">
                        <c:v>-15</c:v>
                      </c:pt>
                      <c:pt idx="814">
                        <c:v>-14.9</c:v>
                      </c:pt>
                      <c:pt idx="815">
                        <c:v>-14.9</c:v>
                      </c:pt>
                      <c:pt idx="816">
                        <c:v>-14.9</c:v>
                      </c:pt>
                      <c:pt idx="817">
                        <c:v>-14.8</c:v>
                      </c:pt>
                      <c:pt idx="818">
                        <c:v>-14.8</c:v>
                      </c:pt>
                      <c:pt idx="819">
                        <c:v>-14.8</c:v>
                      </c:pt>
                      <c:pt idx="820">
                        <c:v>-14.8</c:v>
                      </c:pt>
                      <c:pt idx="821">
                        <c:v>-14.8</c:v>
                      </c:pt>
                      <c:pt idx="822">
                        <c:v>-14.7</c:v>
                      </c:pt>
                      <c:pt idx="823">
                        <c:v>-14.7</c:v>
                      </c:pt>
                      <c:pt idx="824">
                        <c:v>-14.6</c:v>
                      </c:pt>
                      <c:pt idx="825">
                        <c:v>-14.6</c:v>
                      </c:pt>
                      <c:pt idx="826">
                        <c:v>-14.5</c:v>
                      </c:pt>
                      <c:pt idx="827">
                        <c:v>-14.5</c:v>
                      </c:pt>
                      <c:pt idx="828">
                        <c:v>-14.5</c:v>
                      </c:pt>
                      <c:pt idx="829">
                        <c:v>-14.4</c:v>
                      </c:pt>
                      <c:pt idx="830">
                        <c:v>-14.4</c:v>
                      </c:pt>
                      <c:pt idx="831">
                        <c:v>-14.3</c:v>
                      </c:pt>
                      <c:pt idx="832">
                        <c:v>-14.3</c:v>
                      </c:pt>
                      <c:pt idx="833">
                        <c:v>-14.3</c:v>
                      </c:pt>
                      <c:pt idx="834">
                        <c:v>-14.2</c:v>
                      </c:pt>
                      <c:pt idx="835">
                        <c:v>-14.2</c:v>
                      </c:pt>
                      <c:pt idx="836">
                        <c:v>-14</c:v>
                      </c:pt>
                      <c:pt idx="837">
                        <c:v>-14</c:v>
                      </c:pt>
                      <c:pt idx="838">
                        <c:v>-14</c:v>
                      </c:pt>
                      <c:pt idx="839">
                        <c:v>-13.9</c:v>
                      </c:pt>
                      <c:pt idx="840">
                        <c:v>-13.9</c:v>
                      </c:pt>
                      <c:pt idx="841">
                        <c:v>-13.9</c:v>
                      </c:pt>
                      <c:pt idx="842">
                        <c:v>-13.8</c:v>
                      </c:pt>
                      <c:pt idx="843">
                        <c:v>-13.8</c:v>
                      </c:pt>
                      <c:pt idx="844">
                        <c:v>-13.7</c:v>
                      </c:pt>
                      <c:pt idx="845">
                        <c:v>-13.7</c:v>
                      </c:pt>
                      <c:pt idx="846">
                        <c:v>-13.7</c:v>
                      </c:pt>
                      <c:pt idx="847">
                        <c:v>-13.6</c:v>
                      </c:pt>
                      <c:pt idx="848">
                        <c:v>-13.5</c:v>
                      </c:pt>
                      <c:pt idx="849">
                        <c:v>-13.5</c:v>
                      </c:pt>
                      <c:pt idx="850">
                        <c:v>-13.4</c:v>
                      </c:pt>
                      <c:pt idx="851">
                        <c:v>-13.4</c:v>
                      </c:pt>
                      <c:pt idx="852">
                        <c:v>-13.3</c:v>
                      </c:pt>
                      <c:pt idx="853">
                        <c:v>-13.3</c:v>
                      </c:pt>
                      <c:pt idx="854">
                        <c:v>-13.2</c:v>
                      </c:pt>
                      <c:pt idx="855">
                        <c:v>-13.2</c:v>
                      </c:pt>
                      <c:pt idx="856">
                        <c:v>-13.1</c:v>
                      </c:pt>
                      <c:pt idx="857">
                        <c:v>-13</c:v>
                      </c:pt>
                      <c:pt idx="858">
                        <c:v>-13</c:v>
                      </c:pt>
                      <c:pt idx="859">
                        <c:v>-12.9</c:v>
                      </c:pt>
                      <c:pt idx="860">
                        <c:v>-12.9</c:v>
                      </c:pt>
                      <c:pt idx="861">
                        <c:v>-12.8</c:v>
                      </c:pt>
                      <c:pt idx="862">
                        <c:v>-12.8</c:v>
                      </c:pt>
                      <c:pt idx="863">
                        <c:v>-12.7</c:v>
                      </c:pt>
                      <c:pt idx="864">
                        <c:v>-12.7</c:v>
                      </c:pt>
                      <c:pt idx="865">
                        <c:v>-12.6</c:v>
                      </c:pt>
                      <c:pt idx="866">
                        <c:v>-12.5</c:v>
                      </c:pt>
                      <c:pt idx="867">
                        <c:v>-12.4</c:v>
                      </c:pt>
                      <c:pt idx="868">
                        <c:v>-12.3</c:v>
                      </c:pt>
                      <c:pt idx="869">
                        <c:v>-12.3</c:v>
                      </c:pt>
                      <c:pt idx="870">
                        <c:v>-12.2</c:v>
                      </c:pt>
                      <c:pt idx="871">
                        <c:v>-12.2</c:v>
                      </c:pt>
                      <c:pt idx="872">
                        <c:v>-12.2</c:v>
                      </c:pt>
                      <c:pt idx="873">
                        <c:v>-12.1</c:v>
                      </c:pt>
                      <c:pt idx="874">
                        <c:v>-12</c:v>
                      </c:pt>
                      <c:pt idx="875">
                        <c:v>-11.9</c:v>
                      </c:pt>
                      <c:pt idx="876">
                        <c:v>-11.9</c:v>
                      </c:pt>
                      <c:pt idx="877">
                        <c:v>-11.8</c:v>
                      </c:pt>
                      <c:pt idx="878">
                        <c:v>-11.7</c:v>
                      </c:pt>
                      <c:pt idx="879">
                        <c:v>-11.7</c:v>
                      </c:pt>
                      <c:pt idx="880">
                        <c:v>-11.6</c:v>
                      </c:pt>
                      <c:pt idx="881">
                        <c:v>-11.5</c:v>
                      </c:pt>
                      <c:pt idx="882">
                        <c:v>-11.4</c:v>
                      </c:pt>
                      <c:pt idx="883">
                        <c:v>-11.4</c:v>
                      </c:pt>
                      <c:pt idx="884">
                        <c:v>-11.4</c:v>
                      </c:pt>
                      <c:pt idx="885">
                        <c:v>-11.3</c:v>
                      </c:pt>
                      <c:pt idx="886">
                        <c:v>-11.2</c:v>
                      </c:pt>
                      <c:pt idx="887">
                        <c:v>-11.2</c:v>
                      </c:pt>
                      <c:pt idx="888">
                        <c:v>-11</c:v>
                      </c:pt>
                      <c:pt idx="889">
                        <c:v>-11</c:v>
                      </c:pt>
                      <c:pt idx="890">
                        <c:v>-10.9</c:v>
                      </c:pt>
                      <c:pt idx="891">
                        <c:v>-10.8</c:v>
                      </c:pt>
                      <c:pt idx="892">
                        <c:v>-10.8</c:v>
                      </c:pt>
                      <c:pt idx="893">
                        <c:v>-10.7</c:v>
                      </c:pt>
                      <c:pt idx="894">
                        <c:v>-10.6</c:v>
                      </c:pt>
                      <c:pt idx="895">
                        <c:v>-10.5</c:v>
                      </c:pt>
                      <c:pt idx="896">
                        <c:v>-10.4</c:v>
                      </c:pt>
                      <c:pt idx="897">
                        <c:v>-10.3</c:v>
                      </c:pt>
                      <c:pt idx="898">
                        <c:v>-10.199999999999999</c:v>
                      </c:pt>
                      <c:pt idx="899">
                        <c:v>-10.199999999999999</c:v>
                      </c:pt>
                      <c:pt idx="900">
                        <c:v>-10</c:v>
                      </c:pt>
                      <c:pt idx="901">
                        <c:v>-9.9</c:v>
                      </c:pt>
                      <c:pt idx="902">
                        <c:v>-9.9</c:v>
                      </c:pt>
                      <c:pt idx="903">
                        <c:v>-9.8000000000000007</c:v>
                      </c:pt>
                      <c:pt idx="904">
                        <c:v>-9.8000000000000007</c:v>
                      </c:pt>
                      <c:pt idx="905">
                        <c:v>-9.6</c:v>
                      </c:pt>
                      <c:pt idx="906">
                        <c:v>-9.6</c:v>
                      </c:pt>
                      <c:pt idx="907">
                        <c:v>-9.5</c:v>
                      </c:pt>
                      <c:pt idx="908">
                        <c:v>-9.4</c:v>
                      </c:pt>
                      <c:pt idx="909">
                        <c:v>-9.3000000000000007</c:v>
                      </c:pt>
                      <c:pt idx="910">
                        <c:v>-9.1999999999999993</c:v>
                      </c:pt>
                      <c:pt idx="911">
                        <c:v>-9</c:v>
                      </c:pt>
                      <c:pt idx="912">
                        <c:v>-8.9</c:v>
                      </c:pt>
                      <c:pt idx="913">
                        <c:v>-8.8000000000000007</c:v>
                      </c:pt>
                      <c:pt idx="914">
                        <c:v>-8.8000000000000007</c:v>
                      </c:pt>
                      <c:pt idx="915">
                        <c:v>-8.6</c:v>
                      </c:pt>
                      <c:pt idx="916">
                        <c:v>-8.4</c:v>
                      </c:pt>
                      <c:pt idx="917">
                        <c:v>-8.3000000000000007</c:v>
                      </c:pt>
                      <c:pt idx="918">
                        <c:v>-8.3000000000000007</c:v>
                      </c:pt>
                      <c:pt idx="919">
                        <c:v>-8.1999999999999993</c:v>
                      </c:pt>
                      <c:pt idx="920">
                        <c:v>-8.1</c:v>
                      </c:pt>
                      <c:pt idx="921">
                        <c:v>-8</c:v>
                      </c:pt>
                      <c:pt idx="922">
                        <c:v>-7.9</c:v>
                      </c:pt>
                      <c:pt idx="923">
                        <c:v>-7.9</c:v>
                      </c:pt>
                      <c:pt idx="924">
                        <c:v>-7.8</c:v>
                      </c:pt>
                      <c:pt idx="925">
                        <c:v>-7.7</c:v>
                      </c:pt>
                      <c:pt idx="926">
                        <c:v>-7.6</c:v>
                      </c:pt>
                      <c:pt idx="927">
                        <c:v>-7.5</c:v>
                      </c:pt>
                      <c:pt idx="928">
                        <c:v>-7.4</c:v>
                      </c:pt>
                      <c:pt idx="929">
                        <c:v>-7.4</c:v>
                      </c:pt>
                      <c:pt idx="930">
                        <c:v>-7.3</c:v>
                      </c:pt>
                      <c:pt idx="931">
                        <c:v>-7.3</c:v>
                      </c:pt>
                      <c:pt idx="932">
                        <c:v>-7.2</c:v>
                      </c:pt>
                      <c:pt idx="933">
                        <c:v>-7.2</c:v>
                      </c:pt>
                      <c:pt idx="934">
                        <c:v>-7.1</c:v>
                      </c:pt>
                      <c:pt idx="935">
                        <c:v>-7</c:v>
                      </c:pt>
                      <c:pt idx="936">
                        <c:v>-7</c:v>
                      </c:pt>
                      <c:pt idx="937">
                        <c:v>-6.9</c:v>
                      </c:pt>
                      <c:pt idx="938">
                        <c:v>-6.9</c:v>
                      </c:pt>
                      <c:pt idx="939">
                        <c:v>-6.8</c:v>
                      </c:pt>
                      <c:pt idx="940">
                        <c:v>-6.8</c:v>
                      </c:pt>
                      <c:pt idx="941">
                        <c:v>-6.7</c:v>
                      </c:pt>
                      <c:pt idx="942">
                        <c:v>-6.6</c:v>
                      </c:pt>
                      <c:pt idx="943">
                        <c:v>-6.6</c:v>
                      </c:pt>
                      <c:pt idx="944">
                        <c:v>-6.5</c:v>
                      </c:pt>
                      <c:pt idx="945">
                        <c:v>-6.5</c:v>
                      </c:pt>
                      <c:pt idx="946">
                        <c:v>-6.4</c:v>
                      </c:pt>
                      <c:pt idx="947">
                        <c:v>-6.4</c:v>
                      </c:pt>
                      <c:pt idx="948">
                        <c:v>-6.4</c:v>
                      </c:pt>
                      <c:pt idx="949">
                        <c:v>-6.3</c:v>
                      </c:pt>
                      <c:pt idx="950">
                        <c:v>-6.3</c:v>
                      </c:pt>
                      <c:pt idx="951">
                        <c:v>-6.2</c:v>
                      </c:pt>
                      <c:pt idx="952">
                        <c:v>-6.2</c:v>
                      </c:pt>
                      <c:pt idx="953">
                        <c:v>-6.2</c:v>
                      </c:pt>
                      <c:pt idx="954">
                        <c:v>-6.1</c:v>
                      </c:pt>
                      <c:pt idx="955">
                        <c:v>-6.1</c:v>
                      </c:pt>
                      <c:pt idx="956">
                        <c:v>-6</c:v>
                      </c:pt>
                      <c:pt idx="957">
                        <c:v>-5.9</c:v>
                      </c:pt>
                      <c:pt idx="958">
                        <c:v>-6</c:v>
                      </c:pt>
                      <c:pt idx="959">
                        <c:v>-5.9</c:v>
                      </c:pt>
                      <c:pt idx="960">
                        <c:v>-5.9</c:v>
                      </c:pt>
                      <c:pt idx="961">
                        <c:v>-5.9</c:v>
                      </c:pt>
                      <c:pt idx="962">
                        <c:v>-5.8</c:v>
                      </c:pt>
                      <c:pt idx="963">
                        <c:v>-5.8</c:v>
                      </c:pt>
                      <c:pt idx="964">
                        <c:v>-5.8</c:v>
                      </c:pt>
                      <c:pt idx="965">
                        <c:v>-5.7</c:v>
                      </c:pt>
                      <c:pt idx="966">
                        <c:v>-5.7</c:v>
                      </c:pt>
                      <c:pt idx="967">
                        <c:v>-5.7</c:v>
                      </c:pt>
                      <c:pt idx="968">
                        <c:v>-5.6</c:v>
                      </c:pt>
                      <c:pt idx="969">
                        <c:v>-5.6</c:v>
                      </c:pt>
                      <c:pt idx="970">
                        <c:v>-5.6</c:v>
                      </c:pt>
                      <c:pt idx="971">
                        <c:v>-5.5</c:v>
                      </c:pt>
                      <c:pt idx="972">
                        <c:v>-5.5</c:v>
                      </c:pt>
                      <c:pt idx="973">
                        <c:v>-5.5</c:v>
                      </c:pt>
                      <c:pt idx="974">
                        <c:v>-5.4</c:v>
                      </c:pt>
                      <c:pt idx="975">
                        <c:v>-5.4</c:v>
                      </c:pt>
                      <c:pt idx="976">
                        <c:v>-5.4</c:v>
                      </c:pt>
                      <c:pt idx="977">
                        <c:v>-5.3</c:v>
                      </c:pt>
                      <c:pt idx="978">
                        <c:v>-5.3</c:v>
                      </c:pt>
                      <c:pt idx="979">
                        <c:v>-5.3</c:v>
                      </c:pt>
                      <c:pt idx="980">
                        <c:v>-5.2</c:v>
                      </c:pt>
                      <c:pt idx="981">
                        <c:v>-5.2</c:v>
                      </c:pt>
                      <c:pt idx="982">
                        <c:v>-5.2</c:v>
                      </c:pt>
                      <c:pt idx="983">
                        <c:v>-5.2</c:v>
                      </c:pt>
                      <c:pt idx="984">
                        <c:v>-5.2</c:v>
                      </c:pt>
                      <c:pt idx="985">
                        <c:v>-5.0999999999999996</c:v>
                      </c:pt>
                      <c:pt idx="986">
                        <c:v>-5.2</c:v>
                      </c:pt>
                      <c:pt idx="987">
                        <c:v>-5.0999999999999996</c:v>
                      </c:pt>
                      <c:pt idx="988">
                        <c:v>-5</c:v>
                      </c:pt>
                      <c:pt idx="989">
                        <c:v>-5.0999999999999996</c:v>
                      </c:pt>
                      <c:pt idx="990">
                        <c:v>-5</c:v>
                      </c:pt>
                      <c:pt idx="991">
                        <c:v>-5</c:v>
                      </c:pt>
                      <c:pt idx="992">
                        <c:v>-5</c:v>
                      </c:pt>
                      <c:pt idx="993">
                        <c:v>-5</c:v>
                      </c:pt>
                      <c:pt idx="994">
                        <c:v>-5</c:v>
                      </c:pt>
                      <c:pt idx="995">
                        <c:v>-5</c:v>
                      </c:pt>
                      <c:pt idx="996">
                        <c:v>-4.9000000000000004</c:v>
                      </c:pt>
                      <c:pt idx="997">
                        <c:v>-4.9000000000000004</c:v>
                      </c:pt>
                      <c:pt idx="998">
                        <c:v>-4.9000000000000004</c:v>
                      </c:pt>
                      <c:pt idx="999">
                        <c:v>-4.9000000000000004</c:v>
                      </c:pt>
                      <c:pt idx="1000">
                        <c:v>-4.9000000000000004</c:v>
                      </c:pt>
                      <c:pt idx="1001">
                        <c:v>-4.9000000000000004</c:v>
                      </c:pt>
                      <c:pt idx="1002">
                        <c:v>-4.9000000000000004</c:v>
                      </c:pt>
                      <c:pt idx="1003">
                        <c:v>-4.9000000000000004</c:v>
                      </c:pt>
                      <c:pt idx="1004">
                        <c:v>-4.9000000000000004</c:v>
                      </c:pt>
                      <c:pt idx="1005">
                        <c:v>-4.9000000000000004</c:v>
                      </c:pt>
                      <c:pt idx="1006">
                        <c:v>-4.9000000000000004</c:v>
                      </c:pt>
                      <c:pt idx="1007">
                        <c:v>-4.9000000000000004</c:v>
                      </c:pt>
                      <c:pt idx="1008">
                        <c:v>-4.8</c:v>
                      </c:pt>
                      <c:pt idx="1009">
                        <c:v>-4.8</c:v>
                      </c:pt>
                      <c:pt idx="1010">
                        <c:v>-4.8</c:v>
                      </c:pt>
                      <c:pt idx="1011">
                        <c:v>-4.8</c:v>
                      </c:pt>
                      <c:pt idx="1012">
                        <c:v>-4.8</c:v>
                      </c:pt>
                      <c:pt idx="1013">
                        <c:v>-4.8</c:v>
                      </c:pt>
                      <c:pt idx="1014">
                        <c:v>-4.8</c:v>
                      </c:pt>
                      <c:pt idx="1015">
                        <c:v>-4.8</c:v>
                      </c:pt>
                      <c:pt idx="1016">
                        <c:v>-4.8</c:v>
                      </c:pt>
                      <c:pt idx="1017">
                        <c:v>-4.8</c:v>
                      </c:pt>
                      <c:pt idx="1018">
                        <c:v>-4.8</c:v>
                      </c:pt>
                      <c:pt idx="1019">
                        <c:v>-4.7</c:v>
                      </c:pt>
                      <c:pt idx="1020">
                        <c:v>-4.7</c:v>
                      </c:pt>
                      <c:pt idx="1021">
                        <c:v>-4.7</c:v>
                      </c:pt>
                      <c:pt idx="1022">
                        <c:v>-4.7</c:v>
                      </c:pt>
                      <c:pt idx="1023">
                        <c:v>-4.7</c:v>
                      </c:pt>
                      <c:pt idx="1024">
                        <c:v>-4.7</c:v>
                      </c:pt>
                      <c:pt idx="1025">
                        <c:v>-4.7</c:v>
                      </c:pt>
                      <c:pt idx="1026">
                        <c:v>-4.7</c:v>
                      </c:pt>
                      <c:pt idx="1027">
                        <c:v>-4.7</c:v>
                      </c:pt>
                      <c:pt idx="1028">
                        <c:v>-4.7</c:v>
                      </c:pt>
                      <c:pt idx="1029">
                        <c:v>-4.7</c:v>
                      </c:pt>
                      <c:pt idx="1030">
                        <c:v>-4.8</c:v>
                      </c:pt>
                      <c:pt idx="1031">
                        <c:v>-4.5999999999999996</c:v>
                      </c:pt>
                      <c:pt idx="1032">
                        <c:v>-4.5999999999999996</c:v>
                      </c:pt>
                      <c:pt idx="1033">
                        <c:v>-4.7</c:v>
                      </c:pt>
                      <c:pt idx="1034">
                        <c:v>-4.7</c:v>
                      </c:pt>
                      <c:pt idx="1035">
                        <c:v>-4.7</c:v>
                      </c:pt>
                      <c:pt idx="1036">
                        <c:v>-4.7</c:v>
                      </c:pt>
                      <c:pt idx="1037">
                        <c:v>-4.7</c:v>
                      </c:pt>
                      <c:pt idx="1038">
                        <c:v>-4.7</c:v>
                      </c:pt>
                      <c:pt idx="1039">
                        <c:v>-4.5999999999999996</c:v>
                      </c:pt>
                      <c:pt idx="1040">
                        <c:v>-4.5999999999999996</c:v>
                      </c:pt>
                      <c:pt idx="1041">
                        <c:v>-4.7</c:v>
                      </c:pt>
                      <c:pt idx="1042">
                        <c:v>-4.5999999999999996</c:v>
                      </c:pt>
                      <c:pt idx="1043">
                        <c:v>-4.5999999999999996</c:v>
                      </c:pt>
                      <c:pt idx="1044">
                        <c:v>-4.5999999999999996</c:v>
                      </c:pt>
                      <c:pt idx="1045">
                        <c:v>-4.5999999999999996</c:v>
                      </c:pt>
                      <c:pt idx="1046">
                        <c:v>-4.5999999999999996</c:v>
                      </c:pt>
                      <c:pt idx="1047">
                        <c:v>-4.5999999999999996</c:v>
                      </c:pt>
                      <c:pt idx="1048">
                        <c:v>-4.5999999999999996</c:v>
                      </c:pt>
                      <c:pt idx="1049">
                        <c:v>-4.5999999999999996</c:v>
                      </c:pt>
                      <c:pt idx="1050">
                        <c:v>-4.5999999999999996</c:v>
                      </c:pt>
                      <c:pt idx="1051">
                        <c:v>-4.5999999999999996</c:v>
                      </c:pt>
                      <c:pt idx="1052">
                        <c:v>-4.5999999999999996</c:v>
                      </c:pt>
                      <c:pt idx="1053">
                        <c:v>-4.5999999999999996</c:v>
                      </c:pt>
                      <c:pt idx="1054">
                        <c:v>-4.5999999999999996</c:v>
                      </c:pt>
                      <c:pt idx="1055">
                        <c:v>-4.5999999999999996</c:v>
                      </c:pt>
                      <c:pt idx="1056">
                        <c:v>-4.5</c:v>
                      </c:pt>
                      <c:pt idx="1057">
                        <c:v>-4.5999999999999996</c:v>
                      </c:pt>
                      <c:pt idx="1058">
                        <c:v>-4.5</c:v>
                      </c:pt>
                      <c:pt idx="1059">
                        <c:v>-4.5999999999999996</c:v>
                      </c:pt>
                      <c:pt idx="1060">
                        <c:v>-4.5</c:v>
                      </c:pt>
                      <c:pt idx="1061">
                        <c:v>-4.5</c:v>
                      </c:pt>
                      <c:pt idx="1062">
                        <c:v>-4.5999999999999996</c:v>
                      </c:pt>
                      <c:pt idx="1063">
                        <c:v>-4.5999999999999996</c:v>
                      </c:pt>
                      <c:pt idx="1064">
                        <c:v>-4.5</c:v>
                      </c:pt>
                      <c:pt idx="1065">
                        <c:v>-4.5</c:v>
                      </c:pt>
                      <c:pt idx="1066">
                        <c:v>-4.5</c:v>
                      </c:pt>
                      <c:pt idx="1067">
                        <c:v>-4.5</c:v>
                      </c:pt>
                      <c:pt idx="1068">
                        <c:v>-4.5999999999999996</c:v>
                      </c:pt>
                      <c:pt idx="1069">
                        <c:v>-4.5</c:v>
                      </c:pt>
                      <c:pt idx="1070">
                        <c:v>-4.5</c:v>
                      </c:pt>
                      <c:pt idx="1071">
                        <c:v>-4.5</c:v>
                      </c:pt>
                      <c:pt idx="1072">
                        <c:v>-4.5999999999999996</c:v>
                      </c:pt>
                      <c:pt idx="1073">
                        <c:v>-4.5</c:v>
                      </c:pt>
                      <c:pt idx="1074">
                        <c:v>-4.5</c:v>
                      </c:pt>
                      <c:pt idx="1075">
                        <c:v>-4.5</c:v>
                      </c:pt>
                      <c:pt idx="1076">
                        <c:v>-4.5999999999999996</c:v>
                      </c:pt>
                      <c:pt idx="1077">
                        <c:v>-4.5</c:v>
                      </c:pt>
                      <c:pt idx="1078">
                        <c:v>-4.5999999999999996</c:v>
                      </c:pt>
                      <c:pt idx="1079">
                        <c:v>-4.5</c:v>
                      </c:pt>
                      <c:pt idx="1080">
                        <c:v>-4.5999999999999996</c:v>
                      </c:pt>
                      <c:pt idx="1081">
                        <c:v>-4.5999999999999996</c:v>
                      </c:pt>
                      <c:pt idx="1082">
                        <c:v>-4.5</c:v>
                      </c:pt>
                      <c:pt idx="1083">
                        <c:v>-4.5</c:v>
                      </c:pt>
                      <c:pt idx="1084">
                        <c:v>-4.5</c:v>
                      </c:pt>
                      <c:pt idx="1085">
                        <c:v>-4.5</c:v>
                      </c:pt>
                      <c:pt idx="1086">
                        <c:v>-4.5</c:v>
                      </c:pt>
                      <c:pt idx="1087">
                        <c:v>-4.5</c:v>
                      </c:pt>
                      <c:pt idx="1088">
                        <c:v>-4.5999999999999996</c:v>
                      </c:pt>
                      <c:pt idx="1089">
                        <c:v>-4.5</c:v>
                      </c:pt>
                      <c:pt idx="1090">
                        <c:v>-4.5999999999999996</c:v>
                      </c:pt>
                      <c:pt idx="1091">
                        <c:v>-4.5</c:v>
                      </c:pt>
                      <c:pt idx="1092">
                        <c:v>-4.5999999999999996</c:v>
                      </c:pt>
                      <c:pt idx="1093">
                        <c:v>-4.5</c:v>
                      </c:pt>
                      <c:pt idx="1094">
                        <c:v>-4.5</c:v>
                      </c:pt>
                      <c:pt idx="1095">
                        <c:v>-4.5</c:v>
                      </c:pt>
                      <c:pt idx="1096">
                        <c:v>-4.5999999999999996</c:v>
                      </c:pt>
                      <c:pt idx="1097">
                        <c:v>-4.5999999999999996</c:v>
                      </c:pt>
                      <c:pt idx="1098">
                        <c:v>-4.5</c:v>
                      </c:pt>
                      <c:pt idx="1099">
                        <c:v>-4.5</c:v>
                      </c:pt>
                      <c:pt idx="1100">
                        <c:v>-4.5</c:v>
                      </c:pt>
                      <c:pt idx="1101">
                        <c:v>-4.5</c:v>
                      </c:pt>
                      <c:pt idx="1102">
                        <c:v>-4.5</c:v>
                      </c:pt>
                      <c:pt idx="1103">
                        <c:v>-4.5</c:v>
                      </c:pt>
                      <c:pt idx="1104">
                        <c:v>-4.5</c:v>
                      </c:pt>
                      <c:pt idx="1105">
                        <c:v>-4.5</c:v>
                      </c:pt>
                      <c:pt idx="1106">
                        <c:v>-4.5</c:v>
                      </c:pt>
                      <c:pt idx="1107">
                        <c:v>-4.5</c:v>
                      </c:pt>
                      <c:pt idx="1108">
                        <c:v>-4.5</c:v>
                      </c:pt>
                      <c:pt idx="1109">
                        <c:v>-4.5</c:v>
                      </c:pt>
                      <c:pt idx="1110">
                        <c:v>-4.5</c:v>
                      </c:pt>
                      <c:pt idx="1111">
                        <c:v>-4.5</c:v>
                      </c:pt>
                      <c:pt idx="1112">
                        <c:v>-4.5</c:v>
                      </c:pt>
                      <c:pt idx="1113">
                        <c:v>-4.5</c:v>
                      </c:pt>
                      <c:pt idx="1114">
                        <c:v>-4.5</c:v>
                      </c:pt>
                      <c:pt idx="1115">
                        <c:v>-4.5</c:v>
                      </c:pt>
                      <c:pt idx="1116">
                        <c:v>-4.5</c:v>
                      </c:pt>
                      <c:pt idx="1117">
                        <c:v>-4.5</c:v>
                      </c:pt>
                      <c:pt idx="1118">
                        <c:v>-4.5</c:v>
                      </c:pt>
                      <c:pt idx="1119">
                        <c:v>-4.5</c:v>
                      </c:pt>
                      <c:pt idx="1120">
                        <c:v>-4.5</c:v>
                      </c:pt>
                      <c:pt idx="1121">
                        <c:v>-4.5</c:v>
                      </c:pt>
                      <c:pt idx="1122">
                        <c:v>-4.5</c:v>
                      </c:pt>
                      <c:pt idx="1123">
                        <c:v>-4.5</c:v>
                      </c:pt>
                      <c:pt idx="1124">
                        <c:v>-4.5</c:v>
                      </c:pt>
                      <c:pt idx="1125">
                        <c:v>-4.5</c:v>
                      </c:pt>
                      <c:pt idx="1126">
                        <c:v>-4.5</c:v>
                      </c:pt>
                      <c:pt idx="1127">
                        <c:v>-4.5</c:v>
                      </c:pt>
                      <c:pt idx="1128">
                        <c:v>-4.5</c:v>
                      </c:pt>
                      <c:pt idx="1129">
                        <c:v>-4.5</c:v>
                      </c:pt>
                      <c:pt idx="1130">
                        <c:v>-4.5</c:v>
                      </c:pt>
                      <c:pt idx="1131">
                        <c:v>-4.5</c:v>
                      </c:pt>
                      <c:pt idx="1132">
                        <c:v>-4.5</c:v>
                      </c:pt>
                      <c:pt idx="1133">
                        <c:v>-4.5</c:v>
                      </c:pt>
                      <c:pt idx="1134">
                        <c:v>-4.5</c:v>
                      </c:pt>
                      <c:pt idx="1135">
                        <c:v>-4.5</c:v>
                      </c:pt>
                      <c:pt idx="1136">
                        <c:v>-4.5</c:v>
                      </c:pt>
                      <c:pt idx="1137">
                        <c:v>-4.5</c:v>
                      </c:pt>
                      <c:pt idx="1138">
                        <c:v>-4.5</c:v>
                      </c:pt>
                      <c:pt idx="1139">
                        <c:v>-4.5</c:v>
                      </c:pt>
                      <c:pt idx="1140">
                        <c:v>-4.5</c:v>
                      </c:pt>
                      <c:pt idx="1141">
                        <c:v>-4.5</c:v>
                      </c:pt>
                      <c:pt idx="1142">
                        <c:v>-4.5</c:v>
                      </c:pt>
                      <c:pt idx="1143">
                        <c:v>-4.4000000000000004</c:v>
                      </c:pt>
                      <c:pt idx="1144">
                        <c:v>-4.5</c:v>
                      </c:pt>
                      <c:pt idx="1145">
                        <c:v>-4.5</c:v>
                      </c:pt>
                      <c:pt idx="1146">
                        <c:v>-4.5</c:v>
                      </c:pt>
                      <c:pt idx="1147">
                        <c:v>-4.5</c:v>
                      </c:pt>
                      <c:pt idx="1148">
                        <c:v>-4.5</c:v>
                      </c:pt>
                      <c:pt idx="1149">
                        <c:v>-4.5</c:v>
                      </c:pt>
                      <c:pt idx="1150">
                        <c:v>-4.5</c:v>
                      </c:pt>
                      <c:pt idx="1151">
                        <c:v>-4.5</c:v>
                      </c:pt>
                      <c:pt idx="1152">
                        <c:v>-4.5</c:v>
                      </c:pt>
                      <c:pt idx="1153">
                        <c:v>-4.5</c:v>
                      </c:pt>
                      <c:pt idx="1154">
                        <c:v>-4.5</c:v>
                      </c:pt>
                      <c:pt idx="1155">
                        <c:v>-4.5</c:v>
                      </c:pt>
                      <c:pt idx="1156">
                        <c:v>-4.5</c:v>
                      </c:pt>
                      <c:pt idx="1157">
                        <c:v>-4.5</c:v>
                      </c:pt>
                      <c:pt idx="1158">
                        <c:v>-4.5</c:v>
                      </c:pt>
                      <c:pt idx="1159">
                        <c:v>-4.5</c:v>
                      </c:pt>
                      <c:pt idx="1160">
                        <c:v>-4.5</c:v>
                      </c:pt>
                      <c:pt idx="1161">
                        <c:v>-4.5</c:v>
                      </c:pt>
                      <c:pt idx="1162">
                        <c:v>-4.5</c:v>
                      </c:pt>
                      <c:pt idx="1163">
                        <c:v>-4.5</c:v>
                      </c:pt>
                      <c:pt idx="1164">
                        <c:v>-4.5</c:v>
                      </c:pt>
                      <c:pt idx="1165">
                        <c:v>-4.5999999999999996</c:v>
                      </c:pt>
                      <c:pt idx="1166">
                        <c:v>-4.5</c:v>
                      </c:pt>
                      <c:pt idx="1167">
                        <c:v>-4.5</c:v>
                      </c:pt>
                      <c:pt idx="1168">
                        <c:v>-4.5</c:v>
                      </c:pt>
                      <c:pt idx="1169">
                        <c:v>-4.5</c:v>
                      </c:pt>
                      <c:pt idx="1170">
                        <c:v>-4.5</c:v>
                      </c:pt>
                      <c:pt idx="1171">
                        <c:v>-4.5</c:v>
                      </c:pt>
                      <c:pt idx="1172">
                        <c:v>-4.5</c:v>
                      </c:pt>
                      <c:pt idx="1173">
                        <c:v>-4.5</c:v>
                      </c:pt>
                      <c:pt idx="1174">
                        <c:v>-4.5</c:v>
                      </c:pt>
                      <c:pt idx="1175">
                        <c:v>-4.5</c:v>
                      </c:pt>
                      <c:pt idx="1176">
                        <c:v>-4.5</c:v>
                      </c:pt>
                      <c:pt idx="1177">
                        <c:v>-4.5</c:v>
                      </c:pt>
                      <c:pt idx="1178">
                        <c:v>-4.5999999999999996</c:v>
                      </c:pt>
                      <c:pt idx="1179">
                        <c:v>-4.5</c:v>
                      </c:pt>
                      <c:pt idx="1180">
                        <c:v>-4.5999999999999996</c:v>
                      </c:pt>
                      <c:pt idx="1181">
                        <c:v>-4.5</c:v>
                      </c:pt>
                      <c:pt idx="1182">
                        <c:v>-4.5</c:v>
                      </c:pt>
                      <c:pt idx="1183">
                        <c:v>-4.5</c:v>
                      </c:pt>
                      <c:pt idx="1184">
                        <c:v>-4.5</c:v>
                      </c:pt>
                      <c:pt idx="1185">
                        <c:v>-4.5999999999999996</c:v>
                      </c:pt>
                      <c:pt idx="1186">
                        <c:v>-4.5999999999999996</c:v>
                      </c:pt>
                      <c:pt idx="1187">
                        <c:v>-4.5999999999999996</c:v>
                      </c:pt>
                      <c:pt idx="1188">
                        <c:v>-4.5</c:v>
                      </c:pt>
                      <c:pt idx="1189">
                        <c:v>-4.5</c:v>
                      </c:pt>
                      <c:pt idx="1190">
                        <c:v>-4.5</c:v>
                      </c:pt>
                      <c:pt idx="1191">
                        <c:v>-4.5</c:v>
                      </c:pt>
                      <c:pt idx="1192">
                        <c:v>-4.5</c:v>
                      </c:pt>
                      <c:pt idx="1193">
                        <c:v>-4.5999999999999996</c:v>
                      </c:pt>
                      <c:pt idx="1194">
                        <c:v>-4.5</c:v>
                      </c:pt>
                      <c:pt idx="1195">
                        <c:v>-4.5</c:v>
                      </c:pt>
                      <c:pt idx="1196">
                        <c:v>-4.5</c:v>
                      </c:pt>
                      <c:pt idx="1197">
                        <c:v>-4.5999999999999996</c:v>
                      </c:pt>
                      <c:pt idx="1198">
                        <c:v>-4.5</c:v>
                      </c:pt>
                      <c:pt idx="1199">
                        <c:v>-4.5</c:v>
                      </c:pt>
                      <c:pt idx="1200">
                        <c:v>-4.5</c:v>
                      </c:pt>
                      <c:pt idx="1201">
                        <c:v>-4.5</c:v>
                      </c:pt>
                      <c:pt idx="1202">
                        <c:v>-4.5999999999999996</c:v>
                      </c:pt>
                      <c:pt idx="1203">
                        <c:v>-4.5</c:v>
                      </c:pt>
                      <c:pt idx="1204">
                        <c:v>-4.5999999999999996</c:v>
                      </c:pt>
                      <c:pt idx="1205">
                        <c:v>-4.5</c:v>
                      </c:pt>
                      <c:pt idx="1206">
                        <c:v>-4.5</c:v>
                      </c:pt>
                      <c:pt idx="1207">
                        <c:v>-4.5</c:v>
                      </c:pt>
                      <c:pt idx="1208">
                        <c:v>-4.5</c:v>
                      </c:pt>
                      <c:pt idx="1209">
                        <c:v>-4.5</c:v>
                      </c:pt>
                      <c:pt idx="1210">
                        <c:v>-4.5</c:v>
                      </c:pt>
                      <c:pt idx="1211">
                        <c:v>-4.5</c:v>
                      </c:pt>
                      <c:pt idx="1212">
                        <c:v>-4.5</c:v>
                      </c:pt>
                      <c:pt idx="1213">
                        <c:v>-4.5</c:v>
                      </c:pt>
                      <c:pt idx="1214">
                        <c:v>-4.5999999999999996</c:v>
                      </c:pt>
                      <c:pt idx="1215">
                        <c:v>-4.5</c:v>
                      </c:pt>
                      <c:pt idx="1216">
                        <c:v>-4.5</c:v>
                      </c:pt>
                      <c:pt idx="1217">
                        <c:v>-4.5</c:v>
                      </c:pt>
                      <c:pt idx="1218">
                        <c:v>-4.5</c:v>
                      </c:pt>
                      <c:pt idx="1219">
                        <c:v>-4.5</c:v>
                      </c:pt>
                      <c:pt idx="1220">
                        <c:v>-4.5</c:v>
                      </c:pt>
                      <c:pt idx="1221">
                        <c:v>-4.5999999999999996</c:v>
                      </c:pt>
                      <c:pt idx="1222">
                        <c:v>-4.5999999999999996</c:v>
                      </c:pt>
                      <c:pt idx="1223">
                        <c:v>-4.5</c:v>
                      </c:pt>
                      <c:pt idx="1224">
                        <c:v>-4.5</c:v>
                      </c:pt>
                      <c:pt idx="1225">
                        <c:v>-4.5</c:v>
                      </c:pt>
                      <c:pt idx="1226">
                        <c:v>-4.5</c:v>
                      </c:pt>
                      <c:pt idx="1227">
                        <c:v>-4.5999999999999996</c:v>
                      </c:pt>
                      <c:pt idx="1228">
                        <c:v>-4.5</c:v>
                      </c:pt>
                      <c:pt idx="1229">
                        <c:v>-4.5</c:v>
                      </c:pt>
                      <c:pt idx="1230">
                        <c:v>-4.5</c:v>
                      </c:pt>
                      <c:pt idx="1231">
                        <c:v>-4.5</c:v>
                      </c:pt>
                      <c:pt idx="1232">
                        <c:v>-4.5</c:v>
                      </c:pt>
                      <c:pt idx="1233">
                        <c:v>-4.5</c:v>
                      </c:pt>
                      <c:pt idx="1234">
                        <c:v>-4.5</c:v>
                      </c:pt>
                      <c:pt idx="1235">
                        <c:v>-4.5</c:v>
                      </c:pt>
                      <c:pt idx="1236">
                        <c:v>-4.5</c:v>
                      </c:pt>
                      <c:pt idx="1237">
                        <c:v>-4.5</c:v>
                      </c:pt>
                      <c:pt idx="1238">
                        <c:v>-4.5</c:v>
                      </c:pt>
                      <c:pt idx="1239">
                        <c:v>-4.5</c:v>
                      </c:pt>
                      <c:pt idx="1240">
                        <c:v>-4.5</c:v>
                      </c:pt>
                      <c:pt idx="1241">
                        <c:v>-4.5</c:v>
                      </c:pt>
                      <c:pt idx="1242">
                        <c:v>-4.5</c:v>
                      </c:pt>
                      <c:pt idx="1243">
                        <c:v>-4.5</c:v>
                      </c:pt>
                      <c:pt idx="1244">
                        <c:v>-4.5</c:v>
                      </c:pt>
                      <c:pt idx="1245">
                        <c:v>-4.5</c:v>
                      </c:pt>
                      <c:pt idx="1246">
                        <c:v>-4.5999999999999996</c:v>
                      </c:pt>
                      <c:pt idx="1247">
                        <c:v>-4.5</c:v>
                      </c:pt>
                      <c:pt idx="1248">
                        <c:v>-4.5</c:v>
                      </c:pt>
                      <c:pt idx="1249">
                        <c:v>-4.5</c:v>
                      </c:pt>
                      <c:pt idx="1250">
                        <c:v>-4.5</c:v>
                      </c:pt>
                      <c:pt idx="1251">
                        <c:v>-4.5</c:v>
                      </c:pt>
                      <c:pt idx="1252">
                        <c:v>-4.5</c:v>
                      </c:pt>
                      <c:pt idx="1253">
                        <c:v>-4.5999999999999996</c:v>
                      </c:pt>
                      <c:pt idx="1254">
                        <c:v>-4.5</c:v>
                      </c:pt>
                      <c:pt idx="1255">
                        <c:v>-4.5999999999999996</c:v>
                      </c:pt>
                      <c:pt idx="1256">
                        <c:v>-4.5</c:v>
                      </c:pt>
                      <c:pt idx="1257">
                        <c:v>-4.5</c:v>
                      </c:pt>
                      <c:pt idx="1258">
                        <c:v>-4.5</c:v>
                      </c:pt>
                      <c:pt idx="1259">
                        <c:v>-4.5999999999999996</c:v>
                      </c:pt>
                      <c:pt idx="1260">
                        <c:v>-4.5</c:v>
                      </c:pt>
                      <c:pt idx="1261">
                        <c:v>-4.5</c:v>
                      </c:pt>
                      <c:pt idx="1262">
                        <c:v>-4.5</c:v>
                      </c:pt>
                      <c:pt idx="1263">
                        <c:v>-4.5</c:v>
                      </c:pt>
                      <c:pt idx="1264">
                        <c:v>-4.5</c:v>
                      </c:pt>
                      <c:pt idx="1265">
                        <c:v>-4.5</c:v>
                      </c:pt>
                      <c:pt idx="1266">
                        <c:v>-4.5</c:v>
                      </c:pt>
                      <c:pt idx="1267">
                        <c:v>-4.5999999999999996</c:v>
                      </c:pt>
                      <c:pt idx="1268">
                        <c:v>-4.5999999999999996</c:v>
                      </c:pt>
                      <c:pt idx="1269">
                        <c:v>-4.5</c:v>
                      </c:pt>
                      <c:pt idx="1270">
                        <c:v>-4.5</c:v>
                      </c:pt>
                      <c:pt idx="1271">
                        <c:v>-4.5</c:v>
                      </c:pt>
                      <c:pt idx="1272">
                        <c:v>-4.5</c:v>
                      </c:pt>
                      <c:pt idx="1273">
                        <c:v>-4.5</c:v>
                      </c:pt>
                      <c:pt idx="1274">
                        <c:v>-4.5</c:v>
                      </c:pt>
                      <c:pt idx="1275">
                        <c:v>-4.5</c:v>
                      </c:pt>
                      <c:pt idx="1276">
                        <c:v>-4.5999999999999996</c:v>
                      </c:pt>
                      <c:pt idx="1277">
                        <c:v>-4.5</c:v>
                      </c:pt>
                      <c:pt idx="1278">
                        <c:v>-4.5</c:v>
                      </c:pt>
                      <c:pt idx="1279">
                        <c:v>-4.5</c:v>
                      </c:pt>
                      <c:pt idx="1280">
                        <c:v>-4.5</c:v>
                      </c:pt>
                      <c:pt idx="1281">
                        <c:v>-4.5</c:v>
                      </c:pt>
                      <c:pt idx="1282">
                        <c:v>-4.5</c:v>
                      </c:pt>
                      <c:pt idx="1283">
                        <c:v>-4.5999999999999996</c:v>
                      </c:pt>
                      <c:pt idx="1284">
                        <c:v>-4.5</c:v>
                      </c:pt>
                      <c:pt idx="1285">
                        <c:v>-4.5</c:v>
                      </c:pt>
                      <c:pt idx="1286">
                        <c:v>-4.5</c:v>
                      </c:pt>
                      <c:pt idx="1287">
                        <c:v>-4.5999999999999996</c:v>
                      </c:pt>
                      <c:pt idx="1288">
                        <c:v>-4.5999999999999996</c:v>
                      </c:pt>
                      <c:pt idx="1289">
                        <c:v>-4.5</c:v>
                      </c:pt>
                      <c:pt idx="1290">
                        <c:v>-4.5999999999999996</c:v>
                      </c:pt>
                      <c:pt idx="1291">
                        <c:v>-4.5</c:v>
                      </c:pt>
                      <c:pt idx="1292">
                        <c:v>-4.5</c:v>
                      </c:pt>
                      <c:pt idx="1293">
                        <c:v>-4.5999999999999996</c:v>
                      </c:pt>
                      <c:pt idx="1294">
                        <c:v>-4.5999999999999996</c:v>
                      </c:pt>
                      <c:pt idx="1295">
                        <c:v>-4.5999999999999996</c:v>
                      </c:pt>
                      <c:pt idx="1296">
                        <c:v>-4.5999999999999996</c:v>
                      </c:pt>
                      <c:pt idx="1297">
                        <c:v>-4.5999999999999996</c:v>
                      </c:pt>
                      <c:pt idx="1298">
                        <c:v>-4.5999999999999996</c:v>
                      </c:pt>
                      <c:pt idx="1299">
                        <c:v>-4.5999999999999996</c:v>
                      </c:pt>
                      <c:pt idx="1300">
                        <c:v>-4.5999999999999996</c:v>
                      </c:pt>
                      <c:pt idx="1301">
                        <c:v>-4.5999999999999996</c:v>
                      </c:pt>
                      <c:pt idx="1302">
                        <c:v>-4.5999999999999996</c:v>
                      </c:pt>
                      <c:pt idx="1303">
                        <c:v>-4.5999999999999996</c:v>
                      </c:pt>
                      <c:pt idx="1304">
                        <c:v>-4.5999999999999996</c:v>
                      </c:pt>
                      <c:pt idx="1305">
                        <c:v>-4.5999999999999996</c:v>
                      </c:pt>
                      <c:pt idx="1306">
                        <c:v>-4.5999999999999996</c:v>
                      </c:pt>
                      <c:pt idx="1307">
                        <c:v>-4.5999999999999996</c:v>
                      </c:pt>
                      <c:pt idx="1308">
                        <c:v>-4.5999999999999996</c:v>
                      </c:pt>
                      <c:pt idx="1309">
                        <c:v>-4.5999999999999996</c:v>
                      </c:pt>
                      <c:pt idx="1310">
                        <c:v>-4.5999999999999996</c:v>
                      </c:pt>
                      <c:pt idx="1311">
                        <c:v>-4.7</c:v>
                      </c:pt>
                      <c:pt idx="1312">
                        <c:v>-4.5999999999999996</c:v>
                      </c:pt>
                      <c:pt idx="1313">
                        <c:v>-4.5999999999999996</c:v>
                      </c:pt>
                      <c:pt idx="1314">
                        <c:v>-4.5999999999999996</c:v>
                      </c:pt>
                      <c:pt idx="1315">
                        <c:v>-4.5</c:v>
                      </c:pt>
                      <c:pt idx="1316">
                        <c:v>-4.5</c:v>
                      </c:pt>
                      <c:pt idx="1317">
                        <c:v>-4.5999999999999996</c:v>
                      </c:pt>
                      <c:pt idx="1318">
                        <c:v>-4.5</c:v>
                      </c:pt>
                      <c:pt idx="1319">
                        <c:v>-4.5</c:v>
                      </c:pt>
                      <c:pt idx="1320">
                        <c:v>-4.4000000000000004</c:v>
                      </c:pt>
                      <c:pt idx="1321">
                        <c:v>-4.5</c:v>
                      </c:pt>
                      <c:pt idx="1322">
                        <c:v>-4.4000000000000004</c:v>
                      </c:pt>
                      <c:pt idx="1323">
                        <c:v>-4.3</c:v>
                      </c:pt>
                      <c:pt idx="1324">
                        <c:v>-4.2</c:v>
                      </c:pt>
                      <c:pt idx="1325">
                        <c:v>-4.2</c:v>
                      </c:pt>
                      <c:pt idx="1326">
                        <c:v>-4.0999999999999996</c:v>
                      </c:pt>
                      <c:pt idx="1327">
                        <c:v>-4</c:v>
                      </c:pt>
                      <c:pt idx="1328">
                        <c:v>-4</c:v>
                      </c:pt>
                      <c:pt idx="1329">
                        <c:v>-3.9</c:v>
                      </c:pt>
                      <c:pt idx="1330">
                        <c:v>-3.8</c:v>
                      </c:pt>
                      <c:pt idx="1331">
                        <c:v>-3.8</c:v>
                      </c:pt>
                      <c:pt idx="1332">
                        <c:v>-3.7</c:v>
                      </c:pt>
                      <c:pt idx="1333">
                        <c:v>-3.6</c:v>
                      </c:pt>
                      <c:pt idx="1334">
                        <c:v>-3.5</c:v>
                      </c:pt>
                      <c:pt idx="1335">
                        <c:v>-3.4</c:v>
                      </c:pt>
                      <c:pt idx="1336">
                        <c:v>-3.4</c:v>
                      </c:pt>
                      <c:pt idx="1337">
                        <c:v>-3.3</c:v>
                      </c:pt>
                      <c:pt idx="1338">
                        <c:v>-3.2</c:v>
                      </c:pt>
                      <c:pt idx="1339">
                        <c:v>-3.2</c:v>
                      </c:pt>
                      <c:pt idx="1340">
                        <c:v>-3</c:v>
                      </c:pt>
                      <c:pt idx="1341">
                        <c:v>-3</c:v>
                      </c:pt>
                      <c:pt idx="1342">
                        <c:v>-2.9</c:v>
                      </c:pt>
                      <c:pt idx="1343">
                        <c:v>-2.8</c:v>
                      </c:pt>
                      <c:pt idx="1344">
                        <c:v>-2.7</c:v>
                      </c:pt>
                      <c:pt idx="1345">
                        <c:v>-2.6</c:v>
                      </c:pt>
                      <c:pt idx="1346">
                        <c:v>-2.5</c:v>
                      </c:pt>
                      <c:pt idx="1347">
                        <c:v>-2.4</c:v>
                      </c:pt>
                      <c:pt idx="1348">
                        <c:v>-2.2999999999999998</c:v>
                      </c:pt>
                      <c:pt idx="1349">
                        <c:v>-2.2000000000000002</c:v>
                      </c:pt>
                      <c:pt idx="1350">
                        <c:v>-2.1</c:v>
                      </c:pt>
                      <c:pt idx="1351">
                        <c:v>-2</c:v>
                      </c:pt>
                      <c:pt idx="1352">
                        <c:v>-1.9</c:v>
                      </c:pt>
                      <c:pt idx="1353">
                        <c:v>-1.8</c:v>
                      </c:pt>
                      <c:pt idx="1354">
                        <c:v>-1.7</c:v>
                      </c:pt>
                      <c:pt idx="1355">
                        <c:v>-1.6</c:v>
                      </c:pt>
                      <c:pt idx="1356">
                        <c:v>-1.5</c:v>
                      </c:pt>
                      <c:pt idx="1357">
                        <c:v>-1.4</c:v>
                      </c:pt>
                      <c:pt idx="1358">
                        <c:v>-1.3</c:v>
                      </c:pt>
                      <c:pt idx="1359">
                        <c:v>-1.2</c:v>
                      </c:pt>
                      <c:pt idx="1360">
                        <c:v>-1.1000000000000001</c:v>
                      </c:pt>
                      <c:pt idx="1361">
                        <c:v>-1</c:v>
                      </c:pt>
                      <c:pt idx="1362">
                        <c:v>-0.9</c:v>
                      </c:pt>
                      <c:pt idx="1363">
                        <c:v>-0.8</c:v>
                      </c:pt>
                      <c:pt idx="1364">
                        <c:v>-0.7</c:v>
                      </c:pt>
                      <c:pt idx="1365">
                        <c:v>-0.5</c:v>
                      </c:pt>
                      <c:pt idx="1366">
                        <c:v>-0.4</c:v>
                      </c:pt>
                      <c:pt idx="1367">
                        <c:v>-0.3</c:v>
                      </c:pt>
                      <c:pt idx="1368">
                        <c:v>-0.2</c:v>
                      </c:pt>
                      <c:pt idx="1369">
                        <c:v>-0.1</c:v>
                      </c:pt>
                      <c:pt idx="1370" formatCode="0.00E+00">
                        <c:v>5.5511150000000003E-15</c:v>
                      </c:pt>
                      <c:pt idx="1371">
                        <c:v>0.1</c:v>
                      </c:pt>
                      <c:pt idx="1372">
                        <c:v>0.2</c:v>
                      </c:pt>
                      <c:pt idx="1373">
                        <c:v>0.3</c:v>
                      </c:pt>
                      <c:pt idx="1374">
                        <c:v>0.4</c:v>
                      </c:pt>
                      <c:pt idx="1375">
                        <c:v>0.6</c:v>
                      </c:pt>
                      <c:pt idx="1376">
                        <c:v>0.7</c:v>
                      </c:pt>
                      <c:pt idx="1377">
                        <c:v>0.8</c:v>
                      </c:pt>
                      <c:pt idx="1378">
                        <c:v>0.8</c:v>
                      </c:pt>
                      <c:pt idx="1379">
                        <c:v>1</c:v>
                      </c:pt>
                      <c:pt idx="1380">
                        <c:v>1.1000000000000001</c:v>
                      </c:pt>
                      <c:pt idx="1381">
                        <c:v>1.2</c:v>
                      </c:pt>
                      <c:pt idx="1382">
                        <c:v>1.3</c:v>
                      </c:pt>
                      <c:pt idx="1383">
                        <c:v>1.4</c:v>
                      </c:pt>
                      <c:pt idx="1384">
                        <c:v>1.6</c:v>
                      </c:pt>
                      <c:pt idx="1385">
                        <c:v>1.7</c:v>
                      </c:pt>
                      <c:pt idx="1386">
                        <c:v>1.8</c:v>
                      </c:pt>
                      <c:pt idx="1387">
                        <c:v>1.9</c:v>
                      </c:pt>
                      <c:pt idx="1388">
                        <c:v>2</c:v>
                      </c:pt>
                      <c:pt idx="1389">
                        <c:v>2.1</c:v>
                      </c:pt>
                      <c:pt idx="1390">
                        <c:v>2.2000000000000002</c:v>
                      </c:pt>
                      <c:pt idx="1391">
                        <c:v>2.4</c:v>
                      </c:pt>
                      <c:pt idx="1392">
                        <c:v>2.5</c:v>
                      </c:pt>
                      <c:pt idx="1393">
                        <c:v>2.5</c:v>
                      </c:pt>
                      <c:pt idx="1394">
                        <c:v>2.7</c:v>
                      </c:pt>
                      <c:pt idx="1395">
                        <c:v>2.8</c:v>
                      </c:pt>
                      <c:pt idx="1396">
                        <c:v>2.9</c:v>
                      </c:pt>
                      <c:pt idx="1397">
                        <c:v>3</c:v>
                      </c:pt>
                      <c:pt idx="1398">
                        <c:v>3.2</c:v>
                      </c:pt>
                      <c:pt idx="1399">
                        <c:v>3.2</c:v>
                      </c:pt>
                      <c:pt idx="1400">
                        <c:v>3.4</c:v>
                      </c:pt>
                      <c:pt idx="1401">
                        <c:v>3.5</c:v>
                      </c:pt>
                      <c:pt idx="1402">
                        <c:v>3.6</c:v>
                      </c:pt>
                      <c:pt idx="1403">
                        <c:v>3.7</c:v>
                      </c:pt>
                      <c:pt idx="1404">
                        <c:v>3.8</c:v>
                      </c:pt>
                      <c:pt idx="1405">
                        <c:v>4</c:v>
                      </c:pt>
                      <c:pt idx="1406">
                        <c:v>4.0999999999999996</c:v>
                      </c:pt>
                      <c:pt idx="1407">
                        <c:v>4.2</c:v>
                      </c:pt>
                      <c:pt idx="1408">
                        <c:v>4.2</c:v>
                      </c:pt>
                      <c:pt idx="1409">
                        <c:v>4.4000000000000004</c:v>
                      </c:pt>
                      <c:pt idx="1410">
                        <c:v>4.5</c:v>
                      </c:pt>
                      <c:pt idx="1411">
                        <c:v>4.5999999999999996</c:v>
                      </c:pt>
                      <c:pt idx="1412">
                        <c:v>4.7</c:v>
                      </c:pt>
                      <c:pt idx="1413">
                        <c:v>4.8</c:v>
                      </c:pt>
                      <c:pt idx="1414">
                        <c:v>4.9000000000000004</c:v>
                      </c:pt>
                      <c:pt idx="1415">
                        <c:v>5.0999999999999996</c:v>
                      </c:pt>
                      <c:pt idx="1416">
                        <c:v>5.2</c:v>
                      </c:pt>
                      <c:pt idx="1417">
                        <c:v>5.3</c:v>
                      </c:pt>
                      <c:pt idx="1418">
                        <c:v>5.5</c:v>
                      </c:pt>
                      <c:pt idx="1419">
                        <c:v>5.6</c:v>
                      </c:pt>
                      <c:pt idx="1420">
                        <c:v>5.7</c:v>
                      </c:pt>
                      <c:pt idx="1421">
                        <c:v>5.7</c:v>
                      </c:pt>
                      <c:pt idx="1422">
                        <c:v>5.8</c:v>
                      </c:pt>
                      <c:pt idx="1423">
                        <c:v>6</c:v>
                      </c:pt>
                      <c:pt idx="1424">
                        <c:v>6.1</c:v>
                      </c:pt>
                      <c:pt idx="1425">
                        <c:v>6.2</c:v>
                      </c:pt>
                      <c:pt idx="1426">
                        <c:v>6.4</c:v>
                      </c:pt>
                      <c:pt idx="1427">
                        <c:v>6.5</c:v>
                      </c:pt>
                      <c:pt idx="1428">
                        <c:v>6.5</c:v>
                      </c:pt>
                      <c:pt idx="1429">
                        <c:v>6.7</c:v>
                      </c:pt>
                      <c:pt idx="1430">
                        <c:v>6.8</c:v>
                      </c:pt>
                      <c:pt idx="1431">
                        <c:v>6.9</c:v>
                      </c:pt>
                      <c:pt idx="1432">
                        <c:v>7</c:v>
                      </c:pt>
                      <c:pt idx="1433">
                        <c:v>7.1</c:v>
                      </c:pt>
                      <c:pt idx="1434">
                        <c:v>7.2</c:v>
                      </c:pt>
                      <c:pt idx="1435">
                        <c:v>7.3</c:v>
                      </c:pt>
                      <c:pt idx="1436">
                        <c:v>7.5</c:v>
                      </c:pt>
                      <c:pt idx="1437">
                        <c:v>7.5</c:v>
                      </c:pt>
                      <c:pt idx="1438">
                        <c:v>7.7</c:v>
                      </c:pt>
                      <c:pt idx="1439">
                        <c:v>7.8</c:v>
                      </c:pt>
                      <c:pt idx="1440">
                        <c:v>7.9</c:v>
                      </c:pt>
                      <c:pt idx="1441">
                        <c:v>8.1</c:v>
                      </c:pt>
                      <c:pt idx="1442">
                        <c:v>8.1999999999999993</c:v>
                      </c:pt>
                      <c:pt idx="1443">
                        <c:v>8.3000000000000007</c:v>
                      </c:pt>
                      <c:pt idx="1444">
                        <c:v>8.4</c:v>
                      </c:pt>
                      <c:pt idx="1445">
                        <c:v>8.5</c:v>
                      </c:pt>
                      <c:pt idx="1446">
                        <c:v>8.6</c:v>
                      </c:pt>
                      <c:pt idx="1447">
                        <c:v>8.6999999999999993</c:v>
                      </c:pt>
                      <c:pt idx="1448">
                        <c:v>8.8000000000000007</c:v>
                      </c:pt>
                      <c:pt idx="1449">
                        <c:v>8.9</c:v>
                      </c:pt>
                      <c:pt idx="1450">
                        <c:v>9.1</c:v>
                      </c:pt>
                      <c:pt idx="1451">
                        <c:v>9.1999999999999993</c:v>
                      </c:pt>
                      <c:pt idx="1452">
                        <c:v>9.3000000000000007</c:v>
                      </c:pt>
                      <c:pt idx="1453">
                        <c:v>9.5</c:v>
                      </c:pt>
                      <c:pt idx="1454">
                        <c:v>9.6</c:v>
                      </c:pt>
                      <c:pt idx="1455">
                        <c:v>9.6999999999999993</c:v>
                      </c:pt>
                      <c:pt idx="1456">
                        <c:v>9.8000000000000007</c:v>
                      </c:pt>
                      <c:pt idx="1457">
                        <c:v>9.9</c:v>
                      </c:pt>
                      <c:pt idx="1458">
                        <c:v>10</c:v>
                      </c:pt>
                      <c:pt idx="1459">
                        <c:v>10.199999999999999</c:v>
                      </c:pt>
                      <c:pt idx="1460">
                        <c:v>10.199999999999999</c:v>
                      </c:pt>
                      <c:pt idx="1461">
                        <c:v>10.3</c:v>
                      </c:pt>
                      <c:pt idx="1462">
                        <c:v>10.5</c:v>
                      </c:pt>
                      <c:pt idx="1463">
                        <c:v>10.6</c:v>
                      </c:pt>
                      <c:pt idx="1464">
                        <c:v>10.7</c:v>
                      </c:pt>
                      <c:pt idx="1465">
                        <c:v>10.9</c:v>
                      </c:pt>
                      <c:pt idx="1466">
                        <c:v>11</c:v>
                      </c:pt>
                      <c:pt idx="1467">
                        <c:v>11.1</c:v>
                      </c:pt>
                      <c:pt idx="1468">
                        <c:v>11.2</c:v>
                      </c:pt>
                      <c:pt idx="1469">
                        <c:v>11.3</c:v>
                      </c:pt>
                      <c:pt idx="1470">
                        <c:v>11.4</c:v>
                      </c:pt>
                      <c:pt idx="1471">
                        <c:v>11.5</c:v>
                      </c:pt>
                      <c:pt idx="1472">
                        <c:v>11.7</c:v>
                      </c:pt>
                      <c:pt idx="1473">
                        <c:v>11.7</c:v>
                      </c:pt>
                      <c:pt idx="1474">
                        <c:v>11.8</c:v>
                      </c:pt>
                      <c:pt idx="1475">
                        <c:v>12</c:v>
                      </c:pt>
                      <c:pt idx="1476">
                        <c:v>12.1</c:v>
                      </c:pt>
                      <c:pt idx="1477">
                        <c:v>12.2</c:v>
                      </c:pt>
                      <c:pt idx="1478">
                        <c:v>12.3</c:v>
                      </c:pt>
                      <c:pt idx="1479">
                        <c:v>12.5</c:v>
                      </c:pt>
                      <c:pt idx="1480">
                        <c:v>12.6</c:v>
                      </c:pt>
                      <c:pt idx="1481">
                        <c:v>12.7</c:v>
                      </c:pt>
                      <c:pt idx="1482">
                        <c:v>12.8</c:v>
                      </c:pt>
                      <c:pt idx="1483">
                        <c:v>12.9</c:v>
                      </c:pt>
                      <c:pt idx="1484">
                        <c:v>13.1</c:v>
                      </c:pt>
                      <c:pt idx="1485">
                        <c:v>13.1</c:v>
                      </c:pt>
                      <c:pt idx="1486">
                        <c:v>13.3</c:v>
                      </c:pt>
                      <c:pt idx="1487">
                        <c:v>13.4</c:v>
                      </c:pt>
                      <c:pt idx="1488">
                        <c:v>13.5</c:v>
                      </c:pt>
                      <c:pt idx="1489">
                        <c:v>13.7</c:v>
                      </c:pt>
                      <c:pt idx="1490">
                        <c:v>13.7</c:v>
                      </c:pt>
                      <c:pt idx="1491">
                        <c:v>13.8</c:v>
                      </c:pt>
                      <c:pt idx="1492">
                        <c:v>14</c:v>
                      </c:pt>
                      <c:pt idx="1493">
                        <c:v>14.1</c:v>
                      </c:pt>
                      <c:pt idx="1494">
                        <c:v>14.2</c:v>
                      </c:pt>
                      <c:pt idx="1495">
                        <c:v>14.3</c:v>
                      </c:pt>
                      <c:pt idx="1496">
                        <c:v>14.5</c:v>
                      </c:pt>
                      <c:pt idx="1497">
                        <c:v>14.6</c:v>
                      </c:pt>
                      <c:pt idx="1498">
                        <c:v>14.7</c:v>
                      </c:pt>
                      <c:pt idx="1499">
                        <c:v>14.8</c:v>
                      </c:pt>
                      <c:pt idx="1500">
                        <c:v>14.9</c:v>
                      </c:pt>
                      <c:pt idx="1501">
                        <c:v>15</c:v>
                      </c:pt>
                      <c:pt idx="1502">
                        <c:v>15.2</c:v>
                      </c:pt>
                      <c:pt idx="1503">
                        <c:v>15.2</c:v>
                      </c:pt>
                      <c:pt idx="1504">
                        <c:v>15.4</c:v>
                      </c:pt>
                      <c:pt idx="1505">
                        <c:v>15.5</c:v>
                      </c:pt>
                      <c:pt idx="1506">
                        <c:v>15.6</c:v>
                      </c:pt>
                      <c:pt idx="1507">
                        <c:v>15.7</c:v>
                      </c:pt>
                      <c:pt idx="1508">
                        <c:v>15.8</c:v>
                      </c:pt>
                      <c:pt idx="1509">
                        <c:v>16</c:v>
                      </c:pt>
                      <c:pt idx="1510">
                        <c:v>16.100000000000001</c:v>
                      </c:pt>
                      <c:pt idx="1511">
                        <c:v>16.2</c:v>
                      </c:pt>
                      <c:pt idx="1512">
                        <c:v>16.3</c:v>
                      </c:pt>
                      <c:pt idx="1513">
                        <c:v>16.399999999999999</c:v>
                      </c:pt>
                      <c:pt idx="1514">
                        <c:v>16.600000000000001</c:v>
                      </c:pt>
                      <c:pt idx="1515">
                        <c:v>16.600000000000001</c:v>
                      </c:pt>
                      <c:pt idx="1516">
                        <c:v>16.8</c:v>
                      </c:pt>
                      <c:pt idx="1517">
                        <c:v>16.899999999999999</c:v>
                      </c:pt>
                      <c:pt idx="1518">
                        <c:v>17</c:v>
                      </c:pt>
                      <c:pt idx="1519">
                        <c:v>17</c:v>
                      </c:pt>
                      <c:pt idx="1520">
                        <c:v>17.2</c:v>
                      </c:pt>
                      <c:pt idx="1521">
                        <c:v>17.3</c:v>
                      </c:pt>
                      <c:pt idx="1522">
                        <c:v>17.5</c:v>
                      </c:pt>
                      <c:pt idx="1523">
                        <c:v>17.600000000000001</c:v>
                      </c:pt>
                      <c:pt idx="1524">
                        <c:v>17.7</c:v>
                      </c:pt>
                      <c:pt idx="1525">
                        <c:v>17.8</c:v>
                      </c:pt>
                      <c:pt idx="1526">
                        <c:v>17.899999999999999</c:v>
                      </c:pt>
                      <c:pt idx="1527">
                        <c:v>18.100000000000001</c:v>
                      </c:pt>
                      <c:pt idx="1528">
                        <c:v>18.2</c:v>
                      </c:pt>
                      <c:pt idx="1529">
                        <c:v>18.3</c:v>
                      </c:pt>
                      <c:pt idx="1530">
                        <c:v>18.399999999999999</c:v>
                      </c:pt>
                      <c:pt idx="1531">
                        <c:v>18.5</c:v>
                      </c:pt>
                      <c:pt idx="1532">
                        <c:v>18.600000000000001</c:v>
                      </c:pt>
                      <c:pt idx="1533">
                        <c:v>18.7</c:v>
                      </c:pt>
                      <c:pt idx="1534">
                        <c:v>18.8</c:v>
                      </c:pt>
                      <c:pt idx="1535">
                        <c:v>19</c:v>
                      </c:pt>
                      <c:pt idx="1536">
                        <c:v>19.100000000000001</c:v>
                      </c:pt>
                      <c:pt idx="1537">
                        <c:v>19.2</c:v>
                      </c:pt>
                      <c:pt idx="1538">
                        <c:v>19.3</c:v>
                      </c:pt>
                      <c:pt idx="1539">
                        <c:v>19.5</c:v>
                      </c:pt>
                      <c:pt idx="1540">
                        <c:v>19.600000000000001</c:v>
                      </c:pt>
                      <c:pt idx="1541">
                        <c:v>19.7</c:v>
                      </c:pt>
                      <c:pt idx="1542">
                        <c:v>19.8</c:v>
                      </c:pt>
                      <c:pt idx="1543">
                        <c:v>19.899999999999999</c:v>
                      </c:pt>
                      <c:pt idx="1544">
                        <c:v>20</c:v>
                      </c:pt>
                      <c:pt idx="1545">
                        <c:v>20.2</c:v>
                      </c:pt>
                      <c:pt idx="1546">
                        <c:v>20.2</c:v>
                      </c:pt>
                      <c:pt idx="1547">
                        <c:v>20.3</c:v>
                      </c:pt>
                      <c:pt idx="1548">
                        <c:v>20.399999999999999</c:v>
                      </c:pt>
                      <c:pt idx="1549">
                        <c:v>20.6</c:v>
                      </c:pt>
                      <c:pt idx="1550">
                        <c:v>20.7</c:v>
                      </c:pt>
                      <c:pt idx="1551">
                        <c:v>20.8</c:v>
                      </c:pt>
                      <c:pt idx="1552">
                        <c:v>20.9</c:v>
                      </c:pt>
                      <c:pt idx="1553">
                        <c:v>21.1</c:v>
                      </c:pt>
                      <c:pt idx="1554">
                        <c:v>21.1</c:v>
                      </c:pt>
                      <c:pt idx="1555">
                        <c:v>21.2</c:v>
                      </c:pt>
                      <c:pt idx="1556">
                        <c:v>21.4</c:v>
                      </c:pt>
                      <c:pt idx="1557">
                        <c:v>21.5</c:v>
                      </c:pt>
                      <c:pt idx="1558">
                        <c:v>21.6</c:v>
                      </c:pt>
                      <c:pt idx="1559">
                        <c:v>21.7</c:v>
                      </c:pt>
                      <c:pt idx="1560">
                        <c:v>21.8</c:v>
                      </c:pt>
                      <c:pt idx="1561">
                        <c:v>22</c:v>
                      </c:pt>
                      <c:pt idx="1562">
                        <c:v>22.1</c:v>
                      </c:pt>
                      <c:pt idx="1563">
                        <c:v>22.2</c:v>
                      </c:pt>
                      <c:pt idx="1564">
                        <c:v>22.3</c:v>
                      </c:pt>
                      <c:pt idx="1565">
                        <c:v>22.4</c:v>
                      </c:pt>
                      <c:pt idx="1566">
                        <c:v>22.5</c:v>
                      </c:pt>
                      <c:pt idx="1567">
                        <c:v>22.6</c:v>
                      </c:pt>
                      <c:pt idx="1568">
                        <c:v>22.7</c:v>
                      </c:pt>
                      <c:pt idx="1569">
                        <c:v>22.8</c:v>
                      </c:pt>
                      <c:pt idx="1570">
                        <c:v>23</c:v>
                      </c:pt>
                      <c:pt idx="1571">
                        <c:v>23.1</c:v>
                      </c:pt>
                      <c:pt idx="1572">
                        <c:v>23.2</c:v>
                      </c:pt>
                      <c:pt idx="1573">
                        <c:v>23.3</c:v>
                      </c:pt>
                      <c:pt idx="1574">
                        <c:v>23.3</c:v>
                      </c:pt>
                      <c:pt idx="1575">
                        <c:v>23.5</c:v>
                      </c:pt>
                      <c:pt idx="1576">
                        <c:v>23.6</c:v>
                      </c:pt>
                      <c:pt idx="1577">
                        <c:v>23.7</c:v>
                      </c:pt>
                      <c:pt idx="1578">
                        <c:v>23.8</c:v>
                      </c:pt>
                      <c:pt idx="1579">
                        <c:v>23.9</c:v>
                      </c:pt>
                      <c:pt idx="1580">
                        <c:v>24.1</c:v>
                      </c:pt>
                      <c:pt idx="1581">
                        <c:v>24.2</c:v>
                      </c:pt>
                      <c:pt idx="1582">
                        <c:v>24.2</c:v>
                      </c:pt>
                      <c:pt idx="1583">
                        <c:v>24.4</c:v>
                      </c:pt>
                      <c:pt idx="1584">
                        <c:v>24.5</c:v>
                      </c:pt>
                      <c:pt idx="1585">
                        <c:v>24.6</c:v>
                      </c:pt>
                      <c:pt idx="1586">
                        <c:v>24.7</c:v>
                      </c:pt>
                      <c:pt idx="1587">
                        <c:v>24.8</c:v>
                      </c:pt>
                      <c:pt idx="1588">
                        <c:v>24.9</c:v>
                      </c:pt>
                      <c:pt idx="1589">
                        <c:v>25.1</c:v>
                      </c:pt>
                      <c:pt idx="1590">
                        <c:v>25.2</c:v>
                      </c:pt>
                      <c:pt idx="1591">
                        <c:v>25.3</c:v>
                      </c:pt>
                      <c:pt idx="1592">
                        <c:v>25.4</c:v>
                      </c:pt>
                      <c:pt idx="1593">
                        <c:v>25.5</c:v>
                      </c:pt>
                      <c:pt idx="1594">
                        <c:v>25.6</c:v>
                      </c:pt>
                      <c:pt idx="1595">
                        <c:v>25.7</c:v>
                      </c:pt>
                      <c:pt idx="1596">
                        <c:v>25.8</c:v>
                      </c:pt>
                      <c:pt idx="1597">
                        <c:v>25.8</c:v>
                      </c:pt>
                      <c:pt idx="1598">
                        <c:v>26</c:v>
                      </c:pt>
                      <c:pt idx="1599">
                        <c:v>26.1</c:v>
                      </c:pt>
                      <c:pt idx="1600">
                        <c:v>26.3</c:v>
                      </c:pt>
                      <c:pt idx="1601">
                        <c:v>26.3</c:v>
                      </c:pt>
                      <c:pt idx="1602">
                        <c:v>26.4</c:v>
                      </c:pt>
                      <c:pt idx="1603">
                        <c:v>26.5</c:v>
                      </c:pt>
                      <c:pt idx="1604">
                        <c:v>26.6</c:v>
                      </c:pt>
                      <c:pt idx="1605">
                        <c:v>26.7</c:v>
                      </c:pt>
                      <c:pt idx="1606">
                        <c:v>26.8</c:v>
                      </c:pt>
                      <c:pt idx="1607">
                        <c:v>26.9</c:v>
                      </c:pt>
                      <c:pt idx="1608">
                        <c:v>27.1</c:v>
                      </c:pt>
                      <c:pt idx="1609">
                        <c:v>27.1</c:v>
                      </c:pt>
                      <c:pt idx="1610">
                        <c:v>27.2</c:v>
                      </c:pt>
                      <c:pt idx="1611">
                        <c:v>27.3</c:v>
                      </c:pt>
                      <c:pt idx="1612">
                        <c:v>27.4</c:v>
                      </c:pt>
                      <c:pt idx="1613">
                        <c:v>27.5</c:v>
                      </c:pt>
                      <c:pt idx="1614">
                        <c:v>27.6</c:v>
                      </c:pt>
                      <c:pt idx="1615">
                        <c:v>27.7</c:v>
                      </c:pt>
                      <c:pt idx="1616">
                        <c:v>27.8</c:v>
                      </c:pt>
                      <c:pt idx="1617">
                        <c:v>27.9</c:v>
                      </c:pt>
                      <c:pt idx="1618">
                        <c:v>28</c:v>
                      </c:pt>
                      <c:pt idx="1619">
                        <c:v>28.1</c:v>
                      </c:pt>
                      <c:pt idx="1620">
                        <c:v>28.1</c:v>
                      </c:pt>
                      <c:pt idx="1621">
                        <c:v>28.3</c:v>
                      </c:pt>
                      <c:pt idx="1622">
                        <c:v>28.3</c:v>
                      </c:pt>
                      <c:pt idx="1623">
                        <c:v>28.4</c:v>
                      </c:pt>
                      <c:pt idx="1624">
                        <c:v>28.5</c:v>
                      </c:pt>
                      <c:pt idx="1625">
                        <c:v>28.6</c:v>
                      </c:pt>
                      <c:pt idx="1626">
                        <c:v>28.6</c:v>
                      </c:pt>
                      <c:pt idx="1627">
                        <c:v>28.7</c:v>
                      </c:pt>
                      <c:pt idx="1628">
                        <c:v>28.7</c:v>
                      </c:pt>
                      <c:pt idx="1629">
                        <c:v>28.8</c:v>
                      </c:pt>
                      <c:pt idx="1630">
                        <c:v>28.8</c:v>
                      </c:pt>
                      <c:pt idx="1631">
                        <c:v>28.9</c:v>
                      </c:pt>
                      <c:pt idx="1632">
                        <c:v>29</c:v>
                      </c:pt>
                      <c:pt idx="1633">
                        <c:v>29</c:v>
                      </c:pt>
                      <c:pt idx="1634">
                        <c:v>29.1</c:v>
                      </c:pt>
                      <c:pt idx="1635">
                        <c:v>29.1</c:v>
                      </c:pt>
                      <c:pt idx="1636">
                        <c:v>29.2</c:v>
                      </c:pt>
                      <c:pt idx="1637">
                        <c:v>29.2</c:v>
                      </c:pt>
                      <c:pt idx="1638">
                        <c:v>29.2</c:v>
                      </c:pt>
                      <c:pt idx="1639">
                        <c:v>29.2</c:v>
                      </c:pt>
                      <c:pt idx="1640">
                        <c:v>29.3</c:v>
                      </c:pt>
                      <c:pt idx="1641">
                        <c:v>29.3</c:v>
                      </c:pt>
                      <c:pt idx="1642">
                        <c:v>29.3</c:v>
                      </c:pt>
                      <c:pt idx="1643">
                        <c:v>29.5</c:v>
                      </c:pt>
                      <c:pt idx="1644">
                        <c:v>29.5</c:v>
                      </c:pt>
                      <c:pt idx="1645">
                        <c:v>29.4</c:v>
                      </c:pt>
                      <c:pt idx="1646">
                        <c:v>29.5</c:v>
                      </c:pt>
                      <c:pt idx="1647">
                        <c:v>29.6</c:v>
                      </c:pt>
                      <c:pt idx="1648">
                        <c:v>29.6</c:v>
                      </c:pt>
                      <c:pt idx="1649">
                        <c:v>29.6</c:v>
                      </c:pt>
                      <c:pt idx="1650">
                        <c:v>29.6</c:v>
                      </c:pt>
                      <c:pt idx="1651">
                        <c:v>29.6</c:v>
                      </c:pt>
                      <c:pt idx="1652">
                        <c:v>29.6</c:v>
                      </c:pt>
                      <c:pt idx="1653">
                        <c:v>29.6</c:v>
                      </c:pt>
                      <c:pt idx="1654">
                        <c:v>29.6</c:v>
                      </c:pt>
                      <c:pt idx="1655">
                        <c:v>29.7</c:v>
                      </c:pt>
                      <c:pt idx="1656">
                        <c:v>29.6</c:v>
                      </c:pt>
                      <c:pt idx="1657">
                        <c:v>29.7</c:v>
                      </c:pt>
                      <c:pt idx="1658">
                        <c:v>29.7</c:v>
                      </c:pt>
                      <c:pt idx="1659">
                        <c:v>29.7</c:v>
                      </c:pt>
                      <c:pt idx="1660">
                        <c:v>29.7</c:v>
                      </c:pt>
                      <c:pt idx="1661">
                        <c:v>29.7</c:v>
                      </c:pt>
                      <c:pt idx="1662">
                        <c:v>29.7</c:v>
                      </c:pt>
                      <c:pt idx="1663">
                        <c:v>29.7</c:v>
                      </c:pt>
                      <c:pt idx="1664">
                        <c:v>29.8</c:v>
                      </c:pt>
                      <c:pt idx="1665">
                        <c:v>29.8</c:v>
                      </c:pt>
                      <c:pt idx="1666">
                        <c:v>29.8</c:v>
                      </c:pt>
                      <c:pt idx="1667">
                        <c:v>29.8</c:v>
                      </c:pt>
                      <c:pt idx="1668">
                        <c:v>29.8</c:v>
                      </c:pt>
                      <c:pt idx="1669">
                        <c:v>29.8</c:v>
                      </c:pt>
                      <c:pt idx="1670">
                        <c:v>29.8</c:v>
                      </c:pt>
                      <c:pt idx="1671">
                        <c:v>29.8</c:v>
                      </c:pt>
                      <c:pt idx="1672">
                        <c:v>29.8</c:v>
                      </c:pt>
                      <c:pt idx="1673">
                        <c:v>29.8</c:v>
                      </c:pt>
                      <c:pt idx="1674">
                        <c:v>29.8</c:v>
                      </c:pt>
                      <c:pt idx="1675">
                        <c:v>29.8</c:v>
                      </c:pt>
                      <c:pt idx="1676">
                        <c:v>29.8</c:v>
                      </c:pt>
                      <c:pt idx="1677">
                        <c:v>29.8</c:v>
                      </c:pt>
                      <c:pt idx="1678">
                        <c:v>29.9</c:v>
                      </c:pt>
                      <c:pt idx="1679">
                        <c:v>29.8</c:v>
                      </c:pt>
                      <c:pt idx="1680">
                        <c:v>29.8</c:v>
                      </c:pt>
                      <c:pt idx="1681">
                        <c:v>29.8</c:v>
                      </c:pt>
                      <c:pt idx="1682">
                        <c:v>29.9</c:v>
                      </c:pt>
                      <c:pt idx="1683">
                        <c:v>29.9</c:v>
                      </c:pt>
                      <c:pt idx="1684">
                        <c:v>29.9</c:v>
                      </c:pt>
                      <c:pt idx="1685">
                        <c:v>29.9</c:v>
                      </c:pt>
                      <c:pt idx="1686">
                        <c:v>29.9</c:v>
                      </c:pt>
                      <c:pt idx="1687">
                        <c:v>29.9</c:v>
                      </c:pt>
                      <c:pt idx="1688">
                        <c:v>29.9</c:v>
                      </c:pt>
                      <c:pt idx="1689">
                        <c:v>29.9</c:v>
                      </c:pt>
                      <c:pt idx="1690">
                        <c:v>29.9</c:v>
                      </c:pt>
                      <c:pt idx="1691">
                        <c:v>29.9</c:v>
                      </c:pt>
                      <c:pt idx="1692">
                        <c:v>29.9</c:v>
                      </c:pt>
                      <c:pt idx="1693">
                        <c:v>29.9</c:v>
                      </c:pt>
                      <c:pt idx="1694">
                        <c:v>29.9</c:v>
                      </c:pt>
                      <c:pt idx="1695">
                        <c:v>29.9</c:v>
                      </c:pt>
                      <c:pt idx="1696">
                        <c:v>29.9</c:v>
                      </c:pt>
                      <c:pt idx="1697">
                        <c:v>29.9</c:v>
                      </c:pt>
                      <c:pt idx="1698">
                        <c:v>29.9</c:v>
                      </c:pt>
                      <c:pt idx="1699">
                        <c:v>30</c:v>
                      </c:pt>
                      <c:pt idx="1700">
                        <c:v>30</c:v>
                      </c:pt>
                      <c:pt idx="1701">
                        <c:v>29.9</c:v>
                      </c:pt>
                      <c:pt idx="1702">
                        <c:v>30</c:v>
                      </c:pt>
                      <c:pt idx="1703">
                        <c:v>29.9</c:v>
                      </c:pt>
                      <c:pt idx="1704">
                        <c:v>30</c:v>
                      </c:pt>
                      <c:pt idx="1705">
                        <c:v>30</c:v>
                      </c:pt>
                      <c:pt idx="1706">
                        <c:v>30</c:v>
                      </c:pt>
                      <c:pt idx="1707">
                        <c:v>30</c:v>
                      </c:pt>
                      <c:pt idx="1708">
                        <c:v>30</c:v>
                      </c:pt>
                      <c:pt idx="1709">
                        <c:v>30</c:v>
                      </c:pt>
                      <c:pt idx="1710">
                        <c:v>30</c:v>
                      </c:pt>
                      <c:pt idx="1711">
                        <c:v>30</c:v>
                      </c:pt>
                      <c:pt idx="1712">
                        <c:v>30</c:v>
                      </c:pt>
                      <c:pt idx="1713">
                        <c:v>30</c:v>
                      </c:pt>
                      <c:pt idx="1714">
                        <c:v>30</c:v>
                      </c:pt>
                      <c:pt idx="1715">
                        <c:v>30</c:v>
                      </c:pt>
                      <c:pt idx="1716">
                        <c:v>30</c:v>
                      </c:pt>
                      <c:pt idx="1717">
                        <c:v>30</c:v>
                      </c:pt>
                      <c:pt idx="1718">
                        <c:v>30</c:v>
                      </c:pt>
                      <c:pt idx="1719">
                        <c:v>30</c:v>
                      </c:pt>
                      <c:pt idx="1720">
                        <c:v>30</c:v>
                      </c:pt>
                      <c:pt idx="1721">
                        <c:v>30</c:v>
                      </c:pt>
                      <c:pt idx="1722">
                        <c:v>30</c:v>
                      </c:pt>
                      <c:pt idx="1723">
                        <c:v>30</c:v>
                      </c:pt>
                      <c:pt idx="1724">
                        <c:v>30</c:v>
                      </c:pt>
                      <c:pt idx="1725">
                        <c:v>30.1</c:v>
                      </c:pt>
                      <c:pt idx="1726">
                        <c:v>30</c:v>
                      </c:pt>
                      <c:pt idx="1727">
                        <c:v>30.1</c:v>
                      </c:pt>
                      <c:pt idx="1728">
                        <c:v>30</c:v>
                      </c:pt>
                      <c:pt idx="1729">
                        <c:v>30</c:v>
                      </c:pt>
                      <c:pt idx="1730">
                        <c:v>30.1</c:v>
                      </c:pt>
                      <c:pt idx="1731">
                        <c:v>30</c:v>
                      </c:pt>
                      <c:pt idx="1732">
                        <c:v>30.1</c:v>
                      </c:pt>
                      <c:pt idx="1733">
                        <c:v>30.1</c:v>
                      </c:pt>
                      <c:pt idx="1734">
                        <c:v>30.1</c:v>
                      </c:pt>
                      <c:pt idx="1735">
                        <c:v>30.1</c:v>
                      </c:pt>
                      <c:pt idx="1736">
                        <c:v>30</c:v>
                      </c:pt>
                      <c:pt idx="1737">
                        <c:v>30.1</c:v>
                      </c:pt>
                      <c:pt idx="1738">
                        <c:v>30.1</c:v>
                      </c:pt>
                      <c:pt idx="1739">
                        <c:v>30.1</c:v>
                      </c:pt>
                      <c:pt idx="1740">
                        <c:v>30.1</c:v>
                      </c:pt>
                      <c:pt idx="1741">
                        <c:v>30.1</c:v>
                      </c:pt>
                      <c:pt idx="1742">
                        <c:v>30.1</c:v>
                      </c:pt>
                      <c:pt idx="1743">
                        <c:v>30.1</c:v>
                      </c:pt>
                      <c:pt idx="1744">
                        <c:v>30</c:v>
                      </c:pt>
                      <c:pt idx="1745">
                        <c:v>30.1</c:v>
                      </c:pt>
                      <c:pt idx="1746">
                        <c:v>30.1</c:v>
                      </c:pt>
                      <c:pt idx="1747">
                        <c:v>30.1</c:v>
                      </c:pt>
                      <c:pt idx="1748">
                        <c:v>30.1</c:v>
                      </c:pt>
                      <c:pt idx="1749">
                        <c:v>30.1</c:v>
                      </c:pt>
                      <c:pt idx="1750">
                        <c:v>30.1</c:v>
                      </c:pt>
                      <c:pt idx="1751">
                        <c:v>30.1</c:v>
                      </c:pt>
                      <c:pt idx="1752">
                        <c:v>30.1</c:v>
                      </c:pt>
                      <c:pt idx="1753">
                        <c:v>30.1</c:v>
                      </c:pt>
                      <c:pt idx="1754">
                        <c:v>30.1</c:v>
                      </c:pt>
                      <c:pt idx="1755">
                        <c:v>30.1</c:v>
                      </c:pt>
                      <c:pt idx="1756">
                        <c:v>30.1</c:v>
                      </c:pt>
                      <c:pt idx="1757">
                        <c:v>30.1</c:v>
                      </c:pt>
                      <c:pt idx="1758">
                        <c:v>30.1</c:v>
                      </c:pt>
                      <c:pt idx="1759">
                        <c:v>30</c:v>
                      </c:pt>
                      <c:pt idx="1760">
                        <c:v>30.1</c:v>
                      </c:pt>
                      <c:pt idx="1761">
                        <c:v>30.1</c:v>
                      </c:pt>
                      <c:pt idx="1762">
                        <c:v>30.1</c:v>
                      </c:pt>
                      <c:pt idx="1763">
                        <c:v>30.1</c:v>
                      </c:pt>
                      <c:pt idx="1764">
                        <c:v>30.1</c:v>
                      </c:pt>
                      <c:pt idx="1765">
                        <c:v>30.1</c:v>
                      </c:pt>
                      <c:pt idx="1766">
                        <c:v>30.1</c:v>
                      </c:pt>
                      <c:pt idx="1767">
                        <c:v>30.1</c:v>
                      </c:pt>
                      <c:pt idx="1768">
                        <c:v>30.1</c:v>
                      </c:pt>
                      <c:pt idx="1769">
                        <c:v>30.1</c:v>
                      </c:pt>
                      <c:pt idx="1770">
                        <c:v>30.1</c:v>
                      </c:pt>
                      <c:pt idx="1771">
                        <c:v>30.1</c:v>
                      </c:pt>
                      <c:pt idx="1772">
                        <c:v>30.1</c:v>
                      </c:pt>
                      <c:pt idx="1773">
                        <c:v>30.1</c:v>
                      </c:pt>
                      <c:pt idx="1774">
                        <c:v>30.1</c:v>
                      </c:pt>
                      <c:pt idx="1775">
                        <c:v>30.1</c:v>
                      </c:pt>
                      <c:pt idx="1776">
                        <c:v>30.1</c:v>
                      </c:pt>
                      <c:pt idx="1777">
                        <c:v>30.1</c:v>
                      </c:pt>
                      <c:pt idx="1778">
                        <c:v>30.1</c:v>
                      </c:pt>
                      <c:pt idx="1779">
                        <c:v>30.1</c:v>
                      </c:pt>
                      <c:pt idx="1780">
                        <c:v>30.1</c:v>
                      </c:pt>
                      <c:pt idx="1781">
                        <c:v>30.1</c:v>
                      </c:pt>
                      <c:pt idx="1782">
                        <c:v>30.1</c:v>
                      </c:pt>
                      <c:pt idx="1783">
                        <c:v>30.1</c:v>
                      </c:pt>
                      <c:pt idx="1784">
                        <c:v>30.2</c:v>
                      </c:pt>
                      <c:pt idx="1785">
                        <c:v>30.2</c:v>
                      </c:pt>
                      <c:pt idx="1786">
                        <c:v>30.1</c:v>
                      </c:pt>
                      <c:pt idx="1787">
                        <c:v>30.1</c:v>
                      </c:pt>
                      <c:pt idx="1788">
                        <c:v>30.1</c:v>
                      </c:pt>
                      <c:pt idx="1789">
                        <c:v>30.1</c:v>
                      </c:pt>
                      <c:pt idx="1790">
                        <c:v>30.1</c:v>
                      </c:pt>
                      <c:pt idx="1791">
                        <c:v>30.1</c:v>
                      </c:pt>
                      <c:pt idx="1792">
                        <c:v>30.1</c:v>
                      </c:pt>
                      <c:pt idx="1793">
                        <c:v>30.1</c:v>
                      </c:pt>
                      <c:pt idx="1794">
                        <c:v>30.1</c:v>
                      </c:pt>
                      <c:pt idx="1795">
                        <c:v>30.2</c:v>
                      </c:pt>
                      <c:pt idx="1796">
                        <c:v>30.2</c:v>
                      </c:pt>
                      <c:pt idx="1797">
                        <c:v>30.2</c:v>
                      </c:pt>
                      <c:pt idx="1798">
                        <c:v>30.1</c:v>
                      </c:pt>
                      <c:pt idx="1799">
                        <c:v>30.1</c:v>
                      </c:pt>
                      <c:pt idx="1800">
                        <c:v>30.2</c:v>
                      </c:pt>
                      <c:pt idx="1801">
                        <c:v>30.1</c:v>
                      </c:pt>
                      <c:pt idx="1802">
                        <c:v>30.2</c:v>
                      </c:pt>
                      <c:pt idx="1803">
                        <c:v>30.2</c:v>
                      </c:pt>
                      <c:pt idx="1804">
                        <c:v>30.2</c:v>
                      </c:pt>
                      <c:pt idx="1805">
                        <c:v>30.2</c:v>
                      </c:pt>
                      <c:pt idx="1806">
                        <c:v>30.2</c:v>
                      </c:pt>
                      <c:pt idx="1807">
                        <c:v>30.2</c:v>
                      </c:pt>
                      <c:pt idx="1808">
                        <c:v>30.2</c:v>
                      </c:pt>
                      <c:pt idx="1809">
                        <c:v>30.2</c:v>
                      </c:pt>
                      <c:pt idx="1810">
                        <c:v>30.2</c:v>
                      </c:pt>
                      <c:pt idx="1811">
                        <c:v>30.2</c:v>
                      </c:pt>
                      <c:pt idx="1812">
                        <c:v>30.2</c:v>
                      </c:pt>
                      <c:pt idx="1813">
                        <c:v>30.1</c:v>
                      </c:pt>
                      <c:pt idx="1814">
                        <c:v>30.1</c:v>
                      </c:pt>
                      <c:pt idx="1815">
                        <c:v>30.2</c:v>
                      </c:pt>
                      <c:pt idx="1816">
                        <c:v>30.2</c:v>
                      </c:pt>
                      <c:pt idx="1817">
                        <c:v>30.2</c:v>
                      </c:pt>
                      <c:pt idx="1818">
                        <c:v>30.2</c:v>
                      </c:pt>
                      <c:pt idx="1819">
                        <c:v>30.1</c:v>
                      </c:pt>
                      <c:pt idx="1820">
                        <c:v>30.1</c:v>
                      </c:pt>
                      <c:pt idx="1821">
                        <c:v>30.2</c:v>
                      </c:pt>
                      <c:pt idx="1822">
                        <c:v>30.1</c:v>
                      </c:pt>
                      <c:pt idx="1823">
                        <c:v>30.1</c:v>
                      </c:pt>
                      <c:pt idx="1824">
                        <c:v>30.2</c:v>
                      </c:pt>
                      <c:pt idx="1825">
                        <c:v>30.1</c:v>
                      </c:pt>
                      <c:pt idx="1826">
                        <c:v>30.1</c:v>
                      </c:pt>
                      <c:pt idx="1827">
                        <c:v>30.2</c:v>
                      </c:pt>
                      <c:pt idx="1828">
                        <c:v>30.2</c:v>
                      </c:pt>
                      <c:pt idx="1829">
                        <c:v>30.2</c:v>
                      </c:pt>
                      <c:pt idx="1830">
                        <c:v>30.2</c:v>
                      </c:pt>
                      <c:pt idx="1831">
                        <c:v>30.2</c:v>
                      </c:pt>
                      <c:pt idx="1832">
                        <c:v>30.2</c:v>
                      </c:pt>
                      <c:pt idx="1833">
                        <c:v>30.2</c:v>
                      </c:pt>
                      <c:pt idx="1834">
                        <c:v>30.2</c:v>
                      </c:pt>
                      <c:pt idx="1835">
                        <c:v>30.2</c:v>
                      </c:pt>
                      <c:pt idx="1836">
                        <c:v>30.2</c:v>
                      </c:pt>
                      <c:pt idx="1837">
                        <c:v>30.2</c:v>
                      </c:pt>
                      <c:pt idx="1838">
                        <c:v>30.1</c:v>
                      </c:pt>
                      <c:pt idx="1839">
                        <c:v>30.2</c:v>
                      </c:pt>
                      <c:pt idx="1840">
                        <c:v>30.1</c:v>
                      </c:pt>
                      <c:pt idx="1841">
                        <c:v>30.2</c:v>
                      </c:pt>
                      <c:pt idx="1842">
                        <c:v>30.1</c:v>
                      </c:pt>
                      <c:pt idx="1843">
                        <c:v>30.1</c:v>
                      </c:pt>
                      <c:pt idx="1844">
                        <c:v>30.2</c:v>
                      </c:pt>
                      <c:pt idx="1845">
                        <c:v>30.2</c:v>
                      </c:pt>
                      <c:pt idx="1846">
                        <c:v>30.2</c:v>
                      </c:pt>
                      <c:pt idx="1847">
                        <c:v>30.2</c:v>
                      </c:pt>
                      <c:pt idx="1848">
                        <c:v>30.2</c:v>
                      </c:pt>
                      <c:pt idx="1849">
                        <c:v>30.2</c:v>
                      </c:pt>
                      <c:pt idx="1850">
                        <c:v>30.1</c:v>
                      </c:pt>
                      <c:pt idx="1851">
                        <c:v>30.1</c:v>
                      </c:pt>
                      <c:pt idx="1852">
                        <c:v>30.2</c:v>
                      </c:pt>
                      <c:pt idx="1853">
                        <c:v>30.2</c:v>
                      </c:pt>
                      <c:pt idx="1854">
                        <c:v>30.1</c:v>
                      </c:pt>
                      <c:pt idx="1855">
                        <c:v>30.1</c:v>
                      </c:pt>
                      <c:pt idx="1856">
                        <c:v>30.2</c:v>
                      </c:pt>
                      <c:pt idx="1857">
                        <c:v>30.1</c:v>
                      </c:pt>
                      <c:pt idx="1858">
                        <c:v>30.2</c:v>
                      </c:pt>
                      <c:pt idx="1859">
                        <c:v>30.2</c:v>
                      </c:pt>
                      <c:pt idx="1860">
                        <c:v>30.1</c:v>
                      </c:pt>
                      <c:pt idx="1861">
                        <c:v>30.2</c:v>
                      </c:pt>
                      <c:pt idx="1862">
                        <c:v>30.2</c:v>
                      </c:pt>
                      <c:pt idx="1863">
                        <c:v>30.1</c:v>
                      </c:pt>
                      <c:pt idx="1864">
                        <c:v>30.2</c:v>
                      </c:pt>
                      <c:pt idx="1865">
                        <c:v>30.1</c:v>
                      </c:pt>
                      <c:pt idx="1866">
                        <c:v>30.2</c:v>
                      </c:pt>
                      <c:pt idx="1867">
                        <c:v>30.2</c:v>
                      </c:pt>
                      <c:pt idx="1868">
                        <c:v>30.2</c:v>
                      </c:pt>
                      <c:pt idx="1869">
                        <c:v>30.2</c:v>
                      </c:pt>
                      <c:pt idx="1870">
                        <c:v>30.2</c:v>
                      </c:pt>
                      <c:pt idx="1871">
                        <c:v>30.2</c:v>
                      </c:pt>
                      <c:pt idx="1872">
                        <c:v>30.2</c:v>
                      </c:pt>
                      <c:pt idx="1873">
                        <c:v>30.2</c:v>
                      </c:pt>
                      <c:pt idx="1874">
                        <c:v>30.2</c:v>
                      </c:pt>
                      <c:pt idx="1875">
                        <c:v>30.2</c:v>
                      </c:pt>
                      <c:pt idx="1876">
                        <c:v>30.2</c:v>
                      </c:pt>
                      <c:pt idx="1877">
                        <c:v>30.2</c:v>
                      </c:pt>
                      <c:pt idx="1878">
                        <c:v>30.2</c:v>
                      </c:pt>
                      <c:pt idx="1879">
                        <c:v>30.2</c:v>
                      </c:pt>
                      <c:pt idx="1880">
                        <c:v>30.2</c:v>
                      </c:pt>
                      <c:pt idx="1881">
                        <c:v>30.2</c:v>
                      </c:pt>
                      <c:pt idx="1882">
                        <c:v>30.2</c:v>
                      </c:pt>
                      <c:pt idx="1883">
                        <c:v>30.2</c:v>
                      </c:pt>
                      <c:pt idx="1884">
                        <c:v>30.1</c:v>
                      </c:pt>
                      <c:pt idx="1885">
                        <c:v>30.2</c:v>
                      </c:pt>
                      <c:pt idx="1886">
                        <c:v>30.1</c:v>
                      </c:pt>
                      <c:pt idx="1887">
                        <c:v>30.2</c:v>
                      </c:pt>
                      <c:pt idx="1888">
                        <c:v>30.2</c:v>
                      </c:pt>
                      <c:pt idx="1889">
                        <c:v>30.1</c:v>
                      </c:pt>
                      <c:pt idx="1890">
                        <c:v>30.2</c:v>
                      </c:pt>
                      <c:pt idx="1891">
                        <c:v>30.2</c:v>
                      </c:pt>
                      <c:pt idx="1892">
                        <c:v>30.2</c:v>
                      </c:pt>
                      <c:pt idx="1893">
                        <c:v>30.2</c:v>
                      </c:pt>
                      <c:pt idx="1894">
                        <c:v>30.2</c:v>
                      </c:pt>
                      <c:pt idx="1895">
                        <c:v>30.2</c:v>
                      </c:pt>
                      <c:pt idx="1896">
                        <c:v>30.2</c:v>
                      </c:pt>
                      <c:pt idx="1897">
                        <c:v>30.2</c:v>
                      </c:pt>
                      <c:pt idx="1898">
                        <c:v>30.2</c:v>
                      </c:pt>
                      <c:pt idx="1899">
                        <c:v>30.2</c:v>
                      </c:pt>
                      <c:pt idx="1900">
                        <c:v>30.2</c:v>
                      </c:pt>
                      <c:pt idx="1901">
                        <c:v>30.2</c:v>
                      </c:pt>
                      <c:pt idx="1902">
                        <c:v>30.2</c:v>
                      </c:pt>
                      <c:pt idx="1903">
                        <c:v>30.2</c:v>
                      </c:pt>
                      <c:pt idx="1904">
                        <c:v>30.1</c:v>
                      </c:pt>
                      <c:pt idx="1905">
                        <c:v>30.1</c:v>
                      </c:pt>
                      <c:pt idx="1906">
                        <c:v>30.2</c:v>
                      </c:pt>
                      <c:pt idx="1907">
                        <c:v>30.1</c:v>
                      </c:pt>
                      <c:pt idx="1908">
                        <c:v>30.2</c:v>
                      </c:pt>
                      <c:pt idx="1909">
                        <c:v>30.2</c:v>
                      </c:pt>
                      <c:pt idx="1910">
                        <c:v>30.1</c:v>
                      </c:pt>
                      <c:pt idx="1911">
                        <c:v>30.2</c:v>
                      </c:pt>
                      <c:pt idx="1912">
                        <c:v>30.2</c:v>
                      </c:pt>
                      <c:pt idx="1913">
                        <c:v>30.2</c:v>
                      </c:pt>
                      <c:pt idx="1914">
                        <c:v>30.1</c:v>
                      </c:pt>
                      <c:pt idx="1915">
                        <c:v>30.2</c:v>
                      </c:pt>
                      <c:pt idx="1916">
                        <c:v>30.1</c:v>
                      </c:pt>
                      <c:pt idx="1917">
                        <c:v>30.1</c:v>
                      </c:pt>
                      <c:pt idx="1918">
                        <c:v>30.2</c:v>
                      </c:pt>
                      <c:pt idx="1919">
                        <c:v>30.1</c:v>
                      </c:pt>
                      <c:pt idx="1920">
                        <c:v>30.2</c:v>
                      </c:pt>
                      <c:pt idx="1921">
                        <c:v>30.1</c:v>
                      </c:pt>
                      <c:pt idx="1922">
                        <c:v>30.1</c:v>
                      </c:pt>
                      <c:pt idx="1923">
                        <c:v>30.1</c:v>
                      </c:pt>
                      <c:pt idx="1924">
                        <c:v>30.2</c:v>
                      </c:pt>
                      <c:pt idx="1925">
                        <c:v>30.1</c:v>
                      </c:pt>
                      <c:pt idx="1926">
                        <c:v>30.2</c:v>
                      </c:pt>
                      <c:pt idx="1927">
                        <c:v>30.1</c:v>
                      </c:pt>
                      <c:pt idx="1928">
                        <c:v>30.2</c:v>
                      </c:pt>
                      <c:pt idx="1929">
                        <c:v>30.1</c:v>
                      </c:pt>
                      <c:pt idx="1930">
                        <c:v>30.2</c:v>
                      </c:pt>
                      <c:pt idx="1931">
                        <c:v>30.2</c:v>
                      </c:pt>
                      <c:pt idx="1932">
                        <c:v>30.1</c:v>
                      </c:pt>
                      <c:pt idx="1933">
                        <c:v>30.2</c:v>
                      </c:pt>
                      <c:pt idx="1934">
                        <c:v>30.2</c:v>
                      </c:pt>
                      <c:pt idx="1935">
                        <c:v>30.1</c:v>
                      </c:pt>
                      <c:pt idx="1936">
                        <c:v>30.1</c:v>
                      </c:pt>
                      <c:pt idx="1937">
                        <c:v>30.1</c:v>
                      </c:pt>
                      <c:pt idx="1938">
                        <c:v>30.2</c:v>
                      </c:pt>
                      <c:pt idx="1939">
                        <c:v>30.2</c:v>
                      </c:pt>
                      <c:pt idx="1940">
                        <c:v>30.2</c:v>
                      </c:pt>
                      <c:pt idx="1941">
                        <c:v>30.2</c:v>
                      </c:pt>
                      <c:pt idx="1942">
                        <c:v>30.1</c:v>
                      </c:pt>
                      <c:pt idx="1943">
                        <c:v>30.1</c:v>
                      </c:pt>
                      <c:pt idx="1944">
                        <c:v>30.1</c:v>
                      </c:pt>
                      <c:pt idx="1945">
                        <c:v>30.1</c:v>
                      </c:pt>
                      <c:pt idx="1946">
                        <c:v>30.2</c:v>
                      </c:pt>
                      <c:pt idx="1947">
                        <c:v>30.2</c:v>
                      </c:pt>
                      <c:pt idx="1948">
                        <c:v>30.2</c:v>
                      </c:pt>
                      <c:pt idx="1949">
                        <c:v>30.2</c:v>
                      </c:pt>
                      <c:pt idx="1950">
                        <c:v>30.2</c:v>
                      </c:pt>
                      <c:pt idx="1951">
                        <c:v>30.2</c:v>
                      </c:pt>
                      <c:pt idx="1952">
                        <c:v>30.2</c:v>
                      </c:pt>
                      <c:pt idx="1953">
                        <c:v>30.2</c:v>
                      </c:pt>
                      <c:pt idx="1954">
                        <c:v>30.2</c:v>
                      </c:pt>
                      <c:pt idx="1955">
                        <c:v>30.2</c:v>
                      </c:pt>
                      <c:pt idx="1956">
                        <c:v>30.1</c:v>
                      </c:pt>
                      <c:pt idx="1957">
                        <c:v>30.2</c:v>
                      </c:pt>
                      <c:pt idx="1958">
                        <c:v>30.2</c:v>
                      </c:pt>
                      <c:pt idx="1959">
                        <c:v>30.2</c:v>
                      </c:pt>
                      <c:pt idx="1960">
                        <c:v>30.2</c:v>
                      </c:pt>
                      <c:pt idx="1961">
                        <c:v>30.2</c:v>
                      </c:pt>
                      <c:pt idx="1962">
                        <c:v>30.2</c:v>
                      </c:pt>
                      <c:pt idx="1963">
                        <c:v>30.2</c:v>
                      </c:pt>
                      <c:pt idx="1964">
                        <c:v>30.2</c:v>
                      </c:pt>
                      <c:pt idx="1965">
                        <c:v>30.2</c:v>
                      </c:pt>
                      <c:pt idx="1966">
                        <c:v>30.2</c:v>
                      </c:pt>
                      <c:pt idx="1967">
                        <c:v>30.2</c:v>
                      </c:pt>
                      <c:pt idx="1968">
                        <c:v>30.2</c:v>
                      </c:pt>
                      <c:pt idx="1969">
                        <c:v>30.2</c:v>
                      </c:pt>
                      <c:pt idx="1970">
                        <c:v>30.2</c:v>
                      </c:pt>
                      <c:pt idx="1971">
                        <c:v>30.2</c:v>
                      </c:pt>
                      <c:pt idx="1972">
                        <c:v>30.2</c:v>
                      </c:pt>
                      <c:pt idx="1973">
                        <c:v>30.2</c:v>
                      </c:pt>
                      <c:pt idx="1974">
                        <c:v>30.2</c:v>
                      </c:pt>
                      <c:pt idx="1975">
                        <c:v>30.2</c:v>
                      </c:pt>
                      <c:pt idx="1976">
                        <c:v>30.2</c:v>
                      </c:pt>
                      <c:pt idx="1977">
                        <c:v>30.2</c:v>
                      </c:pt>
                      <c:pt idx="1978">
                        <c:v>30.2</c:v>
                      </c:pt>
                      <c:pt idx="1979">
                        <c:v>30.2</c:v>
                      </c:pt>
                      <c:pt idx="1980">
                        <c:v>30.2</c:v>
                      </c:pt>
                      <c:pt idx="1981">
                        <c:v>30.2</c:v>
                      </c:pt>
                      <c:pt idx="1982">
                        <c:v>30.2</c:v>
                      </c:pt>
                      <c:pt idx="1983">
                        <c:v>30.2</c:v>
                      </c:pt>
                      <c:pt idx="1984">
                        <c:v>30.2</c:v>
                      </c:pt>
                      <c:pt idx="1985">
                        <c:v>30.2</c:v>
                      </c:pt>
                      <c:pt idx="1986">
                        <c:v>30.2</c:v>
                      </c:pt>
                      <c:pt idx="1987">
                        <c:v>30.2</c:v>
                      </c:pt>
                      <c:pt idx="1988">
                        <c:v>30.2</c:v>
                      </c:pt>
                      <c:pt idx="1989">
                        <c:v>30.2</c:v>
                      </c:pt>
                      <c:pt idx="1990">
                        <c:v>30.2</c:v>
                      </c:pt>
                      <c:pt idx="1991">
                        <c:v>30.2</c:v>
                      </c:pt>
                      <c:pt idx="1992">
                        <c:v>30.2</c:v>
                      </c:pt>
                      <c:pt idx="1993">
                        <c:v>30.2</c:v>
                      </c:pt>
                      <c:pt idx="1994">
                        <c:v>30.2</c:v>
                      </c:pt>
                      <c:pt idx="1995">
                        <c:v>30.2</c:v>
                      </c:pt>
                      <c:pt idx="1996">
                        <c:v>30.2</c:v>
                      </c:pt>
                      <c:pt idx="1997">
                        <c:v>30.2</c:v>
                      </c:pt>
                      <c:pt idx="1998">
                        <c:v>30.2</c:v>
                      </c:pt>
                      <c:pt idx="1999">
                        <c:v>30.2</c:v>
                      </c:pt>
                      <c:pt idx="2000">
                        <c:v>30.2</c:v>
                      </c:pt>
                      <c:pt idx="2001">
                        <c:v>30.2</c:v>
                      </c:pt>
                      <c:pt idx="2002">
                        <c:v>30.2</c:v>
                      </c:pt>
                      <c:pt idx="2003">
                        <c:v>30.2</c:v>
                      </c:pt>
                      <c:pt idx="2004">
                        <c:v>30.2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09F-4748-9E36-A5BC4AC697BB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4"/>
          <c:order val="0"/>
          <c:tx>
            <c:strRef>
              <c:f>IgG!$N$16</c:f>
              <c:strCache>
                <c:ptCount val="1"/>
                <c:pt idx="0">
                  <c:v>chamber pressure (mbar)</c:v>
                </c:pt>
              </c:strCache>
            </c:strRef>
          </c:tx>
          <c:spPr>
            <a:ln w="6350">
              <a:solidFill>
                <a:srgbClr val="FFFFFF"/>
              </a:solidFill>
            </a:ln>
          </c:spPr>
          <c:marker>
            <c:symbol val="none"/>
          </c:marker>
          <c:xVal>
            <c:numRef>
              <c:f>IgG!$V$20:$V$2024</c:f>
              <c:numCache>
                <c:formatCode>General</c:formatCode>
                <c:ptCount val="2005"/>
                <c:pt idx="363" formatCode="0.00">
                  <c:v>0</c:v>
                </c:pt>
                <c:pt idx="364" formatCode="0.00">
                  <c:v>3.9999999999999147E-2</c:v>
                </c:pt>
                <c:pt idx="365" formatCode="0.00">
                  <c:v>6.9999999999998508E-2</c:v>
                </c:pt>
                <c:pt idx="366" formatCode="0.00">
                  <c:v>9.9999999999999645E-2</c:v>
                </c:pt>
                <c:pt idx="367" formatCode="0.00">
                  <c:v>0.13999999999999879</c:v>
                </c:pt>
                <c:pt idx="368" formatCode="0.00">
                  <c:v>0.16999999999999993</c:v>
                </c:pt>
                <c:pt idx="369" formatCode="0.00">
                  <c:v>0.19999999999999929</c:v>
                </c:pt>
                <c:pt idx="370" formatCode="0.00">
                  <c:v>0.23999999999999844</c:v>
                </c:pt>
                <c:pt idx="371" formatCode="0.00">
                  <c:v>0.26999999999999957</c:v>
                </c:pt>
                <c:pt idx="372" formatCode="0.00">
                  <c:v>0.29999999999999893</c:v>
                </c:pt>
                <c:pt idx="373" formatCode="0.00">
                  <c:v>0.33999999999999986</c:v>
                </c:pt>
                <c:pt idx="374" formatCode="0.00">
                  <c:v>0.36999999999999922</c:v>
                </c:pt>
                <c:pt idx="375" formatCode="0.00">
                  <c:v>0.39999999999999858</c:v>
                </c:pt>
                <c:pt idx="376" formatCode="0.00">
                  <c:v>0.4399999999999995</c:v>
                </c:pt>
                <c:pt idx="377" formatCode="0.00">
                  <c:v>0.46999999999999886</c:v>
                </c:pt>
                <c:pt idx="378" formatCode="0.00">
                  <c:v>0.5</c:v>
                </c:pt>
                <c:pt idx="379" formatCode="0.00">
                  <c:v>0.53999999999999915</c:v>
                </c:pt>
                <c:pt idx="380" formatCode="0.00">
                  <c:v>0.56999999999999851</c:v>
                </c:pt>
                <c:pt idx="381" formatCode="0.00">
                  <c:v>0.59999999999999964</c:v>
                </c:pt>
                <c:pt idx="382" formatCode="0.00">
                  <c:v>0.63999999999999879</c:v>
                </c:pt>
                <c:pt idx="383" formatCode="0.00">
                  <c:v>0.66999999999999993</c:v>
                </c:pt>
                <c:pt idx="384" formatCode="0.00">
                  <c:v>0.69999999999999929</c:v>
                </c:pt>
                <c:pt idx="385" formatCode="0.00">
                  <c:v>0.73999999999999844</c:v>
                </c:pt>
                <c:pt idx="386" formatCode="0.00">
                  <c:v>0.76999999999999957</c:v>
                </c:pt>
                <c:pt idx="387" formatCode="0.00">
                  <c:v>0.79999999999999893</c:v>
                </c:pt>
                <c:pt idx="388" formatCode="0.00">
                  <c:v>0.83999999999999986</c:v>
                </c:pt>
                <c:pt idx="389" formatCode="0.00">
                  <c:v>0.86999999999999922</c:v>
                </c:pt>
                <c:pt idx="390" formatCode="0.00">
                  <c:v>0.89999999999999858</c:v>
                </c:pt>
                <c:pt idx="391" formatCode="0.00">
                  <c:v>0.9399999999999995</c:v>
                </c:pt>
                <c:pt idx="392" formatCode="0.00">
                  <c:v>0.96999999999999886</c:v>
                </c:pt>
                <c:pt idx="393" formatCode="0.00">
                  <c:v>1</c:v>
                </c:pt>
                <c:pt idx="394" formatCode="0.00">
                  <c:v>1.0399999999999991</c:v>
                </c:pt>
                <c:pt idx="395" formatCode="0.00">
                  <c:v>1.0699999999999985</c:v>
                </c:pt>
                <c:pt idx="396" formatCode="0.00">
                  <c:v>1.0999999999999996</c:v>
                </c:pt>
                <c:pt idx="397" formatCode="0.00">
                  <c:v>1.1399999999999988</c:v>
                </c:pt>
                <c:pt idx="398" formatCode="0.00">
                  <c:v>1.17</c:v>
                </c:pt>
                <c:pt idx="399" formatCode="0.00">
                  <c:v>1.1999999999999993</c:v>
                </c:pt>
                <c:pt idx="400" formatCode="0.00">
                  <c:v>1.2399999999999984</c:v>
                </c:pt>
                <c:pt idx="401" formatCode="0.00">
                  <c:v>1.2699999999999996</c:v>
                </c:pt>
                <c:pt idx="402" formatCode="0.00">
                  <c:v>1.2999999999999989</c:v>
                </c:pt>
                <c:pt idx="403" formatCode="0.00">
                  <c:v>1.3399999999999999</c:v>
                </c:pt>
                <c:pt idx="404" formatCode="0.00">
                  <c:v>1.3699999999999992</c:v>
                </c:pt>
                <c:pt idx="405" formatCode="0.00">
                  <c:v>1.3999999999999986</c:v>
                </c:pt>
                <c:pt idx="406" formatCode="0.00">
                  <c:v>1.4399999999999995</c:v>
                </c:pt>
                <c:pt idx="407" formatCode="0.00">
                  <c:v>1.4699999999999989</c:v>
                </c:pt>
                <c:pt idx="408" formatCode="0.00">
                  <c:v>1.5</c:v>
                </c:pt>
                <c:pt idx="409" formatCode="0.00">
                  <c:v>1.5399999999999991</c:v>
                </c:pt>
                <c:pt idx="410" formatCode="0.00">
                  <c:v>1.5699999999999985</c:v>
                </c:pt>
                <c:pt idx="411" formatCode="0.00">
                  <c:v>1.5999999999999996</c:v>
                </c:pt>
                <c:pt idx="412" formatCode="0.00">
                  <c:v>1.6399999999999988</c:v>
                </c:pt>
                <c:pt idx="413" formatCode="0.00">
                  <c:v>1.67</c:v>
                </c:pt>
                <c:pt idx="414" formatCode="0.00">
                  <c:v>1.6999999999999993</c:v>
                </c:pt>
                <c:pt idx="415" formatCode="0.00">
                  <c:v>1.7399999999999984</c:v>
                </c:pt>
                <c:pt idx="416" formatCode="0.00">
                  <c:v>1.7699999999999996</c:v>
                </c:pt>
                <c:pt idx="417" formatCode="0.00">
                  <c:v>1.7999999999999989</c:v>
                </c:pt>
                <c:pt idx="418" formatCode="0.00">
                  <c:v>1.8399999999999999</c:v>
                </c:pt>
                <c:pt idx="419" formatCode="0.00">
                  <c:v>1.8699999999999992</c:v>
                </c:pt>
                <c:pt idx="420" formatCode="0.00">
                  <c:v>1.8999999999999986</c:v>
                </c:pt>
                <c:pt idx="421" formatCode="0.00">
                  <c:v>1.9399999999999995</c:v>
                </c:pt>
                <c:pt idx="422" formatCode="0.00">
                  <c:v>1.9699999999999989</c:v>
                </c:pt>
                <c:pt idx="423" formatCode="0.00">
                  <c:v>2</c:v>
                </c:pt>
                <c:pt idx="424" formatCode="0.00">
                  <c:v>2.0399999999999991</c:v>
                </c:pt>
                <c:pt idx="425" formatCode="0.00">
                  <c:v>2.0699999999999985</c:v>
                </c:pt>
                <c:pt idx="426" formatCode="0.00">
                  <c:v>2.0999999999999996</c:v>
                </c:pt>
                <c:pt idx="427" formatCode="0.00">
                  <c:v>2.1399999999999988</c:v>
                </c:pt>
                <c:pt idx="428" formatCode="0.00">
                  <c:v>2.17</c:v>
                </c:pt>
                <c:pt idx="429" formatCode="0.00">
                  <c:v>2.1999999999999993</c:v>
                </c:pt>
                <c:pt idx="430" formatCode="0.00">
                  <c:v>2.2399999999999984</c:v>
                </c:pt>
                <c:pt idx="431" formatCode="0.00">
                  <c:v>2.2699999999999996</c:v>
                </c:pt>
                <c:pt idx="432" formatCode="0.00">
                  <c:v>2.2999999999999989</c:v>
                </c:pt>
                <c:pt idx="433" formatCode="0.00">
                  <c:v>2.34</c:v>
                </c:pt>
                <c:pt idx="434" formatCode="0.00">
                  <c:v>2.3699999999999992</c:v>
                </c:pt>
                <c:pt idx="435" formatCode="0.00">
                  <c:v>2.3999999999999986</c:v>
                </c:pt>
                <c:pt idx="436" formatCode="0.00">
                  <c:v>2.4399999999999995</c:v>
                </c:pt>
                <c:pt idx="437" formatCode="0.00">
                  <c:v>2.4699999999999989</c:v>
                </c:pt>
                <c:pt idx="438" formatCode="0.00">
                  <c:v>2.5</c:v>
                </c:pt>
                <c:pt idx="439" formatCode="0.00">
                  <c:v>2.5399999999999991</c:v>
                </c:pt>
                <c:pt idx="440" formatCode="0.00">
                  <c:v>2.5699999999999985</c:v>
                </c:pt>
                <c:pt idx="441" formatCode="0.00">
                  <c:v>2.5999999999999996</c:v>
                </c:pt>
                <c:pt idx="442" formatCode="0.00">
                  <c:v>2.6399999999999988</c:v>
                </c:pt>
                <c:pt idx="443" formatCode="0.00">
                  <c:v>2.67</c:v>
                </c:pt>
                <c:pt idx="444" formatCode="0.00">
                  <c:v>2.6999999999999993</c:v>
                </c:pt>
                <c:pt idx="445" formatCode="0.00">
                  <c:v>2.7399999999999984</c:v>
                </c:pt>
                <c:pt idx="446" formatCode="0.00">
                  <c:v>2.7699999999999996</c:v>
                </c:pt>
                <c:pt idx="447" formatCode="0.00">
                  <c:v>2.7999999999999989</c:v>
                </c:pt>
                <c:pt idx="448" formatCode="0.00">
                  <c:v>2.84</c:v>
                </c:pt>
                <c:pt idx="449" formatCode="0.00">
                  <c:v>2.8699999999999992</c:v>
                </c:pt>
                <c:pt idx="450" formatCode="0.00">
                  <c:v>2.8999999999999986</c:v>
                </c:pt>
                <c:pt idx="451" formatCode="0.00">
                  <c:v>2.9399999999999995</c:v>
                </c:pt>
                <c:pt idx="452" formatCode="0.00">
                  <c:v>2.9699999999999989</c:v>
                </c:pt>
                <c:pt idx="453" formatCode="0.00">
                  <c:v>3</c:v>
                </c:pt>
                <c:pt idx="454" formatCode="0.00">
                  <c:v>3.0399999999999991</c:v>
                </c:pt>
                <c:pt idx="455" formatCode="0.00">
                  <c:v>3.0699999999999985</c:v>
                </c:pt>
                <c:pt idx="456" formatCode="0.00">
                  <c:v>3.0999999999999996</c:v>
                </c:pt>
                <c:pt idx="457" formatCode="0.00">
                  <c:v>3.1399999999999988</c:v>
                </c:pt>
                <c:pt idx="458" formatCode="0.00">
                  <c:v>3.17</c:v>
                </c:pt>
                <c:pt idx="459" formatCode="0.00">
                  <c:v>3.1999999999999993</c:v>
                </c:pt>
                <c:pt idx="460" formatCode="0.00">
                  <c:v>3.2399999999999984</c:v>
                </c:pt>
                <c:pt idx="461" formatCode="0.00">
                  <c:v>3.2699999999999996</c:v>
                </c:pt>
                <c:pt idx="462" formatCode="0.00">
                  <c:v>3.2999999999999989</c:v>
                </c:pt>
                <c:pt idx="463" formatCode="0.00">
                  <c:v>3.34</c:v>
                </c:pt>
                <c:pt idx="464" formatCode="0.00">
                  <c:v>3.3699999999999992</c:v>
                </c:pt>
                <c:pt idx="465" formatCode="0.00">
                  <c:v>3.3999999999999986</c:v>
                </c:pt>
                <c:pt idx="466" formatCode="0.00">
                  <c:v>3.4399999999999995</c:v>
                </c:pt>
                <c:pt idx="467" formatCode="0.00">
                  <c:v>3.4699999999999989</c:v>
                </c:pt>
                <c:pt idx="468" formatCode="0.00">
                  <c:v>3.5</c:v>
                </c:pt>
                <c:pt idx="469" formatCode="0.00">
                  <c:v>3.5399999999999991</c:v>
                </c:pt>
                <c:pt idx="470" formatCode="0.00">
                  <c:v>3.5699999999999985</c:v>
                </c:pt>
                <c:pt idx="471" formatCode="0.00">
                  <c:v>3.5999999999999996</c:v>
                </c:pt>
                <c:pt idx="472" formatCode="0.00">
                  <c:v>3.6399999999999988</c:v>
                </c:pt>
                <c:pt idx="473" formatCode="0.00">
                  <c:v>3.67</c:v>
                </c:pt>
                <c:pt idx="474" formatCode="0.00">
                  <c:v>3.6999999999999993</c:v>
                </c:pt>
                <c:pt idx="475" formatCode="0.00">
                  <c:v>3.7399999999999984</c:v>
                </c:pt>
                <c:pt idx="476" formatCode="0.00">
                  <c:v>3.7699999999999996</c:v>
                </c:pt>
                <c:pt idx="477" formatCode="0.00">
                  <c:v>3.7999999999999989</c:v>
                </c:pt>
                <c:pt idx="478" formatCode="0.00">
                  <c:v>3.84</c:v>
                </c:pt>
                <c:pt idx="479" formatCode="0.00">
                  <c:v>3.8699999999999992</c:v>
                </c:pt>
                <c:pt idx="480" formatCode="0.00">
                  <c:v>3.9000000000000004</c:v>
                </c:pt>
                <c:pt idx="481" formatCode="0.00">
                  <c:v>3.9399999999999995</c:v>
                </c:pt>
                <c:pt idx="482" formatCode="0.00">
                  <c:v>3.9700000000000006</c:v>
                </c:pt>
                <c:pt idx="483" formatCode="0.00">
                  <c:v>3.9999999999999982</c:v>
                </c:pt>
                <c:pt idx="484" formatCode="0.00">
                  <c:v>4.0400000000000009</c:v>
                </c:pt>
                <c:pt idx="485" formatCode="0.00">
                  <c:v>4.0699999999999985</c:v>
                </c:pt>
                <c:pt idx="486" formatCode="0.00">
                  <c:v>4.0999999999999996</c:v>
                </c:pt>
                <c:pt idx="487" formatCode="0.00">
                  <c:v>4.1399999999999988</c:v>
                </c:pt>
                <c:pt idx="488" formatCode="0.00">
                  <c:v>4.17</c:v>
                </c:pt>
                <c:pt idx="489" formatCode="0.00">
                  <c:v>4.1999999999999975</c:v>
                </c:pt>
                <c:pt idx="490" formatCode="0.00">
                  <c:v>4.24</c:v>
                </c:pt>
                <c:pt idx="491" formatCode="0.00">
                  <c:v>4.2699999999999978</c:v>
                </c:pt>
                <c:pt idx="492" formatCode="0.00">
                  <c:v>4.2999999999999989</c:v>
                </c:pt>
                <c:pt idx="493" formatCode="0.00">
                  <c:v>4.3399999999999981</c:v>
                </c:pt>
                <c:pt idx="494" formatCode="0.00">
                  <c:v>4.3699999999999992</c:v>
                </c:pt>
                <c:pt idx="495" formatCode="0.00">
                  <c:v>4.4000000000000004</c:v>
                </c:pt>
                <c:pt idx="496" formatCode="0.00">
                  <c:v>4.4399999999999995</c:v>
                </c:pt>
                <c:pt idx="497" formatCode="0.00">
                  <c:v>4.4700000000000006</c:v>
                </c:pt>
                <c:pt idx="498" formatCode="0.00">
                  <c:v>4.4999999999999982</c:v>
                </c:pt>
                <c:pt idx="499" formatCode="0.00">
                  <c:v>4.5400000000000009</c:v>
                </c:pt>
                <c:pt idx="500" formatCode="0.00">
                  <c:v>4.5699999999999985</c:v>
                </c:pt>
                <c:pt idx="501" formatCode="0.00">
                  <c:v>4.5999999999999996</c:v>
                </c:pt>
                <c:pt idx="502" formatCode="0.00">
                  <c:v>4.6399999999999988</c:v>
                </c:pt>
                <c:pt idx="503" formatCode="0.00">
                  <c:v>4.67</c:v>
                </c:pt>
                <c:pt idx="504" formatCode="0.00">
                  <c:v>4.6999999999999975</c:v>
                </c:pt>
                <c:pt idx="505" formatCode="0.00">
                  <c:v>4.74</c:v>
                </c:pt>
                <c:pt idx="506" formatCode="0.00">
                  <c:v>4.7699999999999978</c:v>
                </c:pt>
                <c:pt idx="507" formatCode="0.00">
                  <c:v>4.7999999999999989</c:v>
                </c:pt>
                <c:pt idx="508" formatCode="0.00">
                  <c:v>4.8399999999999981</c:v>
                </c:pt>
                <c:pt idx="509" formatCode="0.00">
                  <c:v>4.8699999999999992</c:v>
                </c:pt>
                <c:pt idx="510" formatCode="0.00">
                  <c:v>4.9000000000000004</c:v>
                </c:pt>
                <c:pt idx="511" formatCode="0.00">
                  <c:v>4.9399999999999995</c:v>
                </c:pt>
                <c:pt idx="512" formatCode="0.00">
                  <c:v>4.9700000000000006</c:v>
                </c:pt>
                <c:pt idx="513" formatCode="0.00">
                  <c:v>4.9999999999999982</c:v>
                </c:pt>
                <c:pt idx="514" formatCode="0.00">
                  <c:v>5.0400000000000009</c:v>
                </c:pt>
                <c:pt idx="515" formatCode="0.00">
                  <c:v>5.0699999999999985</c:v>
                </c:pt>
                <c:pt idx="516" formatCode="0.00">
                  <c:v>5.0999999999999996</c:v>
                </c:pt>
                <c:pt idx="517" formatCode="0.00">
                  <c:v>5.1399999999999988</c:v>
                </c:pt>
                <c:pt idx="518" formatCode="0.00">
                  <c:v>5.17</c:v>
                </c:pt>
                <c:pt idx="519" formatCode="0.00">
                  <c:v>5.1999999999999975</c:v>
                </c:pt>
                <c:pt idx="520" formatCode="0.00">
                  <c:v>5.24</c:v>
                </c:pt>
                <c:pt idx="521" formatCode="0.00">
                  <c:v>5.2699999999999978</c:v>
                </c:pt>
                <c:pt idx="522" formatCode="0.00">
                  <c:v>5.2999999999999989</c:v>
                </c:pt>
                <c:pt idx="523" formatCode="0.00">
                  <c:v>5.3399999999999981</c:v>
                </c:pt>
                <c:pt idx="524" formatCode="0.00">
                  <c:v>5.3699999999999992</c:v>
                </c:pt>
                <c:pt idx="525" formatCode="0.00">
                  <c:v>5.4</c:v>
                </c:pt>
                <c:pt idx="526" formatCode="0.00">
                  <c:v>5.4399999999999995</c:v>
                </c:pt>
                <c:pt idx="527" formatCode="0.00">
                  <c:v>5.4700000000000006</c:v>
                </c:pt>
                <c:pt idx="528" formatCode="0.00">
                  <c:v>5.4999999999999982</c:v>
                </c:pt>
                <c:pt idx="529" formatCode="0.00">
                  <c:v>5.5400000000000009</c:v>
                </c:pt>
                <c:pt idx="530" formatCode="0.00">
                  <c:v>5.5699999999999985</c:v>
                </c:pt>
                <c:pt idx="531" formatCode="0.00">
                  <c:v>5.6</c:v>
                </c:pt>
                <c:pt idx="532" formatCode="0.00">
                  <c:v>5.6399999999999988</c:v>
                </c:pt>
                <c:pt idx="533" formatCode="0.00">
                  <c:v>5.67</c:v>
                </c:pt>
                <c:pt idx="534" formatCode="0.00">
                  <c:v>5.6999999999999975</c:v>
                </c:pt>
                <c:pt idx="535" formatCode="0.00">
                  <c:v>5.74</c:v>
                </c:pt>
                <c:pt idx="536" formatCode="0.00">
                  <c:v>5.7699999999999978</c:v>
                </c:pt>
                <c:pt idx="537" formatCode="0.00">
                  <c:v>5.7999999999999989</c:v>
                </c:pt>
                <c:pt idx="538" formatCode="0.00">
                  <c:v>5.8399999999999981</c:v>
                </c:pt>
                <c:pt idx="539" formatCode="0.00">
                  <c:v>5.8699999999999992</c:v>
                </c:pt>
                <c:pt idx="540" formatCode="0.00">
                  <c:v>5.9</c:v>
                </c:pt>
                <c:pt idx="541" formatCode="0.00">
                  <c:v>5.9399999999999995</c:v>
                </c:pt>
                <c:pt idx="542" formatCode="0.00">
                  <c:v>5.9700000000000006</c:v>
                </c:pt>
                <c:pt idx="543" formatCode="0.00">
                  <c:v>5.9999999999999982</c:v>
                </c:pt>
                <c:pt idx="544" formatCode="0.00">
                  <c:v>6.0400000000000009</c:v>
                </c:pt>
                <c:pt idx="545" formatCode="0.00">
                  <c:v>6.0699999999999985</c:v>
                </c:pt>
                <c:pt idx="546" formatCode="0.00">
                  <c:v>6.1</c:v>
                </c:pt>
                <c:pt idx="547" formatCode="0.00">
                  <c:v>6.1399999999999988</c:v>
                </c:pt>
                <c:pt idx="548" formatCode="0.00">
                  <c:v>6.17</c:v>
                </c:pt>
                <c:pt idx="549" formatCode="0.00">
                  <c:v>6.1999999999999975</c:v>
                </c:pt>
                <c:pt idx="550" formatCode="0.00">
                  <c:v>6.24</c:v>
                </c:pt>
                <c:pt idx="551" formatCode="0.00">
                  <c:v>6.2699999999999978</c:v>
                </c:pt>
                <c:pt idx="552" formatCode="0.00">
                  <c:v>6.2999999999999989</c:v>
                </c:pt>
                <c:pt idx="553" formatCode="0.00">
                  <c:v>6.3399999999999981</c:v>
                </c:pt>
                <c:pt idx="554" formatCode="0.00">
                  <c:v>6.3699999999999992</c:v>
                </c:pt>
                <c:pt idx="555" formatCode="0.00">
                  <c:v>6.4</c:v>
                </c:pt>
                <c:pt idx="556" formatCode="0.00">
                  <c:v>6.4399999999999995</c:v>
                </c:pt>
                <c:pt idx="557" formatCode="0.00">
                  <c:v>6.4700000000000006</c:v>
                </c:pt>
                <c:pt idx="558" formatCode="0.00">
                  <c:v>6.4999999999999982</c:v>
                </c:pt>
                <c:pt idx="559" formatCode="0.00">
                  <c:v>6.5400000000000009</c:v>
                </c:pt>
                <c:pt idx="560" formatCode="0.00">
                  <c:v>6.5699999999999985</c:v>
                </c:pt>
                <c:pt idx="561" formatCode="0.00">
                  <c:v>6.6</c:v>
                </c:pt>
                <c:pt idx="562" formatCode="0.00">
                  <c:v>6.6399999999999988</c:v>
                </c:pt>
                <c:pt idx="563" formatCode="0.00">
                  <c:v>6.67</c:v>
                </c:pt>
                <c:pt idx="564" formatCode="0.00">
                  <c:v>6.6999999999999975</c:v>
                </c:pt>
                <c:pt idx="565" formatCode="0.00">
                  <c:v>6.74</c:v>
                </c:pt>
                <c:pt idx="566" formatCode="0.00">
                  <c:v>6.7699999999999978</c:v>
                </c:pt>
                <c:pt idx="567" formatCode="0.00">
                  <c:v>6.7999999999999989</c:v>
                </c:pt>
                <c:pt idx="568" formatCode="0.00">
                  <c:v>6.8399999999999981</c:v>
                </c:pt>
                <c:pt idx="569" formatCode="0.00">
                  <c:v>6.8699999999999992</c:v>
                </c:pt>
                <c:pt idx="570" formatCode="0.00">
                  <c:v>6.9</c:v>
                </c:pt>
                <c:pt idx="571" formatCode="0.00">
                  <c:v>6.9399999999999995</c:v>
                </c:pt>
                <c:pt idx="572" formatCode="0.00">
                  <c:v>6.9700000000000006</c:v>
                </c:pt>
                <c:pt idx="573" formatCode="0.00">
                  <c:v>6.9999999999999982</c:v>
                </c:pt>
                <c:pt idx="574" formatCode="0.00">
                  <c:v>7.0400000000000009</c:v>
                </c:pt>
                <c:pt idx="575" formatCode="0.00">
                  <c:v>7.0699999999999985</c:v>
                </c:pt>
                <c:pt idx="576" formatCode="0.00">
                  <c:v>7.1</c:v>
                </c:pt>
                <c:pt idx="577" formatCode="0.00">
                  <c:v>7.1399999999999988</c:v>
                </c:pt>
                <c:pt idx="578" formatCode="0.00">
                  <c:v>7.17</c:v>
                </c:pt>
                <c:pt idx="579" formatCode="0.00">
                  <c:v>7.1999999999999975</c:v>
                </c:pt>
                <c:pt idx="580" formatCode="0.00">
                  <c:v>7.24</c:v>
                </c:pt>
                <c:pt idx="581" formatCode="0.00">
                  <c:v>7.2699999999999978</c:v>
                </c:pt>
                <c:pt idx="582" formatCode="0.00">
                  <c:v>7.2999999999999989</c:v>
                </c:pt>
                <c:pt idx="583" formatCode="0.00">
                  <c:v>7.3399999999999981</c:v>
                </c:pt>
                <c:pt idx="584" formatCode="0.00">
                  <c:v>7.3699999999999992</c:v>
                </c:pt>
                <c:pt idx="585" formatCode="0.00">
                  <c:v>7.4</c:v>
                </c:pt>
                <c:pt idx="586" formatCode="0.00">
                  <c:v>7.4399999999999995</c:v>
                </c:pt>
                <c:pt idx="587" formatCode="0.00">
                  <c:v>7.4700000000000006</c:v>
                </c:pt>
                <c:pt idx="588" formatCode="0.00">
                  <c:v>7.4999999999999982</c:v>
                </c:pt>
                <c:pt idx="589" formatCode="0.00">
                  <c:v>7.5400000000000009</c:v>
                </c:pt>
                <c:pt idx="590" formatCode="0.00">
                  <c:v>7.5699999999999985</c:v>
                </c:pt>
                <c:pt idx="591" formatCode="0.00">
                  <c:v>7.6</c:v>
                </c:pt>
                <c:pt idx="592" formatCode="0.00">
                  <c:v>7.6399999999999988</c:v>
                </c:pt>
                <c:pt idx="593" formatCode="0.00">
                  <c:v>7.67</c:v>
                </c:pt>
                <c:pt idx="594" formatCode="0.00">
                  <c:v>7.6999999999999975</c:v>
                </c:pt>
                <c:pt idx="595" formatCode="0.00">
                  <c:v>7.74</c:v>
                </c:pt>
                <c:pt idx="596" formatCode="0.00">
                  <c:v>7.7699999999999978</c:v>
                </c:pt>
                <c:pt idx="597" formatCode="0.00">
                  <c:v>7.7999999999999989</c:v>
                </c:pt>
                <c:pt idx="598" formatCode="0.00">
                  <c:v>7.8399999999999981</c:v>
                </c:pt>
                <c:pt idx="599" formatCode="0.00">
                  <c:v>7.8699999999999992</c:v>
                </c:pt>
                <c:pt idx="600" formatCode="0.00">
                  <c:v>7.9</c:v>
                </c:pt>
                <c:pt idx="601" formatCode="0.00">
                  <c:v>7.9399999999999995</c:v>
                </c:pt>
                <c:pt idx="602" formatCode="0.00">
                  <c:v>7.9700000000000006</c:v>
                </c:pt>
                <c:pt idx="603" formatCode="0.00">
                  <c:v>7.9999999999999982</c:v>
                </c:pt>
                <c:pt idx="604" formatCode="0.00">
                  <c:v>8.0400000000000009</c:v>
                </c:pt>
                <c:pt idx="605" formatCode="0.00">
                  <c:v>8.0699999999999985</c:v>
                </c:pt>
                <c:pt idx="606" formatCode="0.00">
                  <c:v>8.1</c:v>
                </c:pt>
                <c:pt idx="607" formatCode="0.00">
                  <c:v>8.1399999999999988</c:v>
                </c:pt>
                <c:pt idx="608" formatCode="0.00">
                  <c:v>8.17</c:v>
                </c:pt>
                <c:pt idx="609" formatCode="0.00">
                  <c:v>8.1999999999999975</c:v>
                </c:pt>
                <c:pt idx="610" formatCode="0.00">
                  <c:v>8.24</c:v>
                </c:pt>
                <c:pt idx="611" formatCode="0.00">
                  <c:v>8.2699999999999978</c:v>
                </c:pt>
                <c:pt idx="612" formatCode="0.00">
                  <c:v>8.2999999999999989</c:v>
                </c:pt>
                <c:pt idx="613" formatCode="0.00">
                  <c:v>8.3399999999999981</c:v>
                </c:pt>
                <c:pt idx="614" formatCode="0.00">
                  <c:v>8.3699999999999992</c:v>
                </c:pt>
                <c:pt idx="615" formatCode="0.00">
                  <c:v>8.4</c:v>
                </c:pt>
                <c:pt idx="616" formatCode="0.00">
                  <c:v>8.44</c:v>
                </c:pt>
                <c:pt idx="617" formatCode="0.00">
                  <c:v>8.4700000000000006</c:v>
                </c:pt>
                <c:pt idx="618" formatCode="0.00">
                  <c:v>8.4999999999999982</c:v>
                </c:pt>
                <c:pt idx="619" formatCode="0.00">
                  <c:v>8.5400000000000009</c:v>
                </c:pt>
                <c:pt idx="620" formatCode="0.00">
                  <c:v>8.5699999999999985</c:v>
                </c:pt>
                <c:pt idx="621" formatCode="0.00">
                  <c:v>8.6</c:v>
                </c:pt>
                <c:pt idx="622" formatCode="0.00">
                  <c:v>8.6399999999999988</c:v>
                </c:pt>
                <c:pt idx="623" formatCode="0.00">
                  <c:v>8.67</c:v>
                </c:pt>
                <c:pt idx="624" formatCode="0.00">
                  <c:v>8.6999999999999975</c:v>
                </c:pt>
                <c:pt idx="625" formatCode="0.00">
                  <c:v>8.74</c:v>
                </c:pt>
                <c:pt idx="626" formatCode="0.00">
                  <c:v>8.7699999999999978</c:v>
                </c:pt>
                <c:pt idx="627" formatCode="0.00">
                  <c:v>8.7999999999999989</c:v>
                </c:pt>
                <c:pt idx="628" formatCode="0.00">
                  <c:v>8.8399999999999981</c:v>
                </c:pt>
                <c:pt idx="629" formatCode="0.00">
                  <c:v>8.8699999999999992</c:v>
                </c:pt>
                <c:pt idx="630" formatCode="0.00">
                  <c:v>8.9</c:v>
                </c:pt>
                <c:pt idx="631" formatCode="0.00">
                  <c:v>8.94</c:v>
                </c:pt>
                <c:pt idx="632" formatCode="0.00">
                  <c:v>8.9700000000000006</c:v>
                </c:pt>
                <c:pt idx="633" formatCode="0.00">
                  <c:v>8.9999999999999982</c:v>
                </c:pt>
                <c:pt idx="634" formatCode="0.00">
                  <c:v>9.0400000000000009</c:v>
                </c:pt>
                <c:pt idx="635" formatCode="0.00">
                  <c:v>9.0699999999999985</c:v>
                </c:pt>
                <c:pt idx="636" formatCode="0.00">
                  <c:v>9.1</c:v>
                </c:pt>
                <c:pt idx="637" formatCode="0.00">
                  <c:v>9.1399999999999988</c:v>
                </c:pt>
                <c:pt idx="638" formatCode="0.00">
                  <c:v>9.17</c:v>
                </c:pt>
                <c:pt idx="639" formatCode="0.00">
                  <c:v>9.1999999999999975</c:v>
                </c:pt>
                <c:pt idx="640" formatCode="0.00">
                  <c:v>9.24</c:v>
                </c:pt>
                <c:pt idx="641" formatCode="0.00">
                  <c:v>9.2699999999999978</c:v>
                </c:pt>
                <c:pt idx="642" formatCode="0.00">
                  <c:v>9.2999999999999989</c:v>
                </c:pt>
                <c:pt idx="643" formatCode="0.00">
                  <c:v>9.3399999999999981</c:v>
                </c:pt>
                <c:pt idx="644" formatCode="0.00">
                  <c:v>9.3699999999999992</c:v>
                </c:pt>
                <c:pt idx="645" formatCode="0.00">
                  <c:v>9.4</c:v>
                </c:pt>
                <c:pt idx="646" formatCode="0.00">
                  <c:v>9.44</c:v>
                </c:pt>
                <c:pt idx="647" formatCode="0.00">
                  <c:v>9.4700000000000006</c:v>
                </c:pt>
                <c:pt idx="648" formatCode="0.00">
                  <c:v>9.4999999999999982</c:v>
                </c:pt>
                <c:pt idx="649" formatCode="0.00">
                  <c:v>9.5400000000000009</c:v>
                </c:pt>
                <c:pt idx="650" formatCode="0.00">
                  <c:v>9.5699999999999985</c:v>
                </c:pt>
                <c:pt idx="651" formatCode="0.00">
                  <c:v>9.6</c:v>
                </c:pt>
                <c:pt idx="652" formatCode="0.00">
                  <c:v>9.6399999999999988</c:v>
                </c:pt>
                <c:pt idx="653" formatCode="0.00">
                  <c:v>9.67</c:v>
                </c:pt>
                <c:pt idx="654" formatCode="0.00">
                  <c:v>9.6999999999999975</c:v>
                </c:pt>
                <c:pt idx="655" formatCode="0.00">
                  <c:v>9.74</c:v>
                </c:pt>
                <c:pt idx="656" formatCode="0.00">
                  <c:v>9.7699999999999978</c:v>
                </c:pt>
                <c:pt idx="657" formatCode="0.00">
                  <c:v>9.7999999999999989</c:v>
                </c:pt>
                <c:pt idx="658" formatCode="0.00">
                  <c:v>9.8399999999999981</c:v>
                </c:pt>
                <c:pt idx="659" formatCode="0.00">
                  <c:v>9.8699999999999992</c:v>
                </c:pt>
                <c:pt idx="660" formatCode="0.00">
                  <c:v>9.9</c:v>
                </c:pt>
                <c:pt idx="661" formatCode="0.00">
                  <c:v>9.94</c:v>
                </c:pt>
                <c:pt idx="662" formatCode="0.00">
                  <c:v>9.9700000000000006</c:v>
                </c:pt>
                <c:pt idx="663" formatCode="0.00">
                  <c:v>9.9999999999999982</c:v>
                </c:pt>
                <c:pt idx="664" formatCode="0.00">
                  <c:v>10.040000000000001</c:v>
                </c:pt>
                <c:pt idx="665" formatCode="0.00">
                  <c:v>10.069999999999999</c:v>
                </c:pt>
                <c:pt idx="666" formatCode="0.00">
                  <c:v>10.1</c:v>
                </c:pt>
                <c:pt idx="667" formatCode="0.00">
                  <c:v>10.139999999999999</c:v>
                </c:pt>
                <c:pt idx="668" formatCode="0.00">
                  <c:v>10.17</c:v>
                </c:pt>
                <c:pt idx="669" formatCode="0.00">
                  <c:v>10.199999999999998</c:v>
                </c:pt>
                <c:pt idx="670" formatCode="0.00">
                  <c:v>10.24</c:v>
                </c:pt>
                <c:pt idx="671" formatCode="0.00">
                  <c:v>10.269999999999998</c:v>
                </c:pt>
                <c:pt idx="672" formatCode="0.00">
                  <c:v>10.299999999999999</c:v>
                </c:pt>
                <c:pt idx="673" formatCode="0.00">
                  <c:v>10.339999999999998</c:v>
                </c:pt>
                <c:pt idx="674" formatCode="0.00">
                  <c:v>10.37</c:v>
                </c:pt>
                <c:pt idx="675" formatCode="0.00">
                  <c:v>10.4</c:v>
                </c:pt>
                <c:pt idx="676" formatCode="0.00">
                  <c:v>10.44</c:v>
                </c:pt>
                <c:pt idx="677" formatCode="0.00">
                  <c:v>10.47</c:v>
                </c:pt>
                <c:pt idx="678" formatCode="0.00">
                  <c:v>10.499999999999998</c:v>
                </c:pt>
                <c:pt idx="679" formatCode="0.00">
                  <c:v>10.540000000000001</c:v>
                </c:pt>
                <c:pt idx="680" formatCode="0.00">
                  <c:v>10.569999999999999</c:v>
                </c:pt>
                <c:pt idx="681" formatCode="0.00">
                  <c:v>10.6</c:v>
                </c:pt>
                <c:pt idx="682" formatCode="0.00">
                  <c:v>10.639999999999999</c:v>
                </c:pt>
                <c:pt idx="683" formatCode="0.00">
                  <c:v>10.67</c:v>
                </c:pt>
                <c:pt idx="684" formatCode="0.00">
                  <c:v>10.699999999999998</c:v>
                </c:pt>
                <c:pt idx="685" formatCode="0.00">
                  <c:v>10.74</c:v>
                </c:pt>
                <c:pt idx="686" formatCode="0.00">
                  <c:v>10.769999999999998</c:v>
                </c:pt>
                <c:pt idx="687" formatCode="0.00">
                  <c:v>10.799999999999999</c:v>
                </c:pt>
                <c:pt idx="688" formatCode="0.00">
                  <c:v>10.839999999999998</c:v>
                </c:pt>
                <c:pt idx="689" formatCode="0.00">
                  <c:v>10.87</c:v>
                </c:pt>
                <c:pt idx="690" formatCode="0.00">
                  <c:v>10.9</c:v>
                </c:pt>
                <c:pt idx="691" formatCode="0.00">
                  <c:v>10.94</c:v>
                </c:pt>
                <c:pt idx="692" formatCode="0.00">
                  <c:v>10.97</c:v>
                </c:pt>
                <c:pt idx="693" formatCode="0.00">
                  <c:v>10.999999999999998</c:v>
                </c:pt>
                <c:pt idx="694" formatCode="0.00">
                  <c:v>11.040000000000001</c:v>
                </c:pt>
                <c:pt idx="695" formatCode="0.00">
                  <c:v>11.069999999999999</c:v>
                </c:pt>
                <c:pt idx="696" formatCode="0.00">
                  <c:v>11.1</c:v>
                </c:pt>
                <c:pt idx="697" formatCode="0.00">
                  <c:v>11.139999999999999</c:v>
                </c:pt>
                <c:pt idx="698" formatCode="0.00">
                  <c:v>11.17</c:v>
                </c:pt>
                <c:pt idx="699" formatCode="0.00">
                  <c:v>11.199999999999998</c:v>
                </c:pt>
                <c:pt idx="700" formatCode="0.00">
                  <c:v>11.24</c:v>
                </c:pt>
                <c:pt idx="701" formatCode="0.00">
                  <c:v>11.269999999999998</c:v>
                </c:pt>
                <c:pt idx="702" formatCode="0.00">
                  <c:v>11.299999999999999</c:v>
                </c:pt>
                <c:pt idx="703" formatCode="0.00">
                  <c:v>11.339999999999998</c:v>
                </c:pt>
                <c:pt idx="704" formatCode="0.00">
                  <c:v>11.37</c:v>
                </c:pt>
                <c:pt idx="705" formatCode="0.00">
                  <c:v>11.4</c:v>
                </c:pt>
                <c:pt idx="706" formatCode="0.00">
                  <c:v>11.44</c:v>
                </c:pt>
                <c:pt idx="707" formatCode="0.00">
                  <c:v>11.47</c:v>
                </c:pt>
                <c:pt idx="708" formatCode="0.00">
                  <c:v>11.499999999999998</c:v>
                </c:pt>
                <c:pt idx="709" formatCode="0.00">
                  <c:v>11.540000000000001</c:v>
                </c:pt>
                <c:pt idx="710" formatCode="0.00">
                  <c:v>11.569999999999999</c:v>
                </c:pt>
                <c:pt idx="711" formatCode="0.00">
                  <c:v>11.6</c:v>
                </c:pt>
                <c:pt idx="712" formatCode="0.00">
                  <c:v>11.639999999999999</c:v>
                </c:pt>
                <c:pt idx="713" formatCode="0.00">
                  <c:v>11.67</c:v>
                </c:pt>
                <c:pt idx="714" formatCode="0.00">
                  <c:v>11.699999999999998</c:v>
                </c:pt>
                <c:pt idx="715" formatCode="0.00">
                  <c:v>11.74</c:v>
                </c:pt>
                <c:pt idx="716" formatCode="0.00">
                  <c:v>11.769999999999998</c:v>
                </c:pt>
                <c:pt idx="717" formatCode="0.00">
                  <c:v>11.799999999999999</c:v>
                </c:pt>
                <c:pt idx="718" formatCode="0.00">
                  <c:v>11.839999999999998</c:v>
                </c:pt>
                <c:pt idx="719" formatCode="0.00">
                  <c:v>11.87</c:v>
                </c:pt>
                <c:pt idx="720" formatCode="0.00">
                  <c:v>11.9</c:v>
                </c:pt>
                <c:pt idx="721" formatCode="0.00">
                  <c:v>11.94</c:v>
                </c:pt>
                <c:pt idx="722" formatCode="0.00">
                  <c:v>11.97</c:v>
                </c:pt>
                <c:pt idx="723" formatCode="0.00">
                  <c:v>11.999999999999998</c:v>
                </c:pt>
                <c:pt idx="724" formatCode="0.00">
                  <c:v>12.040000000000001</c:v>
                </c:pt>
                <c:pt idx="725" formatCode="0.00">
                  <c:v>12.069999999999999</c:v>
                </c:pt>
                <c:pt idx="726" formatCode="0.00">
                  <c:v>12.1</c:v>
                </c:pt>
                <c:pt idx="727" formatCode="0.00">
                  <c:v>12.139999999999999</c:v>
                </c:pt>
                <c:pt idx="728" formatCode="0.00">
                  <c:v>12.17</c:v>
                </c:pt>
                <c:pt idx="729" formatCode="0.00">
                  <c:v>12.199999999999998</c:v>
                </c:pt>
                <c:pt idx="730" formatCode="0.00">
                  <c:v>12.24</c:v>
                </c:pt>
                <c:pt idx="731" formatCode="0.00">
                  <c:v>12.269999999999998</c:v>
                </c:pt>
                <c:pt idx="732" formatCode="0.00">
                  <c:v>12.299999999999999</c:v>
                </c:pt>
                <c:pt idx="733" formatCode="0.00">
                  <c:v>12.339999999999998</c:v>
                </c:pt>
                <c:pt idx="734" formatCode="0.00">
                  <c:v>12.37</c:v>
                </c:pt>
                <c:pt idx="735" formatCode="0.00">
                  <c:v>12.4</c:v>
                </c:pt>
                <c:pt idx="736" formatCode="0.00">
                  <c:v>12.44</c:v>
                </c:pt>
                <c:pt idx="737" formatCode="0.00">
                  <c:v>12.47</c:v>
                </c:pt>
                <c:pt idx="738" formatCode="0.00">
                  <c:v>12.499999999999998</c:v>
                </c:pt>
                <c:pt idx="739" formatCode="0.00">
                  <c:v>12.540000000000001</c:v>
                </c:pt>
                <c:pt idx="740" formatCode="0.00">
                  <c:v>12.569999999999999</c:v>
                </c:pt>
                <c:pt idx="741" formatCode="0.00">
                  <c:v>12.6</c:v>
                </c:pt>
                <c:pt idx="742" formatCode="0.00">
                  <c:v>12.639999999999999</c:v>
                </c:pt>
                <c:pt idx="743" formatCode="0.00">
                  <c:v>12.67</c:v>
                </c:pt>
                <c:pt idx="744" formatCode="0.00">
                  <c:v>12.699999999999998</c:v>
                </c:pt>
                <c:pt idx="745" formatCode="0.00">
                  <c:v>12.74</c:v>
                </c:pt>
                <c:pt idx="746" formatCode="0.00">
                  <c:v>12.769999999999998</c:v>
                </c:pt>
                <c:pt idx="747" formatCode="0.00">
                  <c:v>12.799999999999999</c:v>
                </c:pt>
                <c:pt idx="748" formatCode="0.00">
                  <c:v>12.839999999999998</c:v>
                </c:pt>
                <c:pt idx="749" formatCode="0.00">
                  <c:v>12.87</c:v>
                </c:pt>
                <c:pt idx="750" formatCode="0.00">
                  <c:v>12.9</c:v>
                </c:pt>
                <c:pt idx="751" formatCode="0.00">
                  <c:v>12.94</c:v>
                </c:pt>
                <c:pt idx="752" formatCode="0.00">
                  <c:v>12.97</c:v>
                </c:pt>
                <c:pt idx="753" formatCode="0.00">
                  <c:v>12.999999999999998</c:v>
                </c:pt>
                <c:pt idx="754" formatCode="0.00">
                  <c:v>13.040000000000001</c:v>
                </c:pt>
                <c:pt idx="755" formatCode="0.00">
                  <c:v>13.069999999999999</c:v>
                </c:pt>
                <c:pt idx="756" formatCode="0.00">
                  <c:v>13.1</c:v>
                </c:pt>
                <c:pt idx="757" formatCode="0.00">
                  <c:v>13.139999999999999</c:v>
                </c:pt>
                <c:pt idx="758" formatCode="0.00">
                  <c:v>13.17</c:v>
                </c:pt>
                <c:pt idx="759" formatCode="0.00">
                  <c:v>13.199999999999998</c:v>
                </c:pt>
                <c:pt idx="760" formatCode="0.00">
                  <c:v>13.24</c:v>
                </c:pt>
                <c:pt idx="761" formatCode="0.00">
                  <c:v>13.269999999999998</c:v>
                </c:pt>
                <c:pt idx="762" formatCode="0.00">
                  <c:v>13.299999999999999</c:v>
                </c:pt>
                <c:pt idx="763" formatCode="0.00">
                  <c:v>13.339999999999998</c:v>
                </c:pt>
                <c:pt idx="764" formatCode="0.00">
                  <c:v>13.37</c:v>
                </c:pt>
                <c:pt idx="765" formatCode="0.00">
                  <c:v>13.4</c:v>
                </c:pt>
                <c:pt idx="766" formatCode="0.00">
                  <c:v>13.44</c:v>
                </c:pt>
                <c:pt idx="767" formatCode="0.00">
                  <c:v>13.47</c:v>
                </c:pt>
                <c:pt idx="768" formatCode="0.00">
                  <c:v>13.499999999999998</c:v>
                </c:pt>
                <c:pt idx="769" formatCode="0.00">
                  <c:v>13.540000000000001</c:v>
                </c:pt>
                <c:pt idx="770" formatCode="0.00">
                  <c:v>13.569999999999999</c:v>
                </c:pt>
                <c:pt idx="771" formatCode="0.00">
                  <c:v>13.6</c:v>
                </c:pt>
                <c:pt idx="772" formatCode="0.00">
                  <c:v>13.639999999999999</c:v>
                </c:pt>
                <c:pt idx="773" formatCode="0.00">
                  <c:v>13.67</c:v>
                </c:pt>
                <c:pt idx="774" formatCode="0.00">
                  <c:v>13.699999999999998</c:v>
                </c:pt>
                <c:pt idx="775" formatCode="0.00">
                  <c:v>13.74</c:v>
                </c:pt>
                <c:pt idx="776" formatCode="0.00">
                  <c:v>13.769999999999998</c:v>
                </c:pt>
                <c:pt idx="777" formatCode="0.00">
                  <c:v>13.799999999999999</c:v>
                </c:pt>
                <c:pt idx="778" formatCode="0.00">
                  <c:v>13.839999999999998</c:v>
                </c:pt>
                <c:pt idx="779" formatCode="0.00">
                  <c:v>13.87</c:v>
                </c:pt>
                <c:pt idx="780" formatCode="0.00">
                  <c:v>13.9</c:v>
                </c:pt>
                <c:pt idx="781" formatCode="0.00">
                  <c:v>13.94</c:v>
                </c:pt>
                <c:pt idx="782" formatCode="0.00">
                  <c:v>13.97</c:v>
                </c:pt>
                <c:pt idx="783" formatCode="0.00">
                  <c:v>13.999999999999998</c:v>
                </c:pt>
                <c:pt idx="784" formatCode="0.00">
                  <c:v>14.040000000000001</c:v>
                </c:pt>
                <c:pt idx="785" formatCode="0.00">
                  <c:v>14.069999999999999</c:v>
                </c:pt>
                <c:pt idx="786" formatCode="0.00">
                  <c:v>14.1</c:v>
                </c:pt>
                <c:pt idx="787" formatCode="0.00">
                  <c:v>14.139999999999999</c:v>
                </c:pt>
                <c:pt idx="788" formatCode="0.00">
                  <c:v>14.17</c:v>
                </c:pt>
                <c:pt idx="789" formatCode="0.00">
                  <c:v>14.199999999999998</c:v>
                </c:pt>
                <c:pt idx="790" formatCode="0.00">
                  <c:v>14.24</c:v>
                </c:pt>
                <c:pt idx="791" formatCode="0.00">
                  <c:v>14.269999999999998</c:v>
                </c:pt>
                <c:pt idx="792" formatCode="0.00">
                  <c:v>14.299999999999999</c:v>
                </c:pt>
                <c:pt idx="793" formatCode="0.00">
                  <c:v>14.339999999999998</c:v>
                </c:pt>
                <c:pt idx="794" formatCode="0.00">
                  <c:v>14.37</c:v>
                </c:pt>
                <c:pt idx="795" formatCode="0.00">
                  <c:v>14.4</c:v>
                </c:pt>
                <c:pt idx="796" formatCode="0.00">
                  <c:v>14.44</c:v>
                </c:pt>
                <c:pt idx="797" formatCode="0.00">
                  <c:v>14.47</c:v>
                </c:pt>
                <c:pt idx="798" formatCode="0.00">
                  <c:v>14.499999999999998</c:v>
                </c:pt>
                <c:pt idx="799" formatCode="0.00">
                  <c:v>14.540000000000001</c:v>
                </c:pt>
                <c:pt idx="800" formatCode="0.00">
                  <c:v>14.569999999999999</c:v>
                </c:pt>
                <c:pt idx="801" formatCode="0.00">
                  <c:v>14.6</c:v>
                </c:pt>
                <c:pt idx="802" formatCode="0.00">
                  <c:v>14.639999999999999</c:v>
                </c:pt>
                <c:pt idx="803" formatCode="0.00">
                  <c:v>14.67</c:v>
                </c:pt>
                <c:pt idx="804" formatCode="0.00">
                  <c:v>14.699999999999998</c:v>
                </c:pt>
                <c:pt idx="805" formatCode="0.00">
                  <c:v>14.74</c:v>
                </c:pt>
                <c:pt idx="806" formatCode="0.00">
                  <c:v>14.769999999999998</c:v>
                </c:pt>
                <c:pt idx="807" formatCode="0.00">
                  <c:v>14.799999999999999</c:v>
                </c:pt>
                <c:pt idx="808" formatCode="0.00">
                  <c:v>14.839999999999998</c:v>
                </c:pt>
                <c:pt idx="809" formatCode="0.00">
                  <c:v>14.87</c:v>
                </c:pt>
                <c:pt idx="810" formatCode="0.00">
                  <c:v>14.9</c:v>
                </c:pt>
                <c:pt idx="811" formatCode="0.00">
                  <c:v>14.94</c:v>
                </c:pt>
                <c:pt idx="812" formatCode="0.00">
                  <c:v>14.97</c:v>
                </c:pt>
                <c:pt idx="813" formatCode="0.00">
                  <c:v>14.999999999999998</c:v>
                </c:pt>
                <c:pt idx="814" formatCode="0.00">
                  <c:v>15.040000000000001</c:v>
                </c:pt>
                <c:pt idx="815" formatCode="0.00">
                  <c:v>15.069999999999999</c:v>
                </c:pt>
                <c:pt idx="816" formatCode="0.00">
                  <c:v>15.1</c:v>
                </c:pt>
                <c:pt idx="817" formatCode="0.00">
                  <c:v>15.139999999999999</c:v>
                </c:pt>
                <c:pt idx="818" formatCode="0.00">
                  <c:v>15.17</c:v>
                </c:pt>
                <c:pt idx="819" formatCode="0.00">
                  <c:v>15.199999999999998</c:v>
                </c:pt>
                <c:pt idx="820" formatCode="0.00">
                  <c:v>15.24</c:v>
                </c:pt>
                <c:pt idx="821" formatCode="0.00">
                  <c:v>15.269999999999998</c:v>
                </c:pt>
                <c:pt idx="822" formatCode="0.00">
                  <c:v>15.299999999999999</c:v>
                </c:pt>
                <c:pt idx="823" formatCode="0.00">
                  <c:v>15.339999999999998</c:v>
                </c:pt>
                <c:pt idx="824" formatCode="0.00">
                  <c:v>15.37</c:v>
                </c:pt>
                <c:pt idx="825" formatCode="0.00">
                  <c:v>15.4</c:v>
                </c:pt>
                <c:pt idx="826" formatCode="0.00">
                  <c:v>15.44</c:v>
                </c:pt>
                <c:pt idx="827" formatCode="0.00">
                  <c:v>15.47</c:v>
                </c:pt>
                <c:pt idx="828" formatCode="0.00">
                  <c:v>15.499999999999998</c:v>
                </c:pt>
                <c:pt idx="829" formatCode="0.00">
                  <c:v>15.540000000000001</c:v>
                </c:pt>
                <c:pt idx="830" formatCode="0.00">
                  <c:v>15.569999999999999</c:v>
                </c:pt>
                <c:pt idx="831" formatCode="0.00">
                  <c:v>15.6</c:v>
                </c:pt>
                <c:pt idx="832" formatCode="0.00">
                  <c:v>15.639999999999999</c:v>
                </c:pt>
                <c:pt idx="833" formatCode="0.00">
                  <c:v>15.67</c:v>
                </c:pt>
                <c:pt idx="834" formatCode="0.00">
                  <c:v>15.699999999999998</c:v>
                </c:pt>
                <c:pt idx="835" formatCode="0.00">
                  <c:v>15.74</c:v>
                </c:pt>
                <c:pt idx="836" formatCode="0.00">
                  <c:v>15.769999999999998</c:v>
                </c:pt>
                <c:pt idx="837" formatCode="0.00">
                  <c:v>15.799999999999999</c:v>
                </c:pt>
                <c:pt idx="838" formatCode="0.00">
                  <c:v>15.839999999999998</c:v>
                </c:pt>
                <c:pt idx="839" formatCode="0.00">
                  <c:v>15.87</c:v>
                </c:pt>
                <c:pt idx="840" formatCode="0.00">
                  <c:v>15.9</c:v>
                </c:pt>
                <c:pt idx="841" formatCode="0.00">
                  <c:v>15.94</c:v>
                </c:pt>
                <c:pt idx="842" formatCode="0.00">
                  <c:v>15.97</c:v>
                </c:pt>
                <c:pt idx="843" formatCode="0.00">
                  <c:v>15.999999999999998</c:v>
                </c:pt>
                <c:pt idx="844" formatCode="0.00">
                  <c:v>16.04</c:v>
                </c:pt>
                <c:pt idx="845" formatCode="0.00">
                  <c:v>16.07</c:v>
                </c:pt>
                <c:pt idx="846" formatCode="0.00">
                  <c:v>16.100000000000001</c:v>
                </c:pt>
                <c:pt idx="847" formatCode="0.00">
                  <c:v>16.14</c:v>
                </c:pt>
                <c:pt idx="848" formatCode="0.00">
                  <c:v>16.170000000000002</c:v>
                </c:pt>
                <c:pt idx="849" formatCode="0.00">
                  <c:v>16.199999999999996</c:v>
                </c:pt>
                <c:pt idx="850" formatCode="0.00">
                  <c:v>16.240000000000002</c:v>
                </c:pt>
                <c:pt idx="851" formatCode="0.00">
                  <c:v>16.269999999999996</c:v>
                </c:pt>
                <c:pt idx="852" formatCode="0.00">
                  <c:v>16.299999999999997</c:v>
                </c:pt>
                <c:pt idx="853" formatCode="0.00">
                  <c:v>16.339999999999996</c:v>
                </c:pt>
                <c:pt idx="854" formatCode="0.00">
                  <c:v>16.369999999999997</c:v>
                </c:pt>
                <c:pt idx="855" formatCode="0.00">
                  <c:v>16.399999999999999</c:v>
                </c:pt>
                <c:pt idx="856" formatCode="0.00">
                  <c:v>16.439999999999998</c:v>
                </c:pt>
                <c:pt idx="857" formatCode="0.00">
                  <c:v>16.47</c:v>
                </c:pt>
                <c:pt idx="858" formatCode="0.00">
                  <c:v>16.5</c:v>
                </c:pt>
                <c:pt idx="859" formatCode="0.00">
                  <c:v>16.54</c:v>
                </c:pt>
                <c:pt idx="860" formatCode="0.00">
                  <c:v>16.57</c:v>
                </c:pt>
                <c:pt idx="861" formatCode="0.00">
                  <c:v>16.600000000000001</c:v>
                </c:pt>
                <c:pt idx="862" formatCode="0.00">
                  <c:v>16.64</c:v>
                </c:pt>
                <c:pt idx="863" formatCode="0.00">
                  <c:v>16.670000000000002</c:v>
                </c:pt>
                <c:pt idx="864" formatCode="0.00">
                  <c:v>16.699999999999996</c:v>
                </c:pt>
                <c:pt idx="865" formatCode="0.00">
                  <c:v>16.740000000000002</c:v>
                </c:pt>
                <c:pt idx="866" formatCode="0.00">
                  <c:v>16.769999999999996</c:v>
                </c:pt>
                <c:pt idx="867" formatCode="0.00">
                  <c:v>16.799999999999997</c:v>
                </c:pt>
                <c:pt idx="868" formatCode="0.00">
                  <c:v>16.839999999999996</c:v>
                </c:pt>
                <c:pt idx="869" formatCode="0.00">
                  <c:v>16.869999999999997</c:v>
                </c:pt>
                <c:pt idx="870" formatCode="0.00">
                  <c:v>16.899999999999999</c:v>
                </c:pt>
                <c:pt idx="871" formatCode="0.00">
                  <c:v>16.939999999999998</c:v>
                </c:pt>
                <c:pt idx="872" formatCode="0.00">
                  <c:v>16.97</c:v>
                </c:pt>
                <c:pt idx="873" formatCode="0.00">
                  <c:v>17</c:v>
                </c:pt>
                <c:pt idx="874" formatCode="0.00">
                  <c:v>17.04</c:v>
                </c:pt>
                <c:pt idx="875" formatCode="0.00">
                  <c:v>17.07</c:v>
                </c:pt>
                <c:pt idx="876" formatCode="0.00">
                  <c:v>17.100000000000001</c:v>
                </c:pt>
                <c:pt idx="877" formatCode="0.00">
                  <c:v>17.14</c:v>
                </c:pt>
                <c:pt idx="878" formatCode="0.00">
                  <c:v>17.170000000000002</c:v>
                </c:pt>
                <c:pt idx="879" formatCode="0.00">
                  <c:v>17.199999999999996</c:v>
                </c:pt>
                <c:pt idx="880" formatCode="0.00">
                  <c:v>17.240000000000002</c:v>
                </c:pt>
                <c:pt idx="881" formatCode="0.00">
                  <c:v>17.269999999999996</c:v>
                </c:pt>
                <c:pt idx="882" formatCode="0.00">
                  <c:v>17.299999999999997</c:v>
                </c:pt>
                <c:pt idx="883" formatCode="0.00">
                  <c:v>17.339999999999996</c:v>
                </c:pt>
                <c:pt idx="884" formatCode="0.00">
                  <c:v>17.369999999999997</c:v>
                </c:pt>
                <c:pt idx="885" formatCode="0.00">
                  <c:v>17.399999999999999</c:v>
                </c:pt>
                <c:pt idx="886" formatCode="0.00">
                  <c:v>17.439999999999998</c:v>
                </c:pt>
                <c:pt idx="887" formatCode="0.00">
                  <c:v>17.47</c:v>
                </c:pt>
                <c:pt idx="888" formatCode="0.00">
                  <c:v>17.5</c:v>
                </c:pt>
                <c:pt idx="889" formatCode="0.00">
                  <c:v>17.54</c:v>
                </c:pt>
                <c:pt idx="890" formatCode="0.00">
                  <c:v>17.57</c:v>
                </c:pt>
                <c:pt idx="891" formatCode="0.00">
                  <c:v>17.600000000000001</c:v>
                </c:pt>
                <c:pt idx="892" formatCode="0.00">
                  <c:v>17.64</c:v>
                </c:pt>
                <c:pt idx="893" formatCode="0.00">
                  <c:v>17.670000000000002</c:v>
                </c:pt>
                <c:pt idx="894" formatCode="0.00">
                  <c:v>17.699999999999996</c:v>
                </c:pt>
                <c:pt idx="895" formatCode="0.00">
                  <c:v>17.740000000000002</c:v>
                </c:pt>
                <c:pt idx="896" formatCode="0.00">
                  <c:v>17.769999999999996</c:v>
                </c:pt>
                <c:pt idx="897" formatCode="0.00">
                  <c:v>17.799999999999997</c:v>
                </c:pt>
                <c:pt idx="898" formatCode="0.00">
                  <c:v>17.839999999999996</c:v>
                </c:pt>
                <c:pt idx="899" formatCode="0.00">
                  <c:v>17.869999999999997</c:v>
                </c:pt>
                <c:pt idx="900" formatCode="0.00">
                  <c:v>17.899999999999999</c:v>
                </c:pt>
                <c:pt idx="901" formatCode="0.00">
                  <c:v>17.939999999999998</c:v>
                </c:pt>
                <c:pt idx="902" formatCode="0.00">
                  <c:v>17.97</c:v>
                </c:pt>
                <c:pt idx="903" formatCode="0.00">
                  <c:v>18</c:v>
                </c:pt>
                <c:pt idx="904" formatCode="0.00">
                  <c:v>18.04</c:v>
                </c:pt>
                <c:pt idx="905" formatCode="0.00">
                  <c:v>18.07</c:v>
                </c:pt>
                <c:pt idx="906" formatCode="0.00">
                  <c:v>18.100000000000001</c:v>
                </c:pt>
                <c:pt idx="907" formatCode="0.00">
                  <c:v>18.14</c:v>
                </c:pt>
                <c:pt idx="908" formatCode="0.00">
                  <c:v>18.170000000000002</c:v>
                </c:pt>
                <c:pt idx="909" formatCode="0.00">
                  <c:v>18.199999999999996</c:v>
                </c:pt>
                <c:pt idx="910" formatCode="0.00">
                  <c:v>18.240000000000002</c:v>
                </c:pt>
                <c:pt idx="911" formatCode="0.00">
                  <c:v>18.269999999999996</c:v>
                </c:pt>
                <c:pt idx="912" formatCode="0.00">
                  <c:v>18.299999999999997</c:v>
                </c:pt>
                <c:pt idx="913" formatCode="0.00">
                  <c:v>18.339999999999996</c:v>
                </c:pt>
                <c:pt idx="914" formatCode="0.00">
                  <c:v>18.369999999999997</c:v>
                </c:pt>
                <c:pt idx="915" formatCode="0.00">
                  <c:v>18.399999999999999</c:v>
                </c:pt>
                <c:pt idx="916" formatCode="0.00">
                  <c:v>18.439999999999998</c:v>
                </c:pt>
                <c:pt idx="917" formatCode="0.00">
                  <c:v>18.47</c:v>
                </c:pt>
                <c:pt idx="918" formatCode="0.00">
                  <c:v>18.5</c:v>
                </c:pt>
                <c:pt idx="919" formatCode="0.00">
                  <c:v>18.54</c:v>
                </c:pt>
                <c:pt idx="920" formatCode="0.00">
                  <c:v>18.57</c:v>
                </c:pt>
                <c:pt idx="921" formatCode="0.00">
                  <c:v>18.600000000000001</c:v>
                </c:pt>
                <c:pt idx="922" formatCode="0.00">
                  <c:v>18.64</c:v>
                </c:pt>
                <c:pt idx="923" formatCode="0.00">
                  <c:v>18.670000000000002</c:v>
                </c:pt>
                <c:pt idx="924" formatCode="0.00">
                  <c:v>18.699999999999996</c:v>
                </c:pt>
                <c:pt idx="925" formatCode="0.00">
                  <c:v>18.740000000000002</c:v>
                </c:pt>
                <c:pt idx="926" formatCode="0.00">
                  <c:v>18.769999999999996</c:v>
                </c:pt>
                <c:pt idx="927" formatCode="0.00">
                  <c:v>18.799999999999997</c:v>
                </c:pt>
                <c:pt idx="928" formatCode="0.00">
                  <c:v>18.839999999999996</c:v>
                </c:pt>
                <c:pt idx="929" formatCode="0.00">
                  <c:v>18.869999999999997</c:v>
                </c:pt>
                <c:pt idx="930" formatCode="0.00">
                  <c:v>18.899999999999999</c:v>
                </c:pt>
                <c:pt idx="931" formatCode="0.00">
                  <c:v>18.939999999999998</c:v>
                </c:pt>
                <c:pt idx="932" formatCode="0.00">
                  <c:v>18.97</c:v>
                </c:pt>
                <c:pt idx="933" formatCode="0.00">
                  <c:v>19</c:v>
                </c:pt>
                <c:pt idx="934" formatCode="0.00">
                  <c:v>19.04</c:v>
                </c:pt>
                <c:pt idx="935" formatCode="0.00">
                  <c:v>19.07</c:v>
                </c:pt>
                <c:pt idx="936" formatCode="0.00">
                  <c:v>19.100000000000001</c:v>
                </c:pt>
                <c:pt idx="937" formatCode="0.00">
                  <c:v>19.14</c:v>
                </c:pt>
                <c:pt idx="938" formatCode="0.00">
                  <c:v>19.170000000000002</c:v>
                </c:pt>
                <c:pt idx="939" formatCode="0.00">
                  <c:v>19.199999999999996</c:v>
                </c:pt>
                <c:pt idx="940" formatCode="0.00">
                  <c:v>19.240000000000002</c:v>
                </c:pt>
                <c:pt idx="941" formatCode="0.00">
                  <c:v>19.269999999999996</c:v>
                </c:pt>
                <c:pt idx="942" formatCode="0.00">
                  <c:v>19.299999999999997</c:v>
                </c:pt>
                <c:pt idx="943" formatCode="0.00">
                  <c:v>19.339999999999996</c:v>
                </c:pt>
                <c:pt idx="944" formatCode="0.00">
                  <c:v>19.369999999999997</c:v>
                </c:pt>
                <c:pt idx="945" formatCode="0.00">
                  <c:v>19.399999999999999</c:v>
                </c:pt>
                <c:pt idx="946" formatCode="0.00">
                  <c:v>19.439999999999998</c:v>
                </c:pt>
                <c:pt idx="947" formatCode="0.00">
                  <c:v>19.47</c:v>
                </c:pt>
                <c:pt idx="948" formatCode="0.00">
                  <c:v>19.5</c:v>
                </c:pt>
                <c:pt idx="949" formatCode="0.00">
                  <c:v>19.54</c:v>
                </c:pt>
                <c:pt idx="950" formatCode="0.00">
                  <c:v>19.57</c:v>
                </c:pt>
                <c:pt idx="951" formatCode="0.00">
                  <c:v>19.600000000000001</c:v>
                </c:pt>
                <c:pt idx="952" formatCode="0.00">
                  <c:v>19.64</c:v>
                </c:pt>
                <c:pt idx="953" formatCode="0.00">
                  <c:v>19.670000000000002</c:v>
                </c:pt>
                <c:pt idx="954" formatCode="0.00">
                  <c:v>19.699999999999996</c:v>
                </c:pt>
                <c:pt idx="955" formatCode="0.00">
                  <c:v>19.740000000000002</c:v>
                </c:pt>
                <c:pt idx="956" formatCode="0.00">
                  <c:v>19.769999999999996</c:v>
                </c:pt>
                <c:pt idx="957" formatCode="0.00">
                  <c:v>19.799999999999997</c:v>
                </c:pt>
                <c:pt idx="958" formatCode="0.00">
                  <c:v>19.839999999999996</c:v>
                </c:pt>
                <c:pt idx="959" formatCode="0.00">
                  <c:v>19.869999999999997</c:v>
                </c:pt>
                <c:pt idx="960" formatCode="0.00">
                  <c:v>19.899999999999999</c:v>
                </c:pt>
                <c:pt idx="961" formatCode="0.00">
                  <c:v>19.939999999999998</c:v>
                </c:pt>
                <c:pt idx="962" formatCode="0.00">
                  <c:v>19.97</c:v>
                </c:pt>
                <c:pt idx="963" formatCode="0.00">
                  <c:v>20</c:v>
                </c:pt>
                <c:pt idx="964" formatCode="0.00">
                  <c:v>20.04</c:v>
                </c:pt>
                <c:pt idx="965" formatCode="0.00">
                  <c:v>20.07</c:v>
                </c:pt>
                <c:pt idx="966" formatCode="0.00">
                  <c:v>20.099999999999994</c:v>
                </c:pt>
                <c:pt idx="967" formatCode="0.00">
                  <c:v>20.14</c:v>
                </c:pt>
                <c:pt idx="968" formatCode="0.00">
                  <c:v>20.169999999999995</c:v>
                </c:pt>
                <c:pt idx="969" formatCode="0.00">
                  <c:v>20.199999999999996</c:v>
                </c:pt>
                <c:pt idx="970" formatCode="0.00">
                  <c:v>20.239999999999995</c:v>
                </c:pt>
                <c:pt idx="971" formatCode="0.00">
                  <c:v>20.269999999999996</c:v>
                </c:pt>
                <c:pt idx="972" formatCode="0.00">
                  <c:v>20.299999999999997</c:v>
                </c:pt>
                <c:pt idx="973" formatCode="0.00">
                  <c:v>20.339999999999996</c:v>
                </c:pt>
                <c:pt idx="974" formatCode="0.00">
                  <c:v>20.369999999999997</c:v>
                </c:pt>
                <c:pt idx="975" formatCode="0.00">
                  <c:v>20.399999999999999</c:v>
                </c:pt>
                <c:pt idx="976" formatCode="0.00">
                  <c:v>20.439999999999998</c:v>
                </c:pt>
                <c:pt idx="977" formatCode="0.00">
                  <c:v>20.47</c:v>
                </c:pt>
                <c:pt idx="978" formatCode="0.00">
                  <c:v>20.5</c:v>
                </c:pt>
                <c:pt idx="979" formatCode="0.00">
                  <c:v>20.54</c:v>
                </c:pt>
                <c:pt idx="980" formatCode="0.00">
                  <c:v>20.57</c:v>
                </c:pt>
                <c:pt idx="981" formatCode="0.00">
                  <c:v>20.599999999999994</c:v>
                </c:pt>
                <c:pt idx="982" formatCode="0.00">
                  <c:v>20.64</c:v>
                </c:pt>
                <c:pt idx="983" formatCode="0.00">
                  <c:v>20.669999999999995</c:v>
                </c:pt>
                <c:pt idx="984" formatCode="0.00">
                  <c:v>20.699999999999996</c:v>
                </c:pt>
                <c:pt idx="985" formatCode="0.00">
                  <c:v>20.739999999999995</c:v>
                </c:pt>
                <c:pt idx="986" formatCode="0.00">
                  <c:v>20.769999999999996</c:v>
                </c:pt>
                <c:pt idx="987" formatCode="0.00">
                  <c:v>20.799999999999997</c:v>
                </c:pt>
                <c:pt idx="988" formatCode="0.00">
                  <c:v>20.839999999999996</c:v>
                </c:pt>
                <c:pt idx="989" formatCode="0.00">
                  <c:v>20.869999999999997</c:v>
                </c:pt>
                <c:pt idx="990" formatCode="0.00">
                  <c:v>20.9</c:v>
                </c:pt>
                <c:pt idx="991" formatCode="0.00">
                  <c:v>20.939999999999998</c:v>
                </c:pt>
                <c:pt idx="992" formatCode="0.00">
                  <c:v>20.97</c:v>
                </c:pt>
                <c:pt idx="993" formatCode="0.00">
                  <c:v>21</c:v>
                </c:pt>
                <c:pt idx="994" formatCode="0.00">
                  <c:v>21.04</c:v>
                </c:pt>
                <c:pt idx="995" formatCode="0.00">
                  <c:v>21.07</c:v>
                </c:pt>
                <c:pt idx="996" formatCode="0.00">
                  <c:v>21.099999999999994</c:v>
                </c:pt>
                <c:pt idx="997" formatCode="0.00">
                  <c:v>21.14</c:v>
                </c:pt>
                <c:pt idx="998" formatCode="0.00">
                  <c:v>21.169999999999995</c:v>
                </c:pt>
                <c:pt idx="999" formatCode="0.00">
                  <c:v>21.199999999999996</c:v>
                </c:pt>
                <c:pt idx="1000" formatCode="0.00">
                  <c:v>21.239999999999995</c:v>
                </c:pt>
                <c:pt idx="1001" formatCode="0.00">
                  <c:v>21.269999999999996</c:v>
                </c:pt>
                <c:pt idx="1002" formatCode="0.00">
                  <c:v>21.299999999999997</c:v>
                </c:pt>
                <c:pt idx="1003" formatCode="0.00">
                  <c:v>21.339999999999996</c:v>
                </c:pt>
                <c:pt idx="1004" formatCode="0.00">
                  <c:v>21.369999999999997</c:v>
                </c:pt>
                <c:pt idx="1005" formatCode="0.00">
                  <c:v>21.4</c:v>
                </c:pt>
                <c:pt idx="1006" formatCode="0.00">
                  <c:v>21.439999999999998</c:v>
                </c:pt>
                <c:pt idx="1007" formatCode="0.00">
                  <c:v>21.47</c:v>
                </c:pt>
                <c:pt idx="1008" formatCode="0.00">
                  <c:v>21.5</c:v>
                </c:pt>
                <c:pt idx="1009" formatCode="0.00">
                  <c:v>21.54</c:v>
                </c:pt>
                <c:pt idx="1010" formatCode="0.00">
                  <c:v>21.57</c:v>
                </c:pt>
                <c:pt idx="1011" formatCode="0.00">
                  <c:v>21.599999999999994</c:v>
                </c:pt>
                <c:pt idx="1012" formatCode="0.00">
                  <c:v>21.64</c:v>
                </c:pt>
                <c:pt idx="1013" formatCode="0.00">
                  <c:v>21.669999999999995</c:v>
                </c:pt>
                <c:pt idx="1014" formatCode="0.00">
                  <c:v>21.699999999999996</c:v>
                </c:pt>
                <c:pt idx="1015" formatCode="0.00">
                  <c:v>21.739999999999995</c:v>
                </c:pt>
                <c:pt idx="1016" formatCode="0.00">
                  <c:v>21.769999999999996</c:v>
                </c:pt>
                <c:pt idx="1017" formatCode="0.00">
                  <c:v>21.799999999999997</c:v>
                </c:pt>
                <c:pt idx="1018" formatCode="0.00">
                  <c:v>21.839999999999996</c:v>
                </c:pt>
                <c:pt idx="1019" formatCode="0.00">
                  <c:v>21.869999999999997</c:v>
                </c:pt>
                <c:pt idx="1020" formatCode="0.00">
                  <c:v>21.9</c:v>
                </c:pt>
                <c:pt idx="1021" formatCode="0.00">
                  <c:v>21.939999999999998</c:v>
                </c:pt>
                <c:pt idx="1022" formatCode="0.00">
                  <c:v>21.97</c:v>
                </c:pt>
                <c:pt idx="1023" formatCode="0.00">
                  <c:v>22</c:v>
                </c:pt>
                <c:pt idx="1024" formatCode="0.00">
                  <c:v>22.04</c:v>
                </c:pt>
                <c:pt idx="1025" formatCode="0.00">
                  <c:v>22.07</c:v>
                </c:pt>
                <c:pt idx="1026" formatCode="0.00">
                  <c:v>22.099999999999994</c:v>
                </c:pt>
                <c:pt idx="1027" formatCode="0.00">
                  <c:v>22.14</c:v>
                </c:pt>
                <c:pt idx="1028" formatCode="0.00">
                  <c:v>22.169999999999995</c:v>
                </c:pt>
                <c:pt idx="1029" formatCode="0.00">
                  <c:v>22.199999999999996</c:v>
                </c:pt>
                <c:pt idx="1030" formatCode="0.00">
                  <c:v>22.239999999999995</c:v>
                </c:pt>
                <c:pt idx="1031" formatCode="0.00">
                  <c:v>22.269999999999996</c:v>
                </c:pt>
                <c:pt idx="1032" formatCode="0.00">
                  <c:v>22.299999999999997</c:v>
                </c:pt>
                <c:pt idx="1033" formatCode="0.00">
                  <c:v>22.339999999999996</c:v>
                </c:pt>
                <c:pt idx="1034" formatCode="0.00">
                  <c:v>22.369999999999997</c:v>
                </c:pt>
                <c:pt idx="1035" formatCode="0.00">
                  <c:v>22.4</c:v>
                </c:pt>
                <c:pt idx="1036" formatCode="0.00">
                  <c:v>22.439999999999998</c:v>
                </c:pt>
                <c:pt idx="1037" formatCode="0.00">
                  <c:v>22.47</c:v>
                </c:pt>
                <c:pt idx="1038" formatCode="0.00">
                  <c:v>22.5</c:v>
                </c:pt>
                <c:pt idx="1039" formatCode="0.00">
                  <c:v>22.54</c:v>
                </c:pt>
                <c:pt idx="1040" formatCode="0.00">
                  <c:v>22.57</c:v>
                </c:pt>
                <c:pt idx="1041" formatCode="0.00">
                  <c:v>22.599999999999994</c:v>
                </c:pt>
                <c:pt idx="1042" formatCode="0.00">
                  <c:v>22.64</c:v>
                </c:pt>
                <c:pt idx="1043" formatCode="0.00">
                  <c:v>22.669999999999995</c:v>
                </c:pt>
                <c:pt idx="1044" formatCode="0.00">
                  <c:v>22.699999999999996</c:v>
                </c:pt>
                <c:pt idx="1045" formatCode="0.00">
                  <c:v>22.739999999999995</c:v>
                </c:pt>
                <c:pt idx="1046" formatCode="0.00">
                  <c:v>22.769999999999996</c:v>
                </c:pt>
                <c:pt idx="1047" formatCode="0.00">
                  <c:v>22.799999999999997</c:v>
                </c:pt>
                <c:pt idx="1048" formatCode="0.00">
                  <c:v>22.839999999999996</c:v>
                </c:pt>
                <c:pt idx="1049" formatCode="0.00">
                  <c:v>22.869999999999997</c:v>
                </c:pt>
                <c:pt idx="1050" formatCode="0.00">
                  <c:v>22.9</c:v>
                </c:pt>
                <c:pt idx="1051" formatCode="0.00">
                  <c:v>22.939999999999998</c:v>
                </c:pt>
                <c:pt idx="1052" formatCode="0.00">
                  <c:v>22.97</c:v>
                </c:pt>
                <c:pt idx="1053" formatCode="0.00">
                  <c:v>23</c:v>
                </c:pt>
                <c:pt idx="1054" formatCode="0.00">
                  <c:v>23.04</c:v>
                </c:pt>
                <c:pt idx="1055" formatCode="0.00">
                  <c:v>23.07</c:v>
                </c:pt>
                <c:pt idx="1056" formatCode="0.00">
                  <c:v>23.099999999999994</c:v>
                </c:pt>
                <c:pt idx="1057" formatCode="0.00">
                  <c:v>23.14</c:v>
                </c:pt>
                <c:pt idx="1058" formatCode="0.00">
                  <c:v>23.169999999999995</c:v>
                </c:pt>
                <c:pt idx="1059" formatCode="0.00">
                  <c:v>23.199999999999996</c:v>
                </c:pt>
                <c:pt idx="1060" formatCode="0.00">
                  <c:v>23.239999999999995</c:v>
                </c:pt>
                <c:pt idx="1061" formatCode="0.00">
                  <c:v>23.269999999999996</c:v>
                </c:pt>
                <c:pt idx="1062" formatCode="0.00">
                  <c:v>23.299999999999997</c:v>
                </c:pt>
                <c:pt idx="1063" formatCode="0.00">
                  <c:v>23.339999999999996</c:v>
                </c:pt>
                <c:pt idx="1064" formatCode="0.00">
                  <c:v>23.369999999999997</c:v>
                </c:pt>
                <c:pt idx="1065" formatCode="0.00">
                  <c:v>23.4</c:v>
                </c:pt>
                <c:pt idx="1066" formatCode="0.00">
                  <c:v>23.439999999999998</c:v>
                </c:pt>
                <c:pt idx="1067" formatCode="0.00">
                  <c:v>23.47</c:v>
                </c:pt>
                <c:pt idx="1068" formatCode="0.00">
                  <c:v>23.5</c:v>
                </c:pt>
                <c:pt idx="1069" formatCode="0.00">
                  <c:v>23.54</c:v>
                </c:pt>
                <c:pt idx="1070" formatCode="0.00">
                  <c:v>23.57</c:v>
                </c:pt>
                <c:pt idx="1071" formatCode="0.00">
                  <c:v>23.599999999999994</c:v>
                </c:pt>
                <c:pt idx="1072" formatCode="0.00">
                  <c:v>23.64</c:v>
                </c:pt>
                <c:pt idx="1073" formatCode="0.00">
                  <c:v>23.669999999999995</c:v>
                </c:pt>
                <c:pt idx="1074" formatCode="0.00">
                  <c:v>23.699999999999996</c:v>
                </c:pt>
                <c:pt idx="1075" formatCode="0.00">
                  <c:v>23.739999999999995</c:v>
                </c:pt>
                <c:pt idx="1076" formatCode="0.00">
                  <c:v>23.769999999999996</c:v>
                </c:pt>
                <c:pt idx="1077" formatCode="0.00">
                  <c:v>23.799999999999997</c:v>
                </c:pt>
                <c:pt idx="1078" formatCode="0.00">
                  <c:v>23.839999999999996</c:v>
                </c:pt>
                <c:pt idx="1079" formatCode="0.00">
                  <c:v>23.869999999999997</c:v>
                </c:pt>
                <c:pt idx="1080" formatCode="0.00">
                  <c:v>23.9</c:v>
                </c:pt>
                <c:pt idx="1081" formatCode="0.00">
                  <c:v>23.939999999999998</c:v>
                </c:pt>
                <c:pt idx="1082" formatCode="0.00">
                  <c:v>23.97</c:v>
                </c:pt>
                <c:pt idx="1083" formatCode="0.00">
                  <c:v>24</c:v>
                </c:pt>
                <c:pt idx="1084" formatCode="0.00">
                  <c:v>24.04</c:v>
                </c:pt>
                <c:pt idx="1085" formatCode="0.00">
                  <c:v>24.07</c:v>
                </c:pt>
                <c:pt idx="1086" formatCode="0.00">
                  <c:v>24.099999999999994</c:v>
                </c:pt>
                <c:pt idx="1087" formatCode="0.00">
                  <c:v>24.14</c:v>
                </c:pt>
                <c:pt idx="1088" formatCode="0.00">
                  <c:v>24.169999999999995</c:v>
                </c:pt>
                <c:pt idx="1089" formatCode="0.00">
                  <c:v>24.199999999999996</c:v>
                </c:pt>
                <c:pt idx="1090" formatCode="0.00">
                  <c:v>24.239999999999995</c:v>
                </c:pt>
                <c:pt idx="1091" formatCode="0.00">
                  <c:v>24.269999999999996</c:v>
                </c:pt>
                <c:pt idx="1092" formatCode="0.00">
                  <c:v>24.299999999999997</c:v>
                </c:pt>
                <c:pt idx="1093" formatCode="0.00">
                  <c:v>24.339999999999996</c:v>
                </c:pt>
                <c:pt idx="1094" formatCode="0.00">
                  <c:v>24.369999999999997</c:v>
                </c:pt>
                <c:pt idx="1095" formatCode="0.00">
                  <c:v>24.4</c:v>
                </c:pt>
                <c:pt idx="1096" formatCode="0.00">
                  <c:v>24.439999999999998</c:v>
                </c:pt>
                <c:pt idx="1097" formatCode="0.00">
                  <c:v>24.47</c:v>
                </c:pt>
                <c:pt idx="1098" formatCode="0.00">
                  <c:v>24.5</c:v>
                </c:pt>
                <c:pt idx="1099" formatCode="0.00">
                  <c:v>24.54</c:v>
                </c:pt>
                <c:pt idx="1100" formatCode="0.00">
                  <c:v>24.57</c:v>
                </c:pt>
                <c:pt idx="1101" formatCode="0.00">
                  <c:v>24.599999999999994</c:v>
                </c:pt>
                <c:pt idx="1102" formatCode="0.00">
                  <c:v>24.64</c:v>
                </c:pt>
                <c:pt idx="1103" formatCode="0.00">
                  <c:v>24.669999999999995</c:v>
                </c:pt>
                <c:pt idx="1104" formatCode="0.00">
                  <c:v>24.699999999999996</c:v>
                </c:pt>
                <c:pt idx="1105" formatCode="0.00">
                  <c:v>24.739999999999995</c:v>
                </c:pt>
                <c:pt idx="1106" formatCode="0.00">
                  <c:v>24.769999999999996</c:v>
                </c:pt>
                <c:pt idx="1107" formatCode="0.00">
                  <c:v>24.799999999999997</c:v>
                </c:pt>
                <c:pt idx="1108" formatCode="0.00">
                  <c:v>24.839999999999996</c:v>
                </c:pt>
                <c:pt idx="1109" formatCode="0.00">
                  <c:v>24.869999999999997</c:v>
                </c:pt>
                <c:pt idx="1110" formatCode="0.00">
                  <c:v>24.9</c:v>
                </c:pt>
                <c:pt idx="1111" formatCode="0.00">
                  <c:v>24.939999999999998</c:v>
                </c:pt>
                <c:pt idx="1112" formatCode="0.00">
                  <c:v>24.97</c:v>
                </c:pt>
                <c:pt idx="1113" formatCode="0.00">
                  <c:v>25</c:v>
                </c:pt>
                <c:pt idx="1114" formatCode="0.00">
                  <c:v>25.04</c:v>
                </c:pt>
                <c:pt idx="1115" formatCode="0.00">
                  <c:v>25.07</c:v>
                </c:pt>
                <c:pt idx="1116" formatCode="0.00">
                  <c:v>25.099999999999994</c:v>
                </c:pt>
                <c:pt idx="1117" formatCode="0.00">
                  <c:v>25.14</c:v>
                </c:pt>
                <c:pt idx="1118" formatCode="0.00">
                  <c:v>25.169999999999995</c:v>
                </c:pt>
                <c:pt idx="1119" formatCode="0.00">
                  <c:v>25.199999999999996</c:v>
                </c:pt>
                <c:pt idx="1120" formatCode="0.00">
                  <c:v>25.239999999999995</c:v>
                </c:pt>
                <c:pt idx="1121" formatCode="0.00">
                  <c:v>25.269999999999996</c:v>
                </c:pt>
                <c:pt idx="1122" formatCode="0.00">
                  <c:v>25.299999999999997</c:v>
                </c:pt>
                <c:pt idx="1123" formatCode="0.00">
                  <c:v>25.339999999999996</c:v>
                </c:pt>
                <c:pt idx="1124" formatCode="0.00">
                  <c:v>25.369999999999997</c:v>
                </c:pt>
                <c:pt idx="1125" formatCode="0.00">
                  <c:v>25.4</c:v>
                </c:pt>
                <c:pt idx="1126" formatCode="0.00">
                  <c:v>25.439999999999998</c:v>
                </c:pt>
                <c:pt idx="1127" formatCode="0.00">
                  <c:v>25.47</c:v>
                </c:pt>
                <c:pt idx="1128" formatCode="0.00">
                  <c:v>25.5</c:v>
                </c:pt>
                <c:pt idx="1129" formatCode="0.00">
                  <c:v>25.54</c:v>
                </c:pt>
                <c:pt idx="1130" formatCode="0.00">
                  <c:v>25.57</c:v>
                </c:pt>
                <c:pt idx="1131" formatCode="0.00">
                  <c:v>25.599999999999994</c:v>
                </c:pt>
                <c:pt idx="1132" formatCode="0.00">
                  <c:v>25.64</c:v>
                </c:pt>
                <c:pt idx="1133" formatCode="0.00">
                  <c:v>25.669999999999995</c:v>
                </c:pt>
                <c:pt idx="1134" formatCode="0.00">
                  <c:v>25.699999999999996</c:v>
                </c:pt>
                <c:pt idx="1135" formatCode="0.00">
                  <c:v>25.739999999999995</c:v>
                </c:pt>
                <c:pt idx="1136" formatCode="0.00">
                  <c:v>25.769999999999996</c:v>
                </c:pt>
                <c:pt idx="1137" formatCode="0.00">
                  <c:v>25.799999999999997</c:v>
                </c:pt>
                <c:pt idx="1138" formatCode="0.00">
                  <c:v>25.839999999999996</c:v>
                </c:pt>
                <c:pt idx="1139" formatCode="0.00">
                  <c:v>25.869999999999997</c:v>
                </c:pt>
                <c:pt idx="1140" formatCode="0.00">
                  <c:v>25.9</c:v>
                </c:pt>
                <c:pt idx="1141" formatCode="0.00">
                  <c:v>25.939999999999998</c:v>
                </c:pt>
                <c:pt idx="1142" formatCode="0.00">
                  <c:v>25.97</c:v>
                </c:pt>
                <c:pt idx="1143" formatCode="0.00">
                  <c:v>26</c:v>
                </c:pt>
                <c:pt idx="1144" formatCode="0.00">
                  <c:v>26.04</c:v>
                </c:pt>
                <c:pt idx="1145" formatCode="0.00">
                  <c:v>26.07</c:v>
                </c:pt>
                <c:pt idx="1146" formatCode="0.00">
                  <c:v>26.099999999999994</c:v>
                </c:pt>
                <c:pt idx="1147" formatCode="0.00">
                  <c:v>26.14</c:v>
                </c:pt>
                <c:pt idx="1148" formatCode="0.00">
                  <c:v>26.169999999999995</c:v>
                </c:pt>
                <c:pt idx="1149" formatCode="0.00">
                  <c:v>26.199999999999996</c:v>
                </c:pt>
                <c:pt idx="1150" formatCode="0.00">
                  <c:v>26.239999999999995</c:v>
                </c:pt>
                <c:pt idx="1151" formatCode="0.00">
                  <c:v>26.269999999999996</c:v>
                </c:pt>
                <c:pt idx="1152" formatCode="0.00">
                  <c:v>26.299999999999997</c:v>
                </c:pt>
                <c:pt idx="1153" formatCode="0.00">
                  <c:v>26.339999999999996</c:v>
                </c:pt>
                <c:pt idx="1154" formatCode="0.00">
                  <c:v>26.369999999999997</c:v>
                </c:pt>
                <c:pt idx="1155" formatCode="0.00">
                  <c:v>26.4</c:v>
                </c:pt>
                <c:pt idx="1156" formatCode="0.00">
                  <c:v>26.439999999999998</c:v>
                </c:pt>
                <c:pt idx="1157" formatCode="0.00">
                  <c:v>26.47</c:v>
                </c:pt>
                <c:pt idx="1158" formatCode="0.00">
                  <c:v>26.5</c:v>
                </c:pt>
                <c:pt idx="1159" formatCode="0.00">
                  <c:v>26.54</c:v>
                </c:pt>
                <c:pt idx="1160" formatCode="0.00">
                  <c:v>26.57</c:v>
                </c:pt>
                <c:pt idx="1161" formatCode="0.00">
                  <c:v>26.599999999999994</c:v>
                </c:pt>
                <c:pt idx="1162" formatCode="0.00">
                  <c:v>26.64</c:v>
                </c:pt>
                <c:pt idx="1163" formatCode="0.00">
                  <c:v>26.669999999999995</c:v>
                </c:pt>
                <c:pt idx="1164" formatCode="0.00">
                  <c:v>26.699999999999996</c:v>
                </c:pt>
                <c:pt idx="1165" formatCode="0.00">
                  <c:v>26.739999999999995</c:v>
                </c:pt>
                <c:pt idx="1166" formatCode="0.00">
                  <c:v>26.769999999999996</c:v>
                </c:pt>
                <c:pt idx="1167" formatCode="0.00">
                  <c:v>26.799999999999997</c:v>
                </c:pt>
                <c:pt idx="1168" formatCode="0.00">
                  <c:v>26.839999999999996</c:v>
                </c:pt>
                <c:pt idx="1169" formatCode="0.00">
                  <c:v>26.869999999999997</c:v>
                </c:pt>
                <c:pt idx="1170" formatCode="0.00">
                  <c:v>26.9</c:v>
                </c:pt>
                <c:pt idx="1171" formatCode="0.00">
                  <c:v>26.939999999999998</c:v>
                </c:pt>
                <c:pt idx="1172" formatCode="0.00">
                  <c:v>26.97</c:v>
                </c:pt>
                <c:pt idx="1173" formatCode="0.00">
                  <c:v>27</c:v>
                </c:pt>
                <c:pt idx="1174" formatCode="0.00">
                  <c:v>27.04</c:v>
                </c:pt>
                <c:pt idx="1175" formatCode="0.00">
                  <c:v>27.07</c:v>
                </c:pt>
                <c:pt idx="1176" formatCode="0.00">
                  <c:v>27.099999999999994</c:v>
                </c:pt>
                <c:pt idx="1177" formatCode="0.00">
                  <c:v>27.14</c:v>
                </c:pt>
                <c:pt idx="1178" formatCode="0.00">
                  <c:v>27.169999999999995</c:v>
                </c:pt>
                <c:pt idx="1179" formatCode="0.00">
                  <c:v>27.199999999999996</c:v>
                </c:pt>
                <c:pt idx="1180" formatCode="0.00">
                  <c:v>27.239999999999995</c:v>
                </c:pt>
                <c:pt idx="1181" formatCode="0.00">
                  <c:v>27.269999999999996</c:v>
                </c:pt>
                <c:pt idx="1182" formatCode="0.00">
                  <c:v>27.299999999999997</c:v>
                </c:pt>
                <c:pt idx="1183" formatCode="0.00">
                  <c:v>27.339999999999996</c:v>
                </c:pt>
                <c:pt idx="1184" formatCode="0.00">
                  <c:v>27.369999999999997</c:v>
                </c:pt>
                <c:pt idx="1185" formatCode="0.00">
                  <c:v>27.4</c:v>
                </c:pt>
                <c:pt idx="1186" formatCode="0.00">
                  <c:v>27.439999999999998</c:v>
                </c:pt>
                <c:pt idx="1187" formatCode="0.00">
                  <c:v>27.47</c:v>
                </c:pt>
                <c:pt idx="1188" formatCode="0.00">
                  <c:v>27.5</c:v>
                </c:pt>
                <c:pt idx="1189" formatCode="0.00">
                  <c:v>27.54</c:v>
                </c:pt>
                <c:pt idx="1190" formatCode="0.00">
                  <c:v>27.57</c:v>
                </c:pt>
                <c:pt idx="1191" formatCode="0.00">
                  <c:v>27.599999999999994</c:v>
                </c:pt>
                <c:pt idx="1192" formatCode="0.00">
                  <c:v>27.64</c:v>
                </c:pt>
                <c:pt idx="1193" formatCode="0.00">
                  <c:v>27.669999999999995</c:v>
                </c:pt>
                <c:pt idx="1194" formatCode="0.00">
                  <c:v>27.699999999999996</c:v>
                </c:pt>
                <c:pt idx="1195" formatCode="0.00">
                  <c:v>27.739999999999995</c:v>
                </c:pt>
                <c:pt idx="1196" formatCode="0.00">
                  <c:v>27.769999999999996</c:v>
                </c:pt>
                <c:pt idx="1197" formatCode="0.00">
                  <c:v>27.799999999999997</c:v>
                </c:pt>
                <c:pt idx="1198" formatCode="0.00">
                  <c:v>27.839999999999996</c:v>
                </c:pt>
                <c:pt idx="1199" formatCode="0.00">
                  <c:v>27.869999999999997</c:v>
                </c:pt>
                <c:pt idx="1200" formatCode="0.00">
                  <c:v>27.9</c:v>
                </c:pt>
                <c:pt idx="1201" formatCode="0.00">
                  <c:v>27.939999999999998</c:v>
                </c:pt>
                <c:pt idx="1202" formatCode="0.00">
                  <c:v>27.97</c:v>
                </c:pt>
                <c:pt idx="1203" formatCode="0.00">
                  <c:v>28</c:v>
                </c:pt>
                <c:pt idx="1204" formatCode="0.00">
                  <c:v>28.04</c:v>
                </c:pt>
                <c:pt idx="1205" formatCode="0.00">
                  <c:v>28.07</c:v>
                </c:pt>
                <c:pt idx="1206" formatCode="0.00">
                  <c:v>28.099999999999994</c:v>
                </c:pt>
                <c:pt idx="1207" formatCode="0.00">
                  <c:v>28.14</c:v>
                </c:pt>
                <c:pt idx="1208" formatCode="0.00">
                  <c:v>28.169999999999995</c:v>
                </c:pt>
                <c:pt idx="1209" formatCode="0.00">
                  <c:v>28.199999999999996</c:v>
                </c:pt>
                <c:pt idx="1210" formatCode="0.00">
                  <c:v>28.239999999999995</c:v>
                </c:pt>
                <c:pt idx="1211" formatCode="0.00">
                  <c:v>28.269999999999996</c:v>
                </c:pt>
                <c:pt idx="1212" formatCode="0.00">
                  <c:v>28.299999999999997</c:v>
                </c:pt>
                <c:pt idx="1213" formatCode="0.00">
                  <c:v>28.339999999999996</c:v>
                </c:pt>
                <c:pt idx="1214" formatCode="0.00">
                  <c:v>28.369999999999997</c:v>
                </c:pt>
                <c:pt idx="1215" formatCode="0.00">
                  <c:v>28.4</c:v>
                </c:pt>
                <c:pt idx="1216" formatCode="0.00">
                  <c:v>28.439999999999998</c:v>
                </c:pt>
                <c:pt idx="1217" formatCode="0.00">
                  <c:v>28.47</c:v>
                </c:pt>
                <c:pt idx="1218" formatCode="0.00">
                  <c:v>28.5</c:v>
                </c:pt>
                <c:pt idx="1219" formatCode="0.00">
                  <c:v>28.54</c:v>
                </c:pt>
                <c:pt idx="1220" formatCode="0.00">
                  <c:v>28.57</c:v>
                </c:pt>
                <c:pt idx="1221" formatCode="0.00">
                  <c:v>28.599999999999994</c:v>
                </c:pt>
                <c:pt idx="1222" formatCode="0.00">
                  <c:v>28.64</c:v>
                </c:pt>
                <c:pt idx="1223" formatCode="0.00">
                  <c:v>28.669999999999995</c:v>
                </c:pt>
                <c:pt idx="1224" formatCode="0.00">
                  <c:v>28.699999999999996</c:v>
                </c:pt>
                <c:pt idx="1225" formatCode="0.00">
                  <c:v>28.739999999999995</c:v>
                </c:pt>
                <c:pt idx="1226" formatCode="0.00">
                  <c:v>28.769999999999996</c:v>
                </c:pt>
                <c:pt idx="1227" formatCode="0.00">
                  <c:v>28.799999999999997</c:v>
                </c:pt>
                <c:pt idx="1228" formatCode="0.00">
                  <c:v>28.839999999999996</c:v>
                </c:pt>
                <c:pt idx="1229" formatCode="0.00">
                  <c:v>28.869999999999997</c:v>
                </c:pt>
                <c:pt idx="1230" formatCode="0.00">
                  <c:v>28.9</c:v>
                </c:pt>
                <c:pt idx="1231" formatCode="0.00">
                  <c:v>28.939999999999998</c:v>
                </c:pt>
                <c:pt idx="1232" formatCode="0.00">
                  <c:v>28.97</c:v>
                </c:pt>
                <c:pt idx="1233" formatCode="0.00">
                  <c:v>29</c:v>
                </c:pt>
                <c:pt idx="1234" formatCode="0.00">
                  <c:v>29.04</c:v>
                </c:pt>
                <c:pt idx="1235" formatCode="0.00">
                  <c:v>29.07</c:v>
                </c:pt>
                <c:pt idx="1236" formatCode="0.00">
                  <c:v>29.099999999999994</c:v>
                </c:pt>
                <c:pt idx="1237" formatCode="0.00">
                  <c:v>29.14</c:v>
                </c:pt>
                <c:pt idx="1238" formatCode="0.00">
                  <c:v>29.169999999999995</c:v>
                </c:pt>
                <c:pt idx="1239" formatCode="0.00">
                  <c:v>29.199999999999996</c:v>
                </c:pt>
                <c:pt idx="1240" formatCode="0.00">
                  <c:v>29.239999999999995</c:v>
                </c:pt>
                <c:pt idx="1241" formatCode="0.00">
                  <c:v>29.269999999999996</c:v>
                </c:pt>
                <c:pt idx="1242" formatCode="0.00">
                  <c:v>29.299999999999997</c:v>
                </c:pt>
                <c:pt idx="1243" formatCode="0.00">
                  <c:v>29.339999999999996</c:v>
                </c:pt>
                <c:pt idx="1244" formatCode="0.00">
                  <c:v>29.369999999999997</c:v>
                </c:pt>
                <c:pt idx="1245" formatCode="0.00">
                  <c:v>29.4</c:v>
                </c:pt>
                <c:pt idx="1246" formatCode="0.00">
                  <c:v>29.439999999999998</c:v>
                </c:pt>
                <c:pt idx="1247" formatCode="0.00">
                  <c:v>29.47</c:v>
                </c:pt>
                <c:pt idx="1248" formatCode="0.00">
                  <c:v>29.5</c:v>
                </c:pt>
                <c:pt idx="1249" formatCode="0.00">
                  <c:v>29.54</c:v>
                </c:pt>
                <c:pt idx="1250" formatCode="0.00">
                  <c:v>29.57</c:v>
                </c:pt>
                <c:pt idx="1251" formatCode="0.00">
                  <c:v>29.599999999999994</c:v>
                </c:pt>
                <c:pt idx="1252" formatCode="0.00">
                  <c:v>29.64</c:v>
                </c:pt>
                <c:pt idx="1253" formatCode="0.00">
                  <c:v>29.669999999999995</c:v>
                </c:pt>
                <c:pt idx="1254" formatCode="0.00">
                  <c:v>29.699999999999996</c:v>
                </c:pt>
                <c:pt idx="1255" formatCode="0.00">
                  <c:v>29.739999999999995</c:v>
                </c:pt>
                <c:pt idx="1256" formatCode="0.00">
                  <c:v>29.769999999999996</c:v>
                </c:pt>
                <c:pt idx="1257" formatCode="0.00">
                  <c:v>29.799999999999997</c:v>
                </c:pt>
                <c:pt idx="1258" formatCode="0.00">
                  <c:v>29.839999999999996</c:v>
                </c:pt>
                <c:pt idx="1259" formatCode="0.00">
                  <c:v>29.869999999999997</c:v>
                </c:pt>
                <c:pt idx="1260" formatCode="0.00">
                  <c:v>29.9</c:v>
                </c:pt>
                <c:pt idx="1261" formatCode="0.00">
                  <c:v>29.939999999999998</c:v>
                </c:pt>
                <c:pt idx="1262" formatCode="0.00">
                  <c:v>29.97</c:v>
                </c:pt>
                <c:pt idx="1263" formatCode="0.00">
                  <c:v>30</c:v>
                </c:pt>
                <c:pt idx="1264" formatCode="0.00">
                  <c:v>30.04</c:v>
                </c:pt>
                <c:pt idx="1265" formatCode="0.00">
                  <c:v>30.07</c:v>
                </c:pt>
                <c:pt idx="1266" formatCode="0.00">
                  <c:v>30.099999999999994</c:v>
                </c:pt>
                <c:pt idx="1267" formatCode="0.00">
                  <c:v>30.14</c:v>
                </c:pt>
                <c:pt idx="1268" formatCode="0.00">
                  <c:v>30.169999999999995</c:v>
                </c:pt>
                <c:pt idx="1269" formatCode="0.00">
                  <c:v>30.199999999999996</c:v>
                </c:pt>
                <c:pt idx="1270" formatCode="0.00">
                  <c:v>30.239999999999995</c:v>
                </c:pt>
                <c:pt idx="1271" formatCode="0.00">
                  <c:v>30.269999999999996</c:v>
                </c:pt>
                <c:pt idx="1272" formatCode="0.00">
                  <c:v>30.299999999999997</c:v>
                </c:pt>
                <c:pt idx="1273" formatCode="0.00">
                  <c:v>30.339999999999996</c:v>
                </c:pt>
                <c:pt idx="1274" formatCode="0.00">
                  <c:v>30.369999999999997</c:v>
                </c:pt>
                <c:pt idx="1275" formatCode="0.00">
                  <c:v>30.4</c:v>
                </c:pt>
                <c:pt idx="1276" formatCode="0.00">
                  <c:v>30.439999999999998</c:v>
                </c:pt>
                <c:pt idx="1277" formatCode="0.00">
                  <c:v>30.47</c:v>
                </c:pt>
                <c:pt idx="1278" formatCode="0.00">
                  <c:v>30.5</c:v>
                </c:pt>
                <c:pt idx="1279" formatCode="0.00">
                  <c:v>30.54</c:v>
                </c:pt>
                <c:pt idx="1280" formatCode="0.00">
                  <c:v>30.57</c:v>
                </c:pt>
                <c:pt idx="1281" formatCode="0.00">
                  <c:v>30.599999999999994</c:v>
                </c:pt>
                <c:pt idx="1282" formatCode="0.00">
                  <c:v>30.64</c:v>
                </c:pt>
                <c:pt idx="1283" formatCode="0.00">
                  <c:v>30.669999999999995</c:v>
                </c:pt>
                <c:pt idx="1284" formatCode="0.00">
                  <c:v>30.699999999999996</c:v>
                </c:pt>
                <c:pt idx="1285" formatCode="0.00">
                  <c:v>30.739999999999995</c:v>
                </c:pt>
                <c:pt idx="1286" formatCode="0.00">
                  <c:v>30.769999999999996</c:v>
                </c:pt>
                <c:pt idx="1287" formatCode="0.00">
                  <c:v>30.799999999999997</c:v>
                </c:pt>
                <c:pt idx="1288" formatCode="0.00">
                  <c:v>30.839999999999996</c:v>
                </c:pt>
                <c:pt idx="1289" formatCode="0.00">
                  <c:v>30.869999999999997</c:v>
                </c:pt>
                <c:pt idx="1290" formatCode="0.00">
                  <c:v>30.9</c:v>
                </c:pt>
                <c:pt idx="1291" formatCode="0.00">
                  <c:v>30.939999999999998</c:v>
                </c:pt>
                <c:pt idx="1292" formatCode="0.00">
                  <c:v>30.97</c:v>
                </c:pt>
                <c:pt idx="1293" formatCode="0.00">
                  <c:v>31</c:v>
                </c:pt>
                <c:pt idx="1294" formatCode="0.00">
                  <c:v>31.04</c:v>
                </c:pt>
                <c:pt idx="1295" formatCode="0.00">
                  <c:v>31.07</c:v>
                </c:pt>
                <c:pt idx="1296" formatCode="0.00">
                  <c:v>31.099999999999994</c:v>
                </c:pt>
                <c:pt idx="1297" formatCode="0.00">
                  <c:v>31.14</c:v>
                </c:pt>
                <c:pt idx="1298" formatCode="0.00">
                  <c:v>31.169999999999995</c:v>
                </c:pt>
                <c:pt idx="1299" formatCode="0.00">
                  <c:v>31.199999999999996</c:v>
                </c:pt>
                <c:pt idx="1300" formatCode="0.00">
                  <c:v>31.239999999999995</c:v>
                </c:pt>
                <c:pt idx="1301" formatCode="0.00">
                  <c:v>31.269999999999996</c:v>
                </c:pt>
                <c:pt idx="1302" formatCode="0.00">
                  <c:v>31.299999999999997</c:v>
                </c:pt>
                <c:pt idx="1303" formatCode="0.00">
                  <c:v>31.339999999999996</c:v>
                </c:pt>
                <c:pt idx="1304" formatCode="0.00">
                  <c:v>31.369999999999997</c:v>
                </c:pt>
                <c:pt idx="1305" formatCode="0.00">
                  <c:v>31.4</c:v>
                </c:pt>
                <c:pt idx="1306" formatCode="0.00">
                  <c:v>31.439999999999998</c:v>
                </c:pt>
                <c:pt idx="1307" formatCode="0.00">
                  <c:v>31.47</c:v>
                </c:pt>
                <c:pt idx="1308" formatCode="0.00">
                  <c:v>31.5</c:v>
                </c:pt>
                <c:pt idx="1309" formatCode="0.00">
                  <c:v>31.54</c:v>
                </c:pt>
                <c:pt idx="1310" formatCode="0.00">
                  <c:v>31.57</c:v>
                </c:pt>
                <c:pt idx="1311" formatCode="0.00">
                  <c:v>31.599999999999994</c:v>
                </c:pt>
                <c:pt idx="1312" formatCode="0.00">
                  <c:v>31.64</c:v>
                </c:pt>
                <c:pt idx="1313" formatCode="0.00">
                  <c:v>31.669999999999995</c:v>
                </c:pt>
                <c:pt idx="1314" formatCode="0.00">
                  <c:v>31.699999999999996</c:v>
                </c:pt>
                <c:pt idx="1315" formatCode="0.00">
                  <c:v>31.739999999999995</c:v>
                </c:pt>
                <c:pt idx="1316" formatCode="0.00">
                  <c:v>31.769999999999996</c:v>
                </c:pt>
                <c:pt idx="1317" formatCode="0.00">
                  <c:v>31.799999999999997</c:v>
                </c:pt>
                <c:pt idx="1318" formatCode="0.00">
                  <c:v>31.839999999999996</c:v>
                </c:pt>
                <c:pt idx="1319" formatCode="0.00">
                  <c:v>31.869999999999997</c:v>
                </c:pt>
                <c:pt idx="1320" formatCode="0.00">
                  <c:v>31.9</c:v>
                </c:pt>
                <c:pt idx="1321" formatCode="0.00">
                  <c:v>31.939999999999998</c:v>
                </c:pt>
                <c:pt idx="1322" formatCode="0.00">
                  <c:v>31.97</c:v>
                </c:pt>
                <c:pt idx="1323" formatCode="0.00">
                  <c:v>32</c:v>
                </c:pt>
                <c:pt idx="1324" formatCode="0.00">
                  <c:v>32.04</c:v>
                </c:pt>
                <c:pt idx="1325" formatCode="0.00">
                  <c:v>32.07</c:v>
                </c:pt>
                <c:pt idx="1326" formatCode="0.00">
                  <c:v>32.099999999999994</c:v>
                </c:pt>
                <c:pt idx="1327" formatCode="0.00">
                  <c:v>32.14</c:v>
                </c:pt>
                <c:pt idx="1328" formatCode="0.00">
                  <c:v>32.169999999999995</c:v>
                </c:pt>
                <c:pt idx="1329" formatCode="0.00">
                  <c:v>32.199999999999996</c:v>
                </c:pt>
                <c:pt idx="1330" formatCode="0.00">
                  <c:v>32.239999999999995</c:v>
                </c:pt>
                <c:pt idx="1331" formatCode="0.00">
                  <c:v>32.269999999999996</c:v>
                </c:pt>
                <c:pt idx="1332" formatCode="0.00">
                  <c:v>32.299999999999997</c:v>
                </c:pt>
                <c:pt idx="1333" formatCode="0.00">
                  <c:v>32.339999999999996</c:v>
                </c:pt>
                <c:pt idx="1334" formatCode="0.00">
                  <c:v>32.369999999999997</c:v>
                </c:pt>
                <c:pt idx="1335" formatCode="0.00">
                  <c:v>32.4</c:v>
                </c:pt>
                <c:pt idx="1336" formatCode="0.00">
                  <c:v>32.44</c:v>
                </c:pt>
                <c:pt idx="1337" formatCode="0.00">
                  <c:v>32.47</c:v>
                </c:pt>
                <c:pt idx="1338" formatCode="0.00">
                  <c:v>32.5</c:v>
                </c:pt>
                <c:pt idx="1339" formatCode="0.00">
                  <c:v>32.54</c:v>
                </c:pt>
                <c:pt idx="1340" formatCode="0.00">
                  <c:v>32.57</c:v>
                </c:pt>
                <c:pt idx="1341" formatCode="0.00">
                  <c:v>32.599999999999994</c:v>
                </c:pt>
                <c:pt idx="1342" formatCode="0.00">
                  <c:v>32.64</c:v>
                </c:pt>
                <c:pt idx="1343" formatCode="0.00">
                  <c:v>32.669999999999995</c:v>
                </c:pt>
                <c:pt idx="1344" formatCode="0.00">
                  <c:v>32.699999999999996</c:v>
                </c:pt>
                <c:pt idx="1345" formatCode="0.00">
                  <c:v>32.739999999999995</c:v>
                </c:pt>
                <c:pt idx="1346" formatCode="0.00">
                  <c:v>32.769999999999996</c:v>
                </c:pt>
                <c:pt idx="1347" formatCode="0.00">
                  <c:v>32.799999999999997</c:v>
                </c:pt>
                <c:pt idx="1348" formatCode="0.00">
                  <c:v>32.839999999999996</c:v>
                </c:pt>
                <c:pt idx="1349" formatCode="0.00">
                  <c:v>32.869999999999997</c:v>
                </c:pt>
                <c:pt idx="1350" formatCode="0.00">
                  <c:v>32.9</c:v>
                </c:pt>
                <c:pt idx="1351" formatCode="0.00">
                  <c:v>32.94</c:v>
                </c:pt>
                <c:pt idx="1352" formatCode="0.00">
                  <c:v>32.97</c:v>
                </c:pt>
                <c:pt idx="1353" formatCode="0.00">
                  <c:v>33</c:v>
                </c:pt>
                <c:pt idx="1354" formatCode="0.00">
                  <c:v>33.04</c:v>
                </c:pt>
                <c:pt idx="1355" formatCode="0.00">
                  <c:v>33.07</c:v>
                </c:pt>
                <c:pt idx="1356" formatCode="0.00">
                  <c:v>33.099999999999994</c:v>
                </c:pt>
                <c:pt idx="1357" formatCode="0.00">
                  <c:v>33.14</c:v>
                </c:pt>
                <c:pt idx="1358" formatCode="0.00">
                  <c:v>33.169999999999995</c:v>
                </c:pt>
                <c:pt idx="1359" formatCode="0.00">
                  <c:v>33.199999999999996</c:v>
                </c:pt>
                <c:pt idx="1360" formatCode="0.00">
                  <c:v>33.239999999999995</c:v>
                </c:pt>
                <c:pt idx="1361" formatCode="0.00">
                  <c:v>33.269999999999996</c:v>
                </c:pt>
                <c:pt idx="1362" formatCode="0.00">
                  <c:v>33.299999999999997</c:v>
                </c:pt>
                <c:pt idx="1363" formatCode="0.00">
                  <c:v>33.339999999999996</c:v>
                </c:pt>
                <c:pt idx="1364" formatCode="0.00">
                  <c:v>33.369999999999997</c:v>
                </c:pt>
                <c:pt idx="1365" formatCode="0.00">
                  <c:v>33.4</c:v>
                </c:pt>
                <c:pt idx="1366" formatCode="0.00">
                  <c:v>33.44</c:v>
                </c:pt>
                <c:pt idx="1367" formatCode="0.00">
                  <c:v>33.47</c:v>
                </c:pt>
                <c:pt idx="1368" formatCode="0.00">
                  <c:v>33.5</c:v>
                </c:pt>
                <c:pt idx="1369" formatCode="0.00">
                  <c:v>33.54</c:v>
                </c:pt>
                <c:pt idx="1370" formatCode="0.00">
                  <c:v>33.57</c:v>
                </c:pt>
                <c:pt idx="1371" formatCode="0.00">
                  <c:v>33.599999999999994</c:v>
                </c:pt>
                <c:pt idx="1372" formatCode="0.00">
                  <c:v>33.64</c:v>
                </c:pt>
                <c:pt idx="1373" formatCode="0.00">
                  <c:v>33.669999999999995</c:v>
                </c:pt>
                <c:pt idx="1374" formatCode="0.00">
                  <c:v>33.699999999999996</c:v>
                </c:pt>
                <c:pt idx="1375" formatCode="0.00">
                  <c:v>33.739999999999995</c:v>
                </c:pt>
                <c:pt idx="1376" formatCode="0.00">
                  <c:v>33.769999999999996</c:v>
                </c:pt>
                <c:pt idx="1377" formatCode="0.00">
                  <c:v>33.799999999999997</c:v>
                </c:pt>
                <c:pt idx="1378" formatCode="0.00">
                  <c:v>33.839999999999996</c:v>
                </c:pt>
                <c:pt idx="1379" formatCode="0.00">
                  <c:v>33.869999999999997</c:v>
                </c:pt>
                <c:pt idx="1380" formatCode="0.00">
                  <c:v>33.9</c:v>
                </c:pt>
                <c:pt idx="1381" formatCode="0.00">
                  <c:v>33.94</c:v>
                </c:pt>
                <c:pt idx="1382" formatCode="0.00">
                  <c:v>33.97</c:v>
                </c:pt>
                <c:pt idx="1383" formatCode="0.00">
                  <c:v>34</c:v>
                </c:pt>
                <c:pt idx="1384" formatCode="0.00">
                  <c:v>34.04</c:v>
                </c:pt>
                <c:pt idx="1385" formatCode="0.00">
                  <c:v>34.07</c:v>
                </c:pt>
                <c:pt idx="1386" formatCode="0.00">
                  <c:v>34.099999999999994</c:v>
                </c:pt>
                <c:pt idx="1387" formatCode="0.00">
                  <c:v>34.14</c:v>
                </c:pt>
                <c:pt idx="1388" formatCode="0.00">
                  <c:v>34.169999999999995</c:v>
                </c:pt>
                <c:pt idx="1389" formatCode="0.00">
                  <c:v>34.199999999999996</c:v>
                </c:pt>
                <c:pt idx="1390" formatCode="0.00">
                  <c:v>34.239999999999995</c:v>
                </c:pt>
                <c:pt idx="1391" formatCode="0.00">
                  <c:v>34.269999999999996</c:v>
                </c:pt>
                <c:pt idx="1392" formatCode="0.00">
                  <c:v>34.299999999999997</c:v>
                </c:pt>
                <c:pt idx="1393" formatCode="0.00">
                  <c:v>34.339999999999996</c:v>
                </c:pt>
                <c:pt idx="1394" formatCode="0.00">
                  <c:v>34.369999999999997</c:v>
                </c:pt>
                <c:pt idx="1395" formatCode="0.00">
                  <c:v>34.4</c:v>
                </c:pt>
                <c:pt idx="1396" formatCode="0.00">
                  <c:v>34.44</c:v>
                </c:pt>
                <c:pt idx="1397" formatCode="0.00">
                  <c:v>34.47</c:v>
                </c:pt>
                <c:pt idx="1398" formatCode="0.00">
                  <c:v>34.5</c:v>
                </c:pt>
                <c:pt idx="1399" formatCode="0.00">
                  <c:v>34.54</c:v>
                </c:pt>
                <c:pt idx="1400" formatCode="0.00">
                  <c:v>34.57</c:v>
                </c:pt>
                <c:pt idx="1401" formatCode="0.00">
                  <c:v>34.599999999999994</c:v>
                </c:pt>
                <c:pt idx="1402" formatCode="0.00">
                  <c:v>34.64</c:v>
                </c:pt>
                <c:pt idx="1403" formatCode="0.00">
                  <c:v>34.669999999999995</c:v>
                </c:pt>
                <c:pt idx="1404" formatCode="0.00">
                  <c:v>34.699999999999996</c:v>
                </c:pt>
                <c:pt idx="1405" formatCode="0.00">
                  <c:v>34.739999999999995</c:v>
                </c:pt>
                <c:pt idx="1406" formatCode="0.00">
                  <c:v>34.769999999999996</c:v>
                </c:pt>
                <c:pt idx="1407" formatCode="0.00">
                  <c:v>34.799999999999997</c:v>
                </c:pt>
                <c:pt idx="1408" formatCode="0.00">
                  <c:v>34.839999999999996</c:v>
                </c:pt>
                <c:pt idx="1409" formatCode="0.00">
                  <c:v>34.869999999999997</c:v>
                </c:pt>
                <c:pt idx="1410" formatCode="0.00">
                  <c:v>34.9</c:v>
                </c:pt>
                <c:pt idx="1411" formatCode="0.00">
                  <c:v>34.94</c:v>
                </c:pt>
                <c:pt idx="1412" formatCode="0.00">
                  <c:v>34.97</c:v>
                </c:pt>
                <c:pt idx="1413" formatCode="0.00">
                  <c:v>35</c:v>
                </c:pt>
                <c:pt idx="1414" formatCode="0.00">
                  <c:v>35.04</c:v>
                </c:pt>
                <c:pt idx="1415" formatCode="0.00">
                  <c:v>35.07</c:v>
                </c:pt>
                <c:pt idx="1416" formatCode="0.00">
                  <c:v>35.099999999999994</c:v>
                </c:pt>
                <c:pt idx="1417" formatCode="0.00">
                  <c:v>35.14</c:v>
                </c:pt>
                <c:pt idx="1418" formatCode="0.00">
                  <c:v>35.169999999999995</c:v>
                </c:pt>
                <c:pt idx="1419" formatCode="0.00">
                  <c:v>35.199999999999996</c:v>
                </c:pt>
                <c:pt idx="1420" formatCode="0.00">
                  <c:v>35.239999999999995</c:v>
                </c:pt>
                <c:pt idx="1421" formatCode="0.00">
                  <c:v>35.269999999999996</c:v>
                </c:pt>
                <c:pt idx="1422" formatCode="0.00">
                  <c:v>35.299999999999997</c:v>
                </c:pt>
                <c:pt idx="1423" formatCode="0.00">
                  <c:v>35.339999999999996</c:v>
                </c:pt>
                <c:pt idx="1424" formatCode="0.00">
                  <c:v>35.369999999999997</c:v>
                </c:pt>
                <c:pt idx="1425" formatCode="0.00">
                  <c:v>35.4</c:v>
                </c:pt>
                <c:pt idx="1426" formatCode="0.00">
                  <c:v>35.44</c:v>
                </c:pt>
                <c:pt idx="1427" formatCode="0.00">
                  <c:v>35.47</c:v>
                </c:pt>
                <c:pt idx="1428" formatCode="0.00">
                  <c:v>35.5</c:v>
                </c:pt>
                <c:pt idx="1429" formatCode="0.00">
                  <c:v>35.54</c:v>
                </c:pt>
                <c:pt idx="1430" formatCode="0.00">
                  <c:v>35.57</c:v>
                </c:pt>
                <c:pt idx="1431" formatCode="0.00">
                  <c:v>35.599999999999994</c:v>
                </c:pt>
                <c:pt idx="1432" formatCode="0.00">
                  <c:v>35.64</c:v>
                </c:pt>
                <c:pt idx="1433" formatCode="0.00">
                  <c:v>35.669999999999995</c:v>
                </c:pt>
                <c:pt idx="1434" formatCode="0.00">
                  <c:v>35.699999999999996</c:v>
                </c:pt>
                <c:pt idx="1435" formatCode="0.00">
                  <c:v>35.739999999999995</c:v>
                </c:pt>
                <c:pt idx="1436" formatCode="0.00">
                  <c:v>35.769999999999996</c:v>
                </c:pt>
                <c:pt idx="1437" formatCode="0.00">
                  <c:v>35.799999999999997</c:v>
                </c:pt>
                <c:pt idx="1438" formatCode="0.00">
                  <c:v>35.839999999999996</c:v>
                </c:pt>
                <c:pt idx="1439" formatCode="0.00">
                  <c:v>35.869999999999997</c:v>
                </c:pt>
                <c:pt idx="1440" formatCode="0.00">
                  <c:v>35.9</c:v>
                </c:pt>
                <c:pt idx="1441" formatCode="0.00">
                  <c:v>35.94</c:v>
                </c:pt>
                <c:pt idx="1442" formatCode="0.00">
                  <c:v>35.97</c:v>
                </c:pt>
                <c:pt idx="1443" formatCode="0.00">
                  <c:v>36</c:v>
                </c:pt>
                <c:pt idx="1444" formatCode="0.00">
                  <c:v>36.04</c:v>
                </c:pt>
                <c:pt idx="1445" formatCode="0.00">
                  <c:v>36.07</c:v>
                </c:pt>
                <c:pt idx="1446" formatCode="0.00">
                  <c:v>36.099999999999994</c:v>
                </c:pt>
                <c:pt idx="1447" formatCode="0.00">
                  <c:v>36.14</c:v>
                </c:pt>
                <c:pt idx="1448" formatCode="0.00">
                  <c:v>36.169999999999995</c:v>
                </c:pt>
                <c:pt idx="1449" formatCode="0.00">
                  <c:v>36.199999999999996</c:v>
                </c:pt>
                <c:pt idx="1450" formatCode="0.00">
                  <c:v>36.239999999999995</c:v>
                </c:pt>
                <c:pt idx="1451" formatCode="0.00">
                  <c:v>36.269999999999996</c:v>
                </c:pt>
                <c:pt idx="1452" formatCode="0.00">
                  <c:v>36.299999999999997</c:v>
                </c:pt>
                <c:pt idx="1453" formatCode="0.00">
                  <c:v>36.339999999999996</c:v>
                </c:pt>
                <c:pt idx="1454" formatCode="0.00">
                  <c:v>36.369999999999997</c:v>
                </c:pt>
                <c:pt idx="1455" formatCode="0.00">
                  <c:v>36.4</c:v>
                </c:pt>
                <c:pt idx="1456" formatCode="0.00">
                  <c:v>36.44</c:v>
                </c:pt>
                <c:pt idx="1457" formatCode="0.00">
                  <c:v>36.47</c:v>
                </c:pt>
                <c:pt idx="1458" formatCode="0.00">
                  <c:v>36.5</c:v>
                </c:pt>
                <c:pt idx="1459" formatCode="0.00">
                  <c:v>36.54</c:v>
                </c:pt>
                <c:pt idx="1460" formatCode="0.00">
                  <c:v>36.57</c:v>
                </c:pt>
                <c:pt idx="1461" formatCode="0.00">
                  <c:v>36.599999999999994</c:v>
                </c:pt>
                <c:pt idx="1462" formatCode="0.00">
                  <c:v>36.64</c:v>
                </c:pt>
                <c:pt idx="1463" formatCode="0.00">
                  <c:v>36.669999999999995</c:v>
                </c:pt>
                <c:pt idx="1464" formatCode="0.00">
                  <c:v>36.699999999999996</c:v>
                </c:pt>
                <c:pt idx="1465" formatCode="0.00">
                  <c:v>36.739999999999995</c:v>
                </c:pt>
                <c:pt idx="1466" formatCode="0.00">
                  <c:v>36.769999999999996</c:v>
                </c:pt>
                <c:pt idx="1467" formatCode="0.00">
                  <c:v>36.799999999999997</c:v>
                </c:pt>
                <c:pt idx="1468" formatCode="0.00">
                  <c:v>36.839999999999996</c:v>
                </c:pt>
                <c:pt idx="1469" formatCode="0.00">
                  <c:v>36.869999999999997</c:v>
                </c:pt>
                <c:pt idx="1470" formatCode="0.00">
                  <c:v>36.9</c:v>
                </c:pt>
                <c:pt idx="1471" formatCode="0.00">
                  <c:v>36.94</c:v>
                </c:pt>
                <c:pt idx="1472" formatCode="0.00">
                  <c:v>36.97</c:v>
                </c:pt>
                <c:pt idx="1473" formatCode="0.00">
                  <c:v>37</c:v>
                </c:pt>
                <c:pt idx="1474" formatCode="0.00">
                  <c:v>37.04</c:v>
                </c:pt>
                <c:pt idx="1475" formatCode="0.00">
                  <c:v>37.07</c:v>
                </c:pt>
                <c:pt idx="1476" formatCode="0.00">
                  <c:v>37.099999999999994</c:v>
                </c:pt>
                <c:pt idx="1477" formatCode="0.00">
                  <c:v>37.14</c:v>
                </c:pt>
                <c:pt idx="1478" formatCode="0.00">
                  <c:v>37.169999999999995</c:v>
                </c:pt>
                <c:pt idx="1479" formatCode="0.00">
                  <c:v>37.199999999999996</c:v>
                </c:pt>
                <c:pt idx="1480" formatCode="0.00">
                  <c:v>37.239999999999995</c:v>
                </c:pt>
                <c:pt idx="1481" formatCode="0.00">
                  <c:v>37.269999999999996</c:v>
                </c:pt>
                <c:pt idx="1482" formatCode="0.00">
                  <c:v>37.299999999999997</c:v>
                </c:pt>
                <c:pt idx="1483" formatCode="0.00">
                  <c:v>37.339999999999996</c:v>
                </c:pt>
                <c:pt idx="1484" formatCode="0.00">
                  <c:v>37.369999999999997</c:v>
                </c:pt>
                <c:pt idx="1485" formatCode="0.00">
                  <c:v>37.4</c:v>
                </c:pt>
                <c:pt idx="1486" formatCode="0.00">
                  <c:v>37.44</c:v>
                </c:pt>
                <c:pt idx="1487" formatCode="0.00">
                  <c:v>37.47</c:v>
                </c:pt>
                <c:pt idx="1488" formatCode="0.00">
                  <c:v>37.5</c:v>
                </c:pt>
                <c:pt idx="1489" formatCode="0.00">
                  <c:v>37.54</c:v>
                </c:pt>
                <c:pt idx="1490" formatCode="0.00">
                  <c:v>37.57</c:v>
                </c:pt>
                <c:pt idx="1491" formatCode="0.00">
                  <c:v>37.599999999999994</c:v>
                </c:pt>
                <c:pt idx="1492" formatCode="0.00">
                  <c:v>37.64</c:v>
                </c:pt>
                <c:pt idx="1493" formatCode="0.00">
                  <c:v>37.669999999999995</c:v>
                </c:pt>
                <c:pt idx="1494" formatCode="0.00">
                  <c:v>37.699999999999996</c:v>
                </c:pt>
                <c:pt idx="1495" formatCode="0.00">
                  <c:v>37.739999999999995</c:v>
                </c:pt>
                <c:pt idx="1496" formatCode="0.00">
                  <c:v>37.769999999999996</c:v>
                </c:pt>
                <c:pt idx="1497" formatCode="0.00">
                  <c:v>37.799999999999997</c:v>
                </c:pt>
                <c:pt idx="1498" formatCode="0.00">
                  <c:v>37.839999999999996</c:v>
                </c:pt>
                <c:pt idx="1499" formatCode="0.00">
                  <c:v>37.869999999999997</c:v>
                </c:pt>
                <c:pt idx="1500" formatCode="0.00">
                  <c:v>37.9</c:v>
                </c:pt>
                <c:pt idx="1501" formatCode="0.00">
                  <c:v>37.94</c:v>
                </c:pt>
                <c:pt idx="1502" formatCode="0.00">
                  <c:v>37.97</c:v>
                </c:pt>
                <c:pt idx="1503" formatCode="0.00">
                  <c:v>38</c:v>
                </c:pt>
                <c:pt idx="1504" formatCode="0.00">
                  <c:v>38.04</c:v>
                </c:pt>
                <c:pt idx="1505" formatCode="0.00">
                  <c:v>38.07</c:v>
                </c:pt>
                <c:pt idx="1506" formatCode="0.00">
                  <c:v>38.099999999999994</c:v>
                </c:pt>
                <c:pt idx="1507" formatCode="0.00">
                  <c:v>38.14</c:v>
                </c:pt>
                <c:pt idx="1508" formatCode="0.00">
                  <c:v>38.169999999999995</c:v>
                </c:pt>
                <c:pt idx="1509" formatCode="0.00">
                  <c:v>38.199999999999996</c:v>
                </c:pt>
                <c:pt idx="1510" formatCode="0.00">
                  <c:v>38.239999999999995</c:v>
                </c:pt>
                <c:pt idx="1511" formatCode="0.00">
                  <c:v>38.269999999999996</c:v>
                </c:pt>
                <c:pt idx="1512" formatCode="0.00">
                  <c:v>38.299999999999997</c:v>
                </c:pt>
                <c:pt idx="1513" formatCode="0.00">
                  <c:v>38.339999999999996</c:v>
                </c:pt>
                <c:pt idx="1514" formatCode="0.00">
                  <c:v>38.369999999999997</c:v>
                </c:pt>
                <c:pt idx="1515" formatCode="0.00">
                  <c:v>38.4</c:v>
                </c:pt>
                <c:pt idx="1516" formatCode="0.00">
                  <c:v>38.44</c:v>
                </c:pt>
                <c:pt idx="1517" formatCode="0.00">
                  <c:v>38.47</c:v>
                </c:pt>
                <c:pt idx="1518" formatCode="0.00">
                  <c:v>38.5</c:v>
                </c:pt>
                <c:pt idx="1519" formatCode="0.00">
                  <c:v>38.54</c:v>
                </c:pt>
                <c:pt idx="1520" formatCode="0.00">
                  <c:v>38.57</c:v>
                </c:pt>
                <c:pt idx="1521" formatCode="0.00">
                  <c:v>38.599999999999994</c:v>
                </c:pt>
                <c:pt idx="1522" formatCode="0.00">
                  <c:v>38.64</c:v>
                </c:pt>
                <c:pt idx="1523" formatCode="0.00">
                  <c:v>38.669999999999995</c:v>
                </c:pt>
                <c:pt idx="1524" formatCode="0.00">
                  <c:v>38.699999999999996</c:v>
                </c:pt>
                <c:pt idx="1525" formatCode="0.00">
                  <c:v>38.739999999999995</c:v>
                </c:pt>
                <c:pt idx="1526" formatCode="0.00">
                  <c:v>38.769999999999996</c:v>
                </c:pt>
                <c:pt idx="1527" formatCode="0.00">
                  <c:v>38.799999999999997</c:v>
                </c:pt>
                <c:pt idx="1528" formatCode="0.00">
                  <c:v>38.839999999999996</c:v>
                </c:pt>
                <c:pt idx="1529" formatCode="0.00">
                  <c:v>38.869999999999997</c:v>
                </c:pt>
                <c:pt idx="1530" formatCode="0.00">
                  <c:v>38.9</c:v>
                </c:pt>
                <c:pt idx="1531" formatCode="0.00">
                  <c:v>38.94</c:v>
                </c:pt>
                <c:pt idx="1532" formatCode="0.00">
                  <c:v>38.97</c:v>
                </c:pt>
                <c:pt idx="1533" formatCode="0.00">
                  <c:v>39</c:v>
                </c:pt>
                <c:pt idx="1534" formatCode="0.00">
                  <c:v>39.04</c:v>
                </c:pt>
                <c:pt idx="1535" formatCode="0.00">
                  <c:v>39.07</c:v>
                </c:pt>
                <c:pt idx="1536" formatCode="0.00">
                  <c:v>39.099999999999994</c:v>
                </c:pt>
                <c:pt idx="1537" formatCode="0.00">
                  <c:v>39.14</c:v>
                </c:pt>
                <c:pt idx="1538" formatCode="0.00">
                  <c:v>39.169999999999995</c:v>
                </c:pt>
                <c:pt idx="1539" formatCode="0.00">
                  <c:v>39.199999999999996</c:v>
                </c:pt>
                <c:pt idx="1540" formatCode="0.00">
                  <c:v>39.239999999999995</c:v>
                </c:pt>
                <c:pt idx="1541" formatCode="0.00">
                  <c:v>39.269999999999996</c:v>
                </c:pt>
                <c:pt idx="1542" formatCode="0.00">
                  <c:v>39.299999999999997</c:v>
                </c:pt>
                <c:pt idx="1543" formatCode="0.00">
                  <c:v>39.339999999999996</c:v>
                </c:pt>
                <c:pt idx="1544" formatCode="0.00">
                  <c:v>39.369999999999997</c:v>
                </c:pt>
                <c:pt idx="1545" formatCode="0.00">
                  <c:v>39.4</c:v>
                </c:pt>
                <c:pt idx="1546" formatCode="0.00">
                  <c:v>39.44</c:v>
                </c:pt>
                <c:pt idx="1547" formatCode="0.00">
                  <c:v>39.47</c:v>
                </c:pt>
                <c:pt idx="1548" formatCode="0.00">
                  <c:v>39.5</c:v>
                </c:pt>
                <c:pt idx="1549" formatCode="0.00">
                  <c:v>39.54</c:v>
                </c:pt>
                <c:pt idx="1550" formatCode="0.00">
                  <c:v>39.57</c:v>
                </c:pt>
                <c:pt idx="1551" formatCode="0.00">
                  <c:v>39.599999999999994</c:v>
                </c:pt>
                <c:pt idx="1552" formatCode="0.00">
                  <c:v>39.64</c:v>
                </c:pt>
                <c:pt idx="1553" formatCode="0.00">
                  <c:v>39.669999999999995</c:v>
                </c:pt>
                <c:pt idx="1554" formatCode="0.00">
                  <c:v>39.699999999999996</c:v>
                </c:pt>
                <c:pt idx="1555" formatCode="0.00">
                  <c:v>39.739999999999995</c:v>
                </c:pt>
                <c:pt idx="1556" formatCode="0.00">
                  <c:v>39.769999999999996</c:v>
                </c:pt>
                <c:pt idx="1557" formatCode="0.00">
                  <c:v>39.799999999999997</c:v>
                </c:pt>
                <c:pt idx="1558" formatCode="0.00">
                  <c:v>39.839999999999996</c:v>
                </c:pt>
                <c:pt idx="1559" formatCode="0.00">
                  <c:v>39.869999999999997</c:v>
                </c:pt>
                <c:pt idx="1560" formatCode="0.00">
                  <c:v>39.9</c:v>
                </c:pt>
                <c:pt idx="1561" formatCode="0.00">
                  <c:v>39.94</c:v>
                </c:pt>
                <c:pt idx="1562" formatCode="0.00">
                  <c:v>39.97</c:v>
                </c:pt>
                <c:pt idx="1563" formatCode="0.00">
                  <c:v>40</c:v>
                </c:pt>
                <c:pt idx="1564" formatCode="0.00">
                  <c:v>40.04</c:v>
                </c:pt>
                <c:pt idx="1565" formatCode="0.00">
                  <c:v>40.07</c:v>
                </c:pt>
                <c:pt idx="1566" formatCode="0.00">
                  <c:v>40.099999999999994</c:v>
                </c:pt>
                <c:pt idx="1567" formatCode="0.00">
                  <c:v>40.14</c:v>
                </c:pt>
                <c:pt idx="1568" formatCode="0.00">
                  <c:v>40.169999999999995</c:v>
                </c:pt>
                <c:pt idx="1569" formatCode="0.00">
                  <c:v>40.199999999999996</c:v>
                </c:pt>
                <c:pt idx="1570" formatCode="0.00">
                  <c:v>40.239999999999995</c:v>
                </c:pt>
                <c:pt idx="1571" formatCode="0.00">
                  <c:v>40.269999999999996</c:v>
                </c:pt>
                <c:pt idx="1572" formatCode="0.00">
                  <c:v>40.299999999999997</c:v>
                </c:pt>
                <c:pt idx="1573" formatCode="0.00">
                  <c:v>40.339999999999996</c:v>
                </c:pt>
                <c:pt idx="1574" formatCode="0.00">
                  <c:v>40.369999999999997</c:v>
                </c:pt>
                <c:pt idx="1575" formatCode="0.00">
                  <c:v>40.4</c:v>
                </c:pt>
                <c:pt idx="1576" formatCode="0.00">
                  <c:v>40.44</c:v>
                </c:pt>
                <c:pt idx="1577" formatCode="0.00">
                  <c:v>40.47</c:v>
                </c:pt>
                <c:pt idx="1578" formatCode="0.00">
                  <c:v>40.5</c:v>
                </c:pt>
                <c:pt idx="1579" formatCode="0.00">
                  <c:v>40.54</c:v>
                </c:pt>
                <c:pt idx="1580" formatCode="0.00">
                  <c:v>40.57</c:v>
                </c:pt>
                <c:pt idx="1581" formatCode="0.00">
                  <c:v>40.599999999999994</c:v>
                </c:pt>
                <c:pt idx="1582" formatCode="0.00">
                  <c:v>40.64</c:v>
                </c:pt>
                <c:pt idx="1583" formatCode="0.00">
                  <c:v>40.669999999999995</c:v>
                </c:pt>
                <c:pt idx="1584" formatCode="0.00">
                  <c:v>40.699999999999996</c:v>
                </c:pt>
                <c:pt idx="1585" formatCode="0.00">
                  <c:v>40.739999999999995</c:v>
                </c:pt>
                <c:pt idx="1586" formatCode="0.00">
                  <c:v>40.769999999999996</c:v>
                </c:pt>
                <c:pt idx="1587" formatCode="0.00">
                  <c:v>40.799999999999997</c:v>
                </c:pt>
                <c:pt idx="1588" formatCode="0.00">
                  <c:v>40.839999999999996</c:v>
                </c:pt>
                <c:pt idx="1589" formatCode="0.00">
                  <c:v>40.869999999999997</c:v>
                </c:pt>
                <c:pt idx="1590" formatCode="0.00">
                  <c:v>40.9</c:v>
                </c:pt>
                <c:pt idx="1591" formatCode="0.00">
                  <c:v>40.94</c:v>
                </c:pt>
                <c:pt idx="1592" formatCode="0.00">
                  <c:v>40.97</c:v>
                </c:pt>
                <c:pt idx="1593" formatCode="0.00">
                  <c:v>41</c:v>
                </c:pt>
                <c:pt idx="1594" formatCode="0.00">
                  <c:v>41.04</c:v>
                </c:pt>
                <c:pt idx="1595" formatCode="0.00">
                  <c:v>41.07</c:v>
                </c:pt>
                <c:pt idx="1596" formatCode="0.00">
                  <c:v>41.099999999999994</c:v>
                </c:pt>
                <c:pt idx="1597" formatCode="0.00">
                  <c:v>41.14</c:v>
                </c:pt>
                <c:pt idx="1598" formatCode="0.00">
                  <c:v>41.169999999999995</c:v>
                </c:pt>
                <c:pt idx="1599" formatCode="0.00">
                  <c:v>41.199999999999996</c:v>
                </c:pt>
                <c:pt idx="1600" formatCode="0.00">
                  <c:v>41.239999999999995</c:v>
                </c:pt>
                <c:pt idx="1601" formatCode="0.00">
                  <c:v>41.269999999999996</c:v>
                </c:pt>
                <c:pt idx="1602" formatCode="0.00">
                  <c:v>41.3</c:v>
                </c:pt>
                <c:pt idx="1603" formatCode="0.00">
                  <c:v>41.339999999999996</c:v>
                </c:pt>
                <c:pt idx="1604" formatCode="0.00">
                  <c:v>41.37</c:v>
                </c:pt>
                <c:pt idx="1605" formatCode="0.00">
                  <c:v>41.4</c:v>
                </c:pt>
                <c:pt idx="1606" formatCode="0.00">
                  <c:v>41.44</c:v>
                </c:pt>
                <c:pt idx="1607" formatCode="0.00">
                  <c:v>41.47</c:v>
                </c:pt>
                <c:pt idx="1608" formatCode="0.00">
                  <c:v>41.5</c:v>
                </c:pt>
                <c:pt idx="1609" formatCode="0.00">
                  <c:v>41.54</c:v>
                </c:pt>
                <c:pt idx="1610" formatCode="0.00">
                  <c:v>41.57</c:v>
                </c:pt>
                <c:pt idx="1611" formatCode="0.00">
                  <c:v>41.599999999999994</c:v>
                </c:pt>
                <c:pt idx="1612" formatCode="0.00">
                  <c:v>41.64</c:v>
                </c:pt>
                <c:pt idx="1613" formatCode="0.00">
                  <c:v>41.669999999999995</c:v>
                </c:pt>
                <c:pt idx="1614" formatCode="0.00">
                  <c:v>41.699999999999996</c:v>
                </c:pt>
                <c:pt idx="1615" formatCode="0.00">
                  <c:v>41.739999999999995</c:v>
                </c:pt>
                <c:pt idx="1616" formatCode="0.00">
                  <c:v>41.769999999999996</c:v>
                </c:pt>
                <c:pt idx="1617" formatCode="0.00">
                  <c:v>41.8</c:v>
                </c:pt>
                <c:pt idx="1618" formatCode="0.00">
                  <c:v>41.839999999999996</c:v>
                </c:pt>
                <c:pt idx="1619" formatCode="0.00">
                  <c:v>41.87</c:v>
                </c:pt>
                <c:pt idx="1620" formatCode="0.00">
                  <c:v>41.9</c:v>
                </c:pt>
                <c:pt idx="1621" formatCode="0.00">
                  <c:v>41.94</c:v>
                </c:pt>
                <c:pt idx="1622" formatCode="0.00">
                  <c:v>41.97</c:v>
                </c:pt>
                <c:pt idx="1623" formatCode="0.00">
                  <c:v>42</c:v>
                </c:pt>
                <c:pt idx="1624" formatCode="0.00">
                  <c:v>42.04</c:v>
                </c:pt>
                <c:pt idx="1625" formatCode="0.00">
                  <c:v>42.07</c:v>
                </c:pt>
                <c:pt idx="1626" formatCode="0.00">
                  <c:v>42.099999999999994</c:v>
                </c:pt>
                <c:pt idx="1627" formatCode="0.00">
                  <c:v>42.14</c:v>
                </c:pt>
                <c:pt idx="1628" formatCode="0.00">
                  <c:v>42.169999999999995</c:v>
                </c:pt>
                <c:pt idx="1629" formatCode="0.00">
                  <c:v>42.199999999999996</c:v>
                </c:pt>
                <c:pt idx="1630" formatCode="0.00">
                  <c:v>42.239999999999995</c:v>
                </c:pt>
                <c:pt idx="1631" formatCode="0.00">
                  <c:v>42.269999999999996</c:v>
                </c:pt>
                <c:pt idx="1632" formatCode="0.00">
                  <c:v>42.3</c:v>
                </c:pt>
                <c:pt idx="1633" formatCode="0.00">
                  <c:v>42.339999999999996</c:v>
                </c:pt>
                <c:pt idx="1634" formatCode="0.00">
                  <c:v>42.37</c:v>
                </c:pt>
                <c:pt idx="1635" formatCode="0.00">
                  <c:v>42.4</c:v>
                </c:pt>
                <c:pt idx="1636" formatCode="0.00">
                  <c:v>42.44</c:v>
                </c:pt>
                <c:pt idx="1637" formatCode="0.00">
                  <c:v>42.47</c:v>
                </c:pt>
                <c:pt idx="1638" formatCode="0.00">
                  <c:v>42.5</c:v>
                </c:pt>
                <c:pt idx="1639" formatCode="0.00">
                  <c:v>42.54</c:v>
                </c:pt>
                <c:pt idx="1640" formatCode="0.00">
                  <c:v>42.57</c:v>
                </c:pt>
                <c:pt idx="1641" formatCode="0.00">
                  <c:v>42.599999999999994</c:v>
                </c:pt>
                <c:pt idx="1642" formatCode="0.00">
                  <c:v>42.64</c:v>
                </c:pt>
                <c:pt idx="1643" formatCode="0.00">
                  <c:v>42.669999999999995</c:v>
                </c:pt>
                <c:pt idx="1644" formatCode="0.00">
                  <c:v>42.699999999999996</c:v>
                </c:pt>
                <c:pt idx="1645" formatCode="0.00">
                  <c:v>42.739999999999995</c:v>
                </c:pt>
                <c:pt idx="1646" formatCode="0.00">
                  <c:v>42.769999999999996</c:v>
                </c:pt>
                <c:pt idx="1647" formatCode="0.00">
                  <c:v>42.8</c:v>
                </c:pt>
                <c:pt idx="1648" formatCode="0.00">
                  <c:v>42.839999999999996</c:v>
                </c:pt>
                <c:pt idx="1649" formatCode="0.00">
                  <c:v>42.87</c:v>
                </c:pt>
                <c:pt idx="1650" formatCode="0.00">
                  <c:v>42.9</c:v>
                </c:pt>
                <c:pt idx="1651" formatCode="0.00">
                  <c:v>42.94</c:v>
                </c:pt>
                <c:pt idx="1652" formatCode="0.00">
                  <c:v>42.97</c:v>
                </c:pt>
                <c:pt idx="1653" formatCode="0.00">
                  <c:v>43</c:v>
                </c:pt>
                <c:pt idx="1654" formatCode="0.00">
                  <c:v>43.04</c:v>
                </c:pt>
                <c:pt idx="1655" formatCode="0.00">
                  <c:v>43.07</c:v>
                </c:pt>
                <c:pt idx="1656" formatCode="0.00">
                  <c:v>43.099999999999994</c:v>
                </c:pt>
                <c:pt idx="1657" formatCode="0.00">
                  <c:v>43.14</c:v>
                </c:pt>
                <c:pt idx="1658" formatCode="0.00">
                  <c:v>43.169999999999995</c:v>
                </c:pt>
                <c:pt idx="1659" formatCode="0.00">
                  <c:v>43.199999999999996</c:v>
                </c:pt>
                <c:pt idx="1660" formatCode="0.00">
                  <c:v>43.239999999999995</c:v>
                </c:pt>
                <c:pt idx="1661" formatCode="0.00">
                  <c:v>43.269999999999996</c:v>
                </c:pt>
                <c:pt idx="1662" formatCode="0.00">
                  <c:v>43.3</c:v>
                </c:pt>
                <c:pt idx="1663" formatCode="0.00">
                  <c:v>43.339999999999996</c:v>
                </c:pt>
                <c:pt idx="1664" formatCode="0.00">
                  <c:v>43.37</c:v>
                </c:pt>
                <c:pt idx="1665" formatCode="0.00">
                  <c:v>43.4</c:v>
                </c:pt>
                <c:pt idx="1666" formatCode="0.00">
                  <c:v>43.44</c:v>
                </c:pt>
                <c:pt idx="1667" formatCode="0.00">
                  <c:v>43.47</c:v>
                </c:pt>
                <c:pt idx="1668" formatCode="0.00">
                  <c:v>43.5</c:v>
                </c:pt>
                <c:pt idx="1669" formatCode="0.00">
                  <c:v>43.54</c:v>
                </c:pt>
                <c:pt idx="1670" formatCode="0.00">
                  <c:v>43.57</c:v>
                </c:pt>
                <c:pt idx="1671" formatCode="0.00">
                  <c:v>43.599999999999994</c:v>
                </c:pt>
                <c:pt idx="1672" formatCode="0.00">
                  <c:v>43.64</c:v>
                </c:pt>
                <c:pt idx="1673" formatCode="0.00">
                  <c:v>43.669999999999995</c:v>
                </c:pt>
                <c:pt idx="1674" formatCode="0.00">
                  <c:v>43.699999999999996</c:v>
                </c:pt>
                <c:pt idx="1675" formatCode="0.00">
                  <c:v>43.739999999999995</c:v>
                </c:pt>
                <c:pt idx="1676" formatCode="0.00">
                  <c:v>43.769999999999996</c:v>
                </c:pt>
                <c:pt idx="1677" formatCode="0.00">
                  <c:v>43.8</c:v>
                </c:pt>
                <c:pt idx="1678" formatCode="0.00">
                  <c:v>43.839999999999996</c:v>
                </c:pt>
                <c:pt idx="1679" formatCode="0.00">
                  <c:v>43.87</c:v>
                </c:pt>
                <c:pt idx="1680" formatCode="0.00">
                  <c:v>43.9</c:v>
                </c:pt>
                <c:pt idx="1681" formatCode="0.00">
                  <c:v>43.94</c:v>
                </c:pt>
                <c:pt idx="1682" formatCode="0.00">
                  <c:v>43.97</c:v>
                </c:pt>
                <c:pt idx="1683" formatCode="0.00">
                  <c:v>44</c:v>
                </c:pt>
                <c:pt idx="1684" formatCode="0.00">
                  <c:v>44.04</c:v>
                </c:pt>
                <c:pt idx="1685" formatCode="0.00">
                  <c:v>44.07</c:v>
                </c:pt>
                <c:pt idx="1686" formatCode="0.00">
                  <c:v>44.099999999999994</c:v>
                </c:pt>
                <c:pt idx="1687" formatCode="0.00">
                  <c:v>44.14</c:v>
                </c:pt>
                <c:pt idx="1688" formatCode="0.00">
                  <c:v>44.169999999999995</c:v>
                </c:pt>
                <c:pt idx="1689" formatCode="0.00">
                  <c:v>44.199999999999996</c:v>
                </c:pt>
                <c:pt idx="1690" formatCode="0.00">
                  <c:v>44.239999999999995</c:v>
                </c:pt>
                <c:pt idx="1691" formatCode="0.00">
                  <c:v>44.269999999999996</c:v>
                </c:pt>
                <c:pt idx="1692" formatCode="0.00">
                  <c:v>44.3</c:v>
                </c:pt>
                <c:pt idx="1693" formatCode="0.00">
                  <c:v>44.339999999999996</c:v>
                </c:pt>
                <c:pt idx="1694" formatCode="0.00">
                  <c:v>44.37</c:v>
                </c:pt>
                <c:pt idx="1695" formatCode="0.00">
                  <c:v>44.4</c:v>
                </c:pt>
                <c:pt idx="1696" formatCode="0.00">
                  <c:v>44.44</c:v>
                </c:pt>
                <c:pt idx="1697" formatCode="0.00">
                  <c:v>44.47</c:v>
                </c:pt>
                <c:pt idx="1698" formatCode="0.00">
                  <c:v>44.5</c:v>
                </c:pt>
                <c:pt idx="1699" formatCode="0.00">
                  <c:v>44.54</c:v>
                </c:pt>
                <c:pt idx="1700" formatCode="0.00">
                  <c:v>44.57</c:v>
                </c:pt>
                <c:pt idx="1701" formatCode="0.00">
                  <c:v>44.599999999999994</c:v>
                </c:pt>
                <c:pt idx="1702" formatCode="0.00">
                  <c:v>44.64</c:v>
                </c:pt>
                <c:pt idx="1703" formatCode="0.00">
                  <c:v>44.669999999999995</c:v>
                </c:pt>
                <c:pt idx="1704" formatCode="0.00">
                  <c:v>44.699999999999996</c:v>
                </c:pt>
                <c:pt idx="1705" formatCode="0.00">
                  <c:v>44.739999999999995</c:v>
                </c:pt>
                <c:pt idx="1706" formatCode="0.00">
                  <c:v>44.769999999999996</c:v>
                </c:pt>
                <c:pt idx="1707" formatCode="0.00">
                  <c:v>44.8</c:v>
                </c:pt>
                <c:pt idx="1708" formatCode="0.00">
                  <c:v>44.839999999999996</c:v>
                </c:pt>
                <c:pt idx="1709" formatCode="0.00">
                  <c:v>44.87</c:v>
                </c:pt>
                <c:pt idx="1710" formatCode="0.00">
                  <c:v>44.9</c:v>
                </c:pt>
                <c:pt idx="1711" formatCode="0.00">
                  <c:v>44.94</c:v>
                </c:pt>
                <c:pt idx="1712" formatCode="0.00">
                  <c:v>44.97</c:v>
                </c:pt>
                <c:pt idx="1713" formatCode="0.00">
                  <c:v>45</c:v>
                </c:pt>
                <c:pt idx="1714" formatCode="0.00">
                  <c:v>45.04</c:v>
                </c:pt>
                <c:pt idx="1715" formatCode="0.00">
                  <c:v>45.07</c:v>
                </c:pt>
                <c:pt idx="1716" formatCode="0.00">
                  <c:v>45.099999999999994</c:v>
                </c:pt>
                <c:pt idx="1717" formatCode="0.00">
                  <c:v>45.14</c:v>
                </c:pt>
                <c:pt idx="1718" formatCode="0.00">
                  <c:v>45.169999999999995</c:v>
                </c:pt>
                <c:pt idx="1719" formatCode="0.00">
                  <c:v>45.199999999999996</c:v>
                </c:pt>
                <c:pt idx="1720" formatCode="0.00">
                  <c:v>45.239999999999995</c:v>
                </c:pt>
                <c:pt idx="1721" formatCode="0.00">
                  <c:v>45.269999999999996</c:v>
                </c:pt>
                <c:pt idx="1722" formatCode="0.00">
                  <c:v>45.3</c:v>
                </c:pt>
                <c:pt idx="1723" formatCode="0.00">
                  <c:v>45.339999999999996</c:v>
                </c:pt>
                <c:pt idx="1724" formatCode="0.00">
                  <c:v>45.37</c:v>
                </c:pt>
                <c:pt idx="1725" formatCode="0.00">
                  <c:v>45.4</c:v>
                </c:pt>
                <c:pt idx="1726" formatCode="0.00">
                  <c:v>45.44</c:v>
                </c:pt>
                <c:pt idx="1727" formatCode="0.00">
                  <c:v>45.47</c:v>
                </c:pt>
                <c:pt idx="1728" formatCode="0.00">
                  <c:v>45.5</c:v>
                </c:pt>
                <c:pt idx="1729" formatCode="0.00">
                  <c:v>45.54</c:v>
                </c:pt>
                <c:pt idx="1730" formatCode="0.00">
                  <c:v>45.57</c:v>
                </c:pt>
                <c:pt idx="1731" formatCode="0.00">
                  <c:v>45.599999999999994</c:v>
                </c:pt>
                <c:pt idx="1732" formatCode="0.00">
                  <c:v>45.64</c:v>
                </c:pt>
                <c:pt idx="1733" formatCode="0.00">
                  <c:v>45.669999999999995</c:v>
                </c:pt>
                <c:pt idx="1734" formatCode="0.00">
                  <c:v>45.699999999999996</c:v>
                </c:pt>
                <c:pt idx="1735" formatCode="0.00">
                  <c:v>45.739999999999995</c:v>
                </c:pt>
                <c:pt idx="1736" formatCode="0.00">
                  <c:v>45.769999999999996</c:v>
                </c:pt>
                <c:pt idx="1737" formatCode="0.00">
                  <c:v>45.8</c:v>
                </c:pt>
                <c:pt idx="1738" formatCode="0.00">
                  <c:v>45.839999999999996</c:v>
                </c:pt>
                <c:pt idx="1739" formatCode="0.00">
                  <c:v>45.87</c:v>
                </c:pt>
                <c:pt idx="1740" formatCode="0.00">
                  <c:v>45.9</c:v>
                </c:pt>
                <c:pt idx="1741" formatCode="0.00">
                  <c:v>45.94</c:v>
                </c:pt>
                <c:pt idx="1742" formatCode="0.00">
                  <c:v>45.97</c:v>
                </c:pt>
                <c:pt idx="1743" formatCode="0.00">
                  <c:v>46</c:v>
                </c:pt>
                <c:pt idx="1744" formatCode="0.00">
                  <c:v>46.04</c:v>
                </c:pt>
                <c:pt idx="1745" formatCode="0.00">
                  <c:v>46.07</c:v>
                </c:pt>
                <c:pt idx="1746" formatCode="0.00">
                  <c:v>46.099999999999994</c:v>
                </c:pt>
                <c:pt idx="1747" formatCode="0.00">
                  <c:v>46.14</c:v>
                </c:pt>
                <c:pt idx="1748" formatCode="0.00">
                  <c:v>46.169999999999995</c:v>
                </c:pt>
                <c:pt idx="1749" formatCode="0.00">
                  <c:v>46.199999999999996</c:v>
                </c:pt>
                <c:pt idx="1750" formatCode="0.00">
                  <c:v>46.239999999999995</c:v>
                </c:pt>
                <c:pt idx="1751" formatCode="0.00">
                  <c:v>46.269999999999996</c:v>
                </c:pt>
                <c:pt idx="1752" formatCode="0.00">
                  <c:v>46.3</c:v>
                </c:pt>
                <c:pt idx="1753" formatCode="0.00">
                  <c:v>46.339999999999996</c:v>
                </c:pt>
                <c:pt idx="1754" formatCode="0.00">
                  <c:v>46.37</c:v>
                </c:pt>
                <c:pt idx="1755" formatCode="0.00">
                  <c:v>46.4</c:v>
                </c:pt>
                <c:pt idx="1756" formatCode="0.00">
                  <c:v>46.44</c:v>
                </c:pt>
                <c:pt idx="1757" formatCode="0.00">
                  <c:v>46.47</c:v>
                </c:pt>
                <c:pt idx="1758" formatCode="0.00">
                  <c:v>46.5</c:v>
                </c:pt>
                <c:pt idx="1759" formatCode="0.00">
                  <c:v>46.54</c:v>
                </c:pt>
                <c:pt idx="1760" formatCode="0.00">
                  <c:v>46.57</c:v>
                </c:pt>
                <c:pt idx="1761" formatCode="0.00">
                  <c:v>46.599999999999994</c:v>
                </c:pt>
                <c:pt idx="1762" formatCode="0.00">
                  <c:v>46.64</c:v>
                </c:pt>
                <c:pt idx="1763" formatCode="0.00">
                  <c:v>46.669999999999995</c:v>
                </c:pt>
                <c:pt idx="1764" formatCode="0.00">
                  <c:v>46.699999999999996</c:v>
                </c:pt>
                <c:pt idx="1765" formatCode="0.00">
                  <c:v>46.739999999999995</c:v>
                </c:pt>
                <c:pt idx="1766" formatCode="0.00">
                  <c:v>46.769999999999996</c:v>
                </c:pt>
                <c:pt idx="1767" formatCode="0.00">
                  <c:v>46.8</c:v>
                </c:pt>
                <c:pt idx="1768" formatCode="0.00">
                  <c:v>46.839999999999996</c:v>
                </c:pt>
                <c:pt idx="1769" formatCode="0.00">
                  <c:v>46.87</c:v>
                </c:pt>
                <c:pt idx="1770" formatCode="0.00">
                  <c:v>46.9</c:v>
                </c:pt>
                <c:pt idx="1771" formatCode="0.00">
                  <c:v>46.94</c:v>
                </c:pt>
                <c:pt idx="1772" formatCode="0.00">
                  <c:v>46.97</c:v>
                </c:pt>
                <c:pt idx="1773" formatCode="0.00">
                  <c:v>47</c:v>
                </c:pt>
                <c:pt idx="1774" formatCode="0.00">
                  <c:v>47.04</c:v>
                </c:pt>
                <c:pt idx="1775" formatCode="0.00">
                  <c:v>47.07</c:v>
                </c:pt>
                <c:pt idx="1776" formatCode="0.00">
                  <c:v>47.099999999999994</c:v>
                </c:pt>
                <c:pt idx="1777" formatCode="0.00">
                  <c:v>47.14</c:v>
                </c:pt>
                <c:pt idx="1778" formatCode="0.00">
                  <c:v>47.169999999999995</c:v>
                </c:pt>
                <c:pt idx="1779" formatCode="0.00">
                  <c:v>47.199999999999996</c:v>
                </c:pt>
                <c:pt idx="1780" formatCode="0.00">
                  <c:v>47.239999999999995</c:v>
                </c:pt>
                <c:pt idx="1781" formatCode="0.00">
                  <c:v>47.269999999999996</c:v>
                </c:pt>
                <c:pt idx="1782" formatCode="0.00">
                  <c:v>47.3</c:v>
                </c:pt>
                <c:pt idx="1783" formatCode="0.00">
                  <c:v>47.339999999999996</c:v>
                </c:pt>
                <c:pt idx="1784" formatCode="0.00">
                  <c:v>47.37</c:v>
                </c:pt>
                <c:pt idx="1785" formatCode="0.00">
                  <c:v>47.4</c:v>
                </c:pt>
                <c:pt idx="1786" formatCode="0.00">
                  <c:v>47.44</c:v>
                </c:pt>
                <c:pt idx="1787" formatCode="0.00">
                  <c:v>47.47</c:v>
                </c:pt>
                <c:pt idx="1788" formatCode="0.00">
                  <c:v>47.5</c:v>
                </c:pt>
                <c:pt idx="1789" formatCode="0.00">
                  <c:v>47.54</c:v>
                </c:pt>
                <c:pt idx="1790" formatCode="0.00">
                  <c:v>47.57</c:v>
                </c:pt>
                <c:pt idx="1791" formatCode="0.00">
                  <c:v>47.599999999999994</c:v>
                </c:pt>
                <c:pt idx="1792" formatCode="0.00">
                  <c:v>47.64</c:v>
                </c:pt>
                <c:pt idx="1793" formatCode="0.00">
                  <c:v>47.669999999999995</c:v>
                </c:pt>
                <c:pt idx="1794" formatCode="0.00">
                  <c:v>47.699999999999996</c:v>
                </c:pt>
                <c:pt idx="1795" formatCode="0.00">
                  <c:v>47.739999999999995</c:v>
                </c:pt>
                <c:pt idx="1796" formatCode="0.00">
                  <c:v>47.769999999999996</c:v>
                </c:pt>
                <c:pt idx="1797" formatCode="0.00">
                  <c:v>47.8</c:v>
                </c:pt>
                <c:pt idx="1798" formatCode="0.00">
                  <c:v>47.839999999999996</c:v>
                </c:pt>
                <c:pt idx="1799" formatCode="0.00">
                  <c:v>47.87</c:v>
                </c:pt>
                <c:pt idx="1800" formatCode="0.00">
                  <c:v>47.9</c:v>
                </c:pt>
                <c:pt idx="1801" formatCode="0.00">
                  <c:v>47.94</c:v>
                </c:pt>
                <c:pt idx="1802" formatCode="0.00">
                  <c:v>47.97</c:v>
                </c:pt>
                <c:pt idx="1803" formatCode="0.00">
                  <c:v>48</c:v>
                </c:pt>
                <c:pt idx="1804" formatCode="0.00">
                  <c:v>48.04</c:v>
                </c:pt>
                <c:pt idx="1805" formatCode="0.00">
                  <c:v>48.07</c:v>
                </c:pt>
                <c:pt idx="1806" formatCode="0.00">
                  <c:v>48.099999999999994</c:v>
                </c:pt>
                <c:pt idx="1807" formatCode="0.00">
                  <c:v>48.14</c:v>
                </c:pt>
                <c:pt idx="1808" formatCode="0.00">
                  <c:v>48.169999999999995</c:v>
                </c:pt>
                <c:pt idx="1809" formatCode="0.00">
                  <c:v>48.199999999999996</c:v>
                </c:pt>
                <c:pt idx="1810" formatCode="0.00">
                  <c:v>48.239999999999995</c:v>
                </c:pt>
                <c:pt idx="1811" formatCode="0.00">
                  <c:v>48.269999999999996</c:v>
                </c:pt>
                <c:pt idx="1812" formatCode="0.00">
                  <c:v>48.3</c:v>
                </c:pt>
                <c:pt idx="1813" formatCode="0.00">
                  <c:v>48.339999999999996</c:v>
                </c:pt>
                <c:pt idx="1814" formatCode="0.00">
                  <c:v>48.37</c:v>
                </c:pt>
                <c:pt idx="1815" formatCode="0.00">
                  <c:v>48.4</c:v>
                </c:pt>
                <c:pt idx="1816" formatCode="0.00">
                  <c:v>48.44</c:v>
                </c:pt>
                <c:pt idx="1817" formatCode="0.00">
                  <c:v>48.47</c:v>
                </c:pt>
                <c:pt idx="1818" formatCode="0.00">
                  <c:v>48.5</c:v>
                </c:pt>
                <c:pt idx="1819" formatCode="0.00">
                  <c:v>48.54</c:v>
                </c:pt>
                <c:pt idx="1820" formatCode="0.00">
                  <c:v>48.57</c:v>
                </c:pt>
                <c:pt idx="1821" formatCode="0.00">
                  <c:v>48.599999999999994</c:v>
                </c:pt>
                <c:pt idx="1822" formatCode="0.00">
                  <c:v>48.64</c:v>
                </c:pt>
                <c:pt idx="1823" formatCode="0.00">
                  <c:v>48.669999999999995</c:v>
                </c:pt>
                <c:pt idx="1824" formatCode="0.00">
                  <c:v>48.699999999999996</c:v>
                </c:pt>
                <c:pt idx="1825" formatCode="0.00">
                  <c:v>48.739999999999995</c:v>
                </c:pt>
                <c:pt idx="1826" formatCode="0.00">
                  <c:v>48.769999999999996</c:v>
                </c:pt>
                <c:pt idx="1827" formatCode="0.00">
                  <c:v>48.8</c:v>
                </c:pt>
                <c:pt idx="1828" formatCode="0.00">
                  <c:v>48.839999999999996</c:v>
                </c:pt>
                <c:pt idx="1829" formatCode="0.00">
                  <c:v>48.87</c:v>
                </c:pt>
                <c:pt idx="1830" formatCode="0.00">
                  <c:v>48.9</c:v>
                </c:pt>
                <c:pt idx="1831" formatCode="0.00">
                  <c:v>48.94</c:v>
                </c:pt>
                <c:pt idx="1832" formatCode="0.00">
                  <c:v>48.97</c:v>
                </c:pt>
                <c:pt idx="1833" formatCode="0.00">
                  <c:v>49</c:v>
                </c:pt>
                <c:pt idx="1834" formatCode="0.00">
                  <c:v>49.04</c:v>
                </c:pt>
                <c:pt idx="1835" formatCode="0.00">
                  <c:v>49.07</c:v>
                </c:pt>
                <c:pt idx="1836" formatCode="0.00">
                  <c:v>49.099999999999994</c:v>
                </c:pt>
                <c:pt idx="1837" formatCode="0.00">
                  <c:v>49.14</c:v>
                </c:pt>
                <c:pt idx="1838" formatCode="0.00">
                  <c:v>49.169999999999995</c:v>
                </c:pt>
                <c:pt idx="1839" formatCode="0.00">
                  <c:v>49.199999999999996</c:v>
                </c:pt>
                <c:pt idx="1840" formatCode="0.00">
                  <c:v>49.239999999999995</c:v>
                </c:pt>
                <c:pt idx="1841" formatCode="0.00">
                  <c:v>49.269999999999996</c:v>
                </c:pt>
                <c:pt idx="1842" formatCode="0.00">
                  <c:v>49.3</c:v>
                </c:pt>
                <c:pt idx="1843" formatCode="0.00">
                  <c:v>49.339999999999996</c:v>
                </c:pt>
                <c:pt idx="1844" formatCode="0.00">
                  <c:v>49.37</c:v>
                </c:pt>
                <c:pt idx="1845" formatCode="0.00">
                  <c:v>49.4</c:v>
                </c:pt>
                <c:pt idx="1846" formatCode="0.00">
                  <c:v>49.44</c:v>
                </c:pt>
                <c:pt idx="1847" formatCode="0.00">
                  <c:v>49.47</c:v>
                </c:pt>
                <c:pt idx="1848" formatCode="0.00">
                  <c:v>49.5</c:v>
                </c:pt>
                <c:pt idx="1849" formatCode="0.00">
                  <c:v>49.54</c:v>
                </c:pt>
                <c:pt idx="1850" formatCode="0.00">
                  <c:v>49.57</c:v>
                </c:pt>
                <c:pt idx="1851" formatCode="0.00">
                  <c:v>49.599999999999994</c:v>
                </c:pt>
                <c:pt idx="1852" formatCode="0.00">
                  <c:v>49.64</c:v>
                </c:pt>
                <c:pt idx="1853" formatCode="0.00">
                  <c:v>49.669999999999995</c:v>
                </c:pt>
                <c:pt idx="1854" formatCode="0.00">
                  <c:v>49.699999999999996</c:v>
                </c:pt>
                <c:pt idx="1855" formatCode="0.00">
                  <c:v>49.739999999999995</c:v>
                </c:pt>
                <c:pt idx="1856" formatCode="0.00">
                  <c:v>49.769999999999996</c:v>
                </c:pt>
                <c:pt idx="1857" formatCode="0.00">
                  <c:v>49.8</c:v>
                </c:pt>
                <c:pt idx="1858" formatCode="0.00">
                  <c:v>49.839999999999996</c:v>
                </c:pt>
                <c:pt idx="1859" formatCode="0.00">
                  <c:v>49.87</c:v>
                </c:pt>
                <c:pt idx="1860" formatCode="0.00">
                  <c:v>49.9</c:v>
                </c:pt>
                <c:pt idx="1861" formatCode="0.00">
                  <c:v>49.94</c:v>
                </c:pt>
                <c:pt idx="1862" formatCode="0.00">
                  <c:v>49.97</c:v>
                </c:pt>
                <c:pt idx="1863" formatCode="0.00">
                  <c:v>50</c:v>
                </c:pt>
                <c:pt idx="1864" formatCode="0.00">
                  <c:v>50.04</c:v>
                </c:pt>
                <c:pt idx="1865" formatCode="0.00">
                  <c:v>50.07</c:v>
                </c:pt>
                <c:pt idx="1866" formatCode="0.00">
                  <c:v>50.099999999999994</c:v>
                </c:pt>
                <c:pt idx="1867" formatCode="0.00">
                  <c:v>50.14</c:v>
                </c:pt>
                <c:pt idx="1868" formatCode="0.00">
                  <c:v>50.169999999999995</c:v>
                </c:pt>
                <c:pt idx="1869" formatCode="0.00">
                  <c:v>50.199999999999996</c:v>
                </c:pt>
                <c:pt idx="1870" formatCode="0.00">
                  <c:v>50.239999999999995</c:v>
                </c:pt>
                <c:pt idx="1871" formatCode="0.00">
                  <c:v>50.269999999999996</c:v>
                </c:pt>
                <c:pt idx="1872" formatCode="0.00">
                  <c:v>50.3</c:v>
                </c:pt>
                <c:pt idx="1873" formatCode="0.00">
                  <c:v>50.339999999999996</c:v>
                </c:pt>
                <c:pt idx="1874" formatCode="0.00">
                  <c:v>50.37</c:v>
                </c:pt>
                <c:pt idx="1875" formatCode="0.00">
                  <c:v>50.4</c:v>
                </c:pt>
                <c:pt idx="1876" formatCode="0.00">
                  <c:v>50.44</c:v>
                </c:pt>
                <c:pt idx="1877" formatCode="0.00">
                  <c:v>50.47</c:v>
                </c:pt>
                <c:pt idx="1878" formatCode="0.00">
                  <c:v>50.5</c:v>
                </c:pt>
                <c:pt idx="1879" formatCode="0.00">
                  <c:v>50.54</c:v>
                </c:pt>
                <c:pt idx="1880" formatCode="0.00">
                  <c:v>50.57</c:v>
                </c:pt>
                <c:pt idx="1881" formatCode="0.00">
                  <c:v>50.599999999999994</c:v>
                </c:pt>
                <c:pt idx="1882" formatCode="0.00">
                  <c:v>50.64</c:v>
                </c:pt>
                <c:pt idx="1883" formatCode="0.00">
                  <c:v>50.669999999999995</c:v>
                </c:pt>
                <c:pt idx="1884" formatCode="0.00">
                  <c:v>50.699999999999996</c:v>
                </c:pt>
                <c:pt idx="1885" formatCode="0.00">
                  <c:v>50.739999999999995</c:v>
                </c:pt>
                <c:pt idx="1886" formatCode="0.00">
                  <c:v>50.769999999999996</c:v>
                </c:pt>
                <c:pt idx="1887" formatCode="0.00">
                  <c:v>50.8</c:v>
                </c:pt>
                <c:pt idx="1888" formatCode="0.00">
                  <c:v>50.839999999999996</c:v>
                </c:pt>
                <c:pt idx="1889" formatCode="0.00">
                  <c:v>50.87</c:v>
                </c:pt>
                <c:pt idx="1890" formatCode="0.00">
                  <c:v>50.9</c:v>
                </c:pt>
                <c:pt idx="1891" formatCode="0.00">
                  <c:v>50.94</c:v>
                </c:pt>
                <c:pt idx="1892" formatCode="0.00">
                  <c:v>50.97</c:v>
                </c:pt>
                <c:pt idx="1893" formatCode="0.00">
                  <c:v>51</c:v>
                </c:pt>
                <c:pt idx="1894" formatCode="0.00">
                  <c:v>51.04</c:v>
                </c:pt>
                <c:pt idx="1895" formatCode="0.00">
                  <c:v>51.07</c:v>
                </c:pt>
                <c:pt idx="1896" formatCode="0.00">
                  <c:v>51.099999999999994</c:v>
                </c:pt>
                <c:pt idx="1897" formatCode="0.00">
                  <c:v>51.14</c:v>
                </c:pt>
                <c:pt idx="1898" formatCode="0.00">
                  <c:v>51.169999999999995</c:v>
                </c:pt>
                <c:pt idx="1899" formatCode="0.00">
                  <c:v>51.199999999999996</c:v>
                </c:pt>
                <c:pt idx="1900" formatCode="0.00">
                  <c:v>51.239999999999995</c:v>
                </c:pt>
                <c:pt idx="1901" formatCode="0.00">
                  <c:v>51.269999999999996</c:v>
                </c:pt>
                <c:pt idx="1902" formatCode="0.00">
                  <c:v>51.3</c:v>
                </c:pt>
                <c:pt idx="1903" formatCode="0.00">
                  <c:v>51.339999999999996</c:v>
                </c:pt>
                <c:pt idx="1904" formatCode="0.00">
                  <c:v>51.37</c:v>
                </c:pt>
                <c:pt idx="1905" formatCode="0.00">
                  <c:v>51.4</c:v>
                </c:pt>
                <c:pt idx="1906" formatCode="0.00">
                  <c:v>51.44</c:v>
                </c:pt>
                <c:pt idx="1907" formatCode="0.00">
                  <c:v>51.47</c:v>
                </c:pt>
                <c:pt idx="1908" formatCode="0.00">
                  <c:v>51.5</c:v>
                </c:pt>
                <c:pt idx="1909" formatCode="0.00">
                  <c:v>51.54</c:v>
                </c:pt>
                <c:pt idx="1910" formatCode="0.00">
                  <c:v>51.57</c:v>
                </c:pt>
                <c:pt idx="1911" formatCode="0.00">
                  <c:v>51.599999999999994</c:v>
                </c:pt>
                <c:pt idx="1912" formatCode="0.00">
                  <c:v>51.64</c:v>
                </c:pt>
                <c:pt idx="1913" formatCode="0.00">
                  <c:v>51.669999999999995</c:v>
                </c:pt>
                <c:pt idx="1914" formatCode="0.00">
                  <c:v>51.699999999999996</c:v>
                </c:pt>
                <c:pt idx="1915" formatCode="0.00">
                  <c:v>51.739999999999995</c:v>
                </c:pt>
                <c:pt idx="1916" formatCode="0.00">
                  <c:v>51.769999999999996</c:v>
                </c:pt>
                <c:pt idx="1917" formatCode="0.00">
                  <c:v>51.8</c:v>
                </c:pt>
                <c:pt idx="1918" formatCode="0.00">
                  <c:v>51.839999999999996</c:v>
                </c:pt>
                <c:pt idx="1919" formatCode="0.00">
                  <c:v>51.87</c:v>
                </c:pt>
                <c:pt idx="1920" formatCode="0.00">
                  <c:v>51.9</c:v>
                </c:pt>
                <c:pt idx="1921" formatCode="0.00">
                  <c:v>51.939999999999991</c:v>
                </c:pt>
                <c:pt idx="1922" formatCode="0.00">
                  <c:v>51.969999999999992</c:v>
                </c:pt>
                <c:pt idx="1923" formatCode="0.00">
                  <c:v>51.999999999999993</c:v>
                </c:pt>
                <c:pt idx="1924" formatCode="0.00">
                  <c:v>52.04</c:v>
                </c:pt>
                <c:pt idx="1925" formatCode="0.00">
                  <c:v>52.07</c:v>
                </c:pt>
                <c:pt idx="1926" formatCode="0.00">
                  <c:v>52.1</c:v>
                </c:pt>
                <c:pt idx="1927" formatCode="0.00">
                  <c:v>52.139999999999993</c:v>
                </c:pt>
                <c:pt idx="1928" formatCode="0.00">
                  <c:v>52.169999999999995</c:v>
                </c:pt>
                <c:pt idx="1929" formatCode="0.00">
                  <c:v>52.199999999999996</c:v>
                </c:pt>
                <c:pt idx="1930" formatCode="0.00">
                  <c:v>52.24</c:v>
                </c:pt>
                <c:pt idx="1931" formatCode="0.00">
                  <c:v>52.27</c:v>
                </c:pt>
                <c:pt idx="1932" formatCode="0.00">
                  <c:v>52.300000000000004</c:v>
                </c:pt>
                <c:pt idx="1933" formatCode="0.00">
                  <c:v>52.339999999999996</c:v>
                </c:pt>
                <c:pt idx="1934" formatCode="0.00">
                  <c:v>52.37</c:v>
                </c:pt>
                <c:pt idx="1935" formatCode="0.00">
                  <c:v>52.4</c:v>
                </c:pt>
                <c:pt idx="1936" formatCode="0.00">
                  <c:v>52.439999999999991</c:v>
                </c:pt>
                <c:pt idx="1937" formatCode="0.00">
                  <c:v>52.469999999999992</c:v>
                </c:pt>
                <c:pt idx="1938" formatCode="0.00">
                  <c:v>52.499999999999993</c:v>
                </c:pt>
                <c:pt idx="1939" formatCode="0.00">
                  <c:v>52.54</c:v>
                </c:pt>
                <c:pt idx="1940" formatCode="0.00">
                  <c:v>52.57</c:v>
                </c:pt>
                <c:pt idx="1941" formatCode="0.00">
                  <c:v>52.6</c:v>
                </c:pt>
                <c:pt idx="1942" formatCode="0.00">
                  <c:v>52.639999999999993</c:v>
                </c:pt>
                <c:pt idx="1943" formatCode="0.00">
                  <c:v>52.669999999999995</c:v>
                </c:pt>
                <c:pt idx="1944" formatCode="0.00">
                  <c:v>52.699999999999996</c:v>
                </c:pt>
                <c:pt idx="1945" formatCode="0.00">
                  <c:v>52.74</c:v>
                </c:pt>
                <c:pt idx="1946" formatCode="0.00">
                  <c:v>52.77</c:v>
                </c:pt>
                <c:pt idx="1947" formatCode="0.00">
                  <c:v>52.800000000000004</c:v>
                </c:pt>
                <c:pt idx="1948" formatCode="0.00">
                  <c:v>52.839999999999996</c:v>
                </c:pt>
                <c:pt idx="1949" formatCode="0.00">
                  <c:v>52.87</c:v>
                </c:pt>
                <c:pt idx="1950" formatCode="0.00">
                  <c:v>52.9</c:v>
                </c:pt>
                <c:pt idx="1951" formatCode="0.00">
                  <c:v>52.939999999999991</c:v>
                </c:pt>
                <c:pt idx="1952" formatCode="0.00">
                  <c:v>52.969999999999992</c:v>
                </c:pt>
                <c:pt idx="1953" formatCode="0.00">
                  <c:v>52.999999999999993</c:v>
                </c:pt>
                <c:pt idx="1954" formatCode="0.00">
                  <c:v>53.04</c:v>
                </c:pt>
                <c:pt idx="1955" formatCode="0.00">
                  <c:v>53.07</c:v>
                </c:pt>
                <c:pt idx="1956" formatCode="0.00">
                  <c:v>53.1</c:v>
                </c:pt>
                <c:pt idx="1957" formatCode="0.00">
                  <c:v>53.139999999999993</c:v>
                </c:pt>
                <c:pt idx="1958" formatCode="0.00">
                  <c:v>53.169999999999995</c:v>
                </c:pt>
                <c:pt idx="1959" formatCode="0.00">
                  <c:v>53.199999999999996</c:v>
                </c:pt>
                <c:pt idx="1960" formatCode="0.00">
                  <c:v>53.24</c:v>
                </c:pt>
                <c:pt idx="1961" formatCode="0.00">
                  <c:v>53.27</c:v>
                </c:pt>
                <c:pt idx="1962" formatCode="0.00">
                  <c:v>53.300000000000004</c:v>
                </c:pt>
                <c:pt idx="1963" formatCode="0.00">
                  <c:v>53.339999999999996</c:v>
                </c:pt>
                <c:pt idx="1964" formatCode="0.00">
                  <c:v>53.37</c:v>
                </c:pt>
                <c:pt idx="1965" formatCode="0.00">
                  <c:v>53.4</c:v>
                </c:pt>
                <c:pt idx="1966" formatCode="0.00">
                  <c:v>53.439999999999991</c:v>
                </c:pt>
                <c:pt idx="1967" formatCode="0.00">
                  <c:v>53.469999999999992</c:v>
                </c:pt>
                <c:pt idx="1968" formatCode="0.00">
                  <c:v>53.499999999999993</c:v>
                </c:pt>
                <c:pt idx="1969" formatCode="0.00">
                  <c:v>53.54</c:v>
                </c:pt>
                <c:pt idx="1970" formatCode="0.00">
                  <c:v>53.57</c:v>
                </c:pt>
                <c:pt idx="1971" formatCode="0.00">
                  <c:v>53.6</c:v>
                </c:pt>
                <c:pt idx="1972" formatCode="0.00">
                  <c:v>53.639999999999993</c:v>
                </c:pt>
                <c:pt idx="1973" formatCode="0.00">
                  <c:v>53.669999999999995</c:v>
                </c:pt>
                <c:pt idx="1974" formatCode="0.00">
                  <c:v>53.699999999999996</c:v>
                </c:pt>
                <c:pt idx="1975" formatCode="0.00">
                  <c:v>53.74</c:v>
                </c:pt>
                <c:pt idx="1976" formatCode="0.00">
                  <c:v>53.77</c:v>
                </c:pt>
                <c:pt idx="1977" formatCode="0.00">
                  <c:v>53.800000000000004</c:v>
                </c:pt>
                <c:pt idx="1978" formatCode="0.00">
                  <c:v>53.839999999999996</c:v>
                </c:pt>
                <c:pt idx="1979" formatCode="0.00">
                  <c:v>53.87</c:v>
                </c:pt>
                <c:pt idx="1980" formatCode="0.00">
                  <c:v>53.9</c:v>
                </c:pt>
                <c:pt idx="1981" formatCode="0.00">
                  <c:v>53.939999999999991</c:v>
                </c:pt>
                <c:pt idx="1982" formatCode="0.00">
                  <c:v>53.969999999999992</c:v>
                </c:pt>
                <c:pt idx="1983" formatCode="0.00">
                  <c:v>53.999999999999993</c:v>
                </c:pt>
                <c:pt idx="1984" formatCode="0.00">
                  <c:v>54.04</c:v>
                </c:pt>
                <c:pt idx="1985" formatCode="0.00">
                  <c:v>54.07</c:v>
                </c:pt>
                <c:pt idx="1986" formatCode="0.00">
                  <c:v>54.1</c:v>
                </c:pt>
                <c:pt idx="1987" formatCode="0.00">
                  <c:v>54.139999999999993</c:v>
                </c:pt>
                <c:pt idx="1988" formatCode="0.00">
                  <c:v>54.169999999999995</c:v>
                </c:pt>
                <c:pt idx="1989" formatCode="0.00">
                  <c:v>54.199999999999996</c:v>
                </c:pt>
                <c:pt idx="1990" formatCode="0.00">
                  <c:v>54.24</c:v>
                </c:pt>
                <c:pt idx="1991" formatCode="0.00">
                  <c:v>54.27</c:v>
                </c:pt>
                <c:pt idx="1992" formatCode="0.00">
                  <c:v>54.300000000000004</c:v>
                </c:pt>
                <c:pt idx="1993" formatCode="0.00">
                  <c:v>54.339999999999996</c:v>
                </c:pt>
                <c:pt idx="1994" formatCode="0.00">
                  <c:v>54.37</c:v>
                </c:pt>
                <c:pt idx="1995" formatCode="0.00">
                  <c:v>54.4</c:v>
                </c:pt>
                <c:pt idx="1996" formatCode="0.00">
                  <c:v>54.439999999999991</c:v>
                </c:pt>
                <c:pt idx="1997" formatCode="0.00">
                  <c:v>54.469999999999992</c:v>
                </c:pt>
                <c:pt idx="1998" formatCode="0.00">
                  <c:v>54.499999999999993</c:v>
                </c:pt>
                <c:pt idx="1999" formatCode="0.00">
                  <c:v>54.54</c:v>
                </c:pt>
                <c:pt idx="2000" formatCode="0.00">
                  <c:v>54.57</c:v>
                </c:pt>
                <c:pt idx="2001" formatCode="0.00">
                  <c:v>54.6</c:v>
                </c:pt>
                <c:pt idx="2002" formatCode="0.00">
                  <c:v>54.639999999999993</c:v>
                </c:pt>
                <c:pt idx="2003" formatCode="0.00">
                  <c:v>54.669999999999995</c:v>
                </c:pt>
                <c:pt idx="2004" formatCode="0.00">
                  <c:v>54.699999999999996</c:v>
                </c:pt>
              </c:numCache>
            </c:numRef>
          </c:xVal>
          <c:yVal>
            <c:numRef>
              <c:f>IgG!$N$19:$N$2023</c:f>
              <c:numCache>
                <c:formatCode>General</c:formatCode>
                <c:ptCount val="200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0.82</c:v>
                </c:pt>
                <c:pt idx="365">
                  <c:v>0.36599999999999999</c:v>
                </c:pt>
                <c:pt idx="366">
                  <c:v>0.214</c:v>
                </c:pt>
                <c:pt idx="367">
                  <c:v>0.20100000000000001</c:v>
                </c:pt>
                <c:pt idx="368">
                  <c:v>0.2</c:v>
                </c:pt>
                <c:pt idx="369">
                  <c:v>0.2</c:v>
                </c:pt>
                <c:pt idx="370">
                  <c:v>0.2</c:v>
                </c:pt>
                <c:pt idx="371">
                  <c:v>0.19900000000000001</c:v>
                </c:pt>
                <c:pt idx="372">
                  <c:v>0.2</c:v>
                </c:pt>
                <c:pt idx="373">
                  <c:v>0.19900000000000001</c:v>
                </c:pt>
                <c:pt idx="374">
                  <c:v>0.2</c:v>
                </c:pt>
                <c:pt idx="375">
                  <c:v>0.2</c:v>
                </c:pt>
                <c:pt idx="376">
                  <c:v>0.2</c:v>
                </c:pt>
                <c:pt idx="377">
                  <c:v>0.2</c:v>
                </c:pt>
                <c:pt idx="378">
                  <c:v>0.2</c:v>
                </c:pt>
                <c:pt idx="379">
                  <c:v>0.2</c:v>
                </c:pt>
                <c:pt idx="380">
                  <c:v>0.2</c:v>
                </c:pt>
                <c:pt idx="381">
                  <c:v>0.2</c:v>
                </c:pt>
                <c:pt idx="382">
                  <c:v>0.2</c:v>
                </c:pt>
                <c:pt idx="383">
                  <c:v>0.2</c:v>
                </c:pt>
                <c:pt idx="384">
                  <c:v>0.2</c:v>
                </c:pt>
                <c:pt idx="385">
                  <c:v>0.2</c:v>
                </c:pt>
                <c:pt idx="386">
                  <c:v>0.2</c:v>
                </c:pt>
                <c:pt idx="387">
                  <c:v>0.2</c:v>
                </c:pt>
                <c:pt idx="388">
                  <c:v>0.2</c:v>
                </c:pt>
                <c:pt idx="389">
                  <c:v>0.2</c:v>
                </c:pt>
                <c:pt idx="390">
                  <c:v>0.2</c:v>
                </c:pt>
                <c:pt idx="391">
                  <c:v>0.2</c:v>
                </c:pt>
                <c:pt idx="392">
                  <c:v>0.2</c:v>
                </c:pt>
                <c:pt idx="393">
                  <c:v>0.2</c:v>
                </c:pt>
                <c:pt idx="394">
                  <c:v>0.2</c:v>
                </c:pt>
                <c:pt idx="395">
                  <c:v>0.2</c:v>
                </c:pt>
                <c:pt idx="396">
                  <c:v>0.2</c:v>
                </c:pt>
                <c:pt idx="397">
                  <c:v>0.2</c:v>
                </c:pt>
                <c:pt idx="398">
                  <c:v>0.2</c:v>
                </c:pt>
                <c:pt idx="399">
                  <c:v>0.20100000000000001</c:v>
                </c:pt>
                <c:pt idx="400">
                  <c:v>0.2</c:v>
                </c:pt>
                <c:pt idx="401">
                  <c:v>0.2</c:v>
                </c:pt>
                <c:pt idx="402">
                  <c:v>0.2</c:v>
                </c:pt>
                <c:pt idx="403">
                  <c:v>0.2</c:v>
                </c:pt>
                <c:pt idx="404">
                  <c:v>0.2</c:v>
                </c:pt>
                <c:pt idx="405">
                  <c:v>0.2</c:v>
                </c:pt>
                <c:pt idx="406">
                  <c:v>0.2</c:v>
                </c:pt>
                <c:pt idx="407">
                  <c:v>0.2</c:v>
                </c:pt>
                <c:pt idx="408">
                  <c:v>0.2</c:v>
                </c:pt>
                <c:pt idx="409">
                  <c:v>0.2</c:v>
                </c:pt>
                <c:pt idx="410">
                  <c:v>0.2</c:v>
                </c:pt>
                <c:pt idx="411">
                  <c:v>0.2</c:v>
                </c:pt>
                <c:pt idx="412">
                  <c:v>0.2</c:v>
                </c:pt>
                <c:pt idx="413">
                  <c:v>0.2</c:v>
                </c:pt>
                <c:pt idx="414">
                  <c:v>0.2</c:v>
                </c:pt>
                <c:pt idx="415">
                  <c:v>0.2</c:v>
                </c:pt>
                <c:pt idx="416">
                  <c:v>0.2</c:v>
                </c:pt>
                <c:pt idx="417">
                  <c:v>0.2</c:v>
                </c:pt>
                <c:pt idx="418">
                  <c:v>0.2</c:v>
                </c:pt>
                <c:pt idx="419">
                  <c:v>0.2</c:v>
                </c:pt>
                <c:pt idx="420">
                  <c:v>0.2</c:v>
                </c:pt>
                <c:pt idx="421">
                  <c:v>0.20100000000000001</c:v>
                </c:pt>
                <c:pt idx="422">
                  <c:v>0.2</c:v>
                </c:pt>
                <c:pt idx="423">
                  <c:v>0.2</c:v>
                </c:pt>
                <c:pt idx="424">
                  <c:v>0.2</c:v>
                </c:pt>
                <c:pt idx="425">
                  <c:v>0.2</c:v>
                </c:pt>
                <c:pt idx="426">
                  <c:v>0.2</c:v>
                </c:pt>
                <c:pt idx="427">
                  <c:v>0.2</c:v>
                </c:pt>
                <c:pt idx="428">
                  <c:v>0.2</c:v>
                </c:pt>
                <c:pt idx="429">
                  <c:v>0.2</c:v>
                </c:pt>
                <c:pt idx="430">
                  <c:v>0.2</c:v>
                </c:pt>
                <c:pt idx="431">
                  <c:v>0.2</c:v>
                </c:pt>
                <c:pt idx="432">
                  <c:v>0.2</c:v>
                </c:pt>
                <c:pt idx="433">
                  <c:v>0.2</c:v>
                </c:pt>
                <c:pt idx="434">
                  <c:v>0.2</c:v>
                </c:pt>
                <c:pt idx="435">
                  <c:v>0.2</c:v>
                </c:pt>
                <c:pt idx="436">
                  <c:v>0.2</c:v>
                </c:pt>
                <c:pt idx="437">
                  <c:v>0.2</c:v>
                </c:pt>
                <c:pt idx="438">
                  <c:v>0.2</c:v>
                </c:pt>
                <c:pt idx="439">
                  <c:v>0.2</c:v>
                </c:pt>
                <c:pt idx="440">
                  <c:v>0.2</c:v>
                </c:pt>
                <c:pt idx="441">
                  <c:v>0.2</c:v>
                </c:pt>
                <c:pt idx="442">
                  <c:v>0.245</c:v>
                </c:pt>
                <c:pt idx="443">
                  <c:v>0.214</c:v>
                </c:pt>
                <c:pt idx="444">
                  <c:v>0.20399999999999999</c:v>
                </c:pt>
                <c:pt idx="445">
                  <c:v>0.20200000000000001</c:v>
                </c:pt>
                <c:pt idx="446">
                  <c:v>0.20100000000000001</c:v>
                </c:pt>
                <c:pt idx="447">
                  <c:v>0.2</c:v>
                </c:pt>
                <c:pt idx="448">
                  <c:v>0.2</c:v>
                </c:pt>
                <c:pt idx="449">
                  <c:v>0.2</c:v>
                </c:pt>
                <c:pt idx="450">
                  <c:v>0.2</c:v>
                </c:pt>
                <c:pt idx="451">
                  <c:v>0.2</c:v>
                </c:pt>
                <c:pt idx="452">
                  <c:v>0.2</c:v>
                </c:pt>
                <c:pt idx="453">
                  <c:v>0.2</c:v>
                </c:pt>
                <c:pt idx="454">
                  <c:v>0.2</c:v>
                </c:pt>
                <c:pt idx="455">
                  <c:v>0.2</c:v>
                </c:pt>
                <c:pt idx="456">
                  <c:v>0.2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  <c:pt idx="460">
                  <c:v>0.2</c:v>
                </c:pt>
                <c:pt idx="461">
                  <c:v>0.2</c:v>
                </c:pt>
                <c:pt idx="462">
                  <c:v>0.2</c:v>
                </c:pt>
                <c:pt idx="463">
                  <c:v>0.2</c:v>
                </c:pt>
                <c:pt idx="464">
                  <c:v>0.19900000000000001</c:v>
                </c:pt>
                <c:pt idx="465">
                  <c:v>0.2</c:v>
                </c:pt>
                <c:pt idx="466">
                  <c:v>0.2</c:v>
                </c:pt>
                <c:pt idx="467">
                  <c:v>0.2</c:v>
                </c:pt>
                <c:pt idx="468">
                  <c:v>0.2</c:v>
                </c:pt>
                <c:pt idx="469">
                  <c:v>0.2</c:v>
                </c:pt>
                <c:pt idx="470">
                  <c:v>0.2</c:v>
                </c:pt>
                <c:pt idx="471">
                  <c:v>0.2</c:v>
                </c:pt>
                <c:pt idx="472">
                  <c:v>0.26600000000000001</c:v>
                </c:pt>
                <c:pt idx="473">
                  <c:v>0.221</c:v>
                </c:pt>
                <c:pt idx="474">
                  <c:v>0.20699999999999999</c:v>
                </c:pt>
                <c:pt idx="475">
                  <c:v>0.20200000000000001</c:v>
                </c:pt>
                <c:pt idx="476">
                  <c:v>0.20100000000000001</c:v>
                </c:pt>
                <c:pt idx="477">
                  <c:v>0.2</c:v>
                </c:pt>
                <c:pt idx="478">
                  <c:v>0.2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0.2</c:v>
                </c:pt>
                <c:pt idx="485">
                  <c:v>0.2</c:v>
                </c:pt>
                <c:pt idx="486">
                  <c:v>0.2</c:v>
                </c:pt>
                <c:pt idx="487">
                  <c:v>0.19900000000000001</c:v>
                </c:pt>
                <c:pt idx="488">
                  <c:v>0.2</c:v>
                </c:pt>
                <c:pt idx="489">
                  <c:v>0.2</c:v>
                </c:pt>
                <c:pt idx="490">
                  <c:v>0.2</c:v>
                </c:pt>
                <c:pt idx="491">
                  <c:v>0.2</c:v>
                </c:pt>
                <c:pt idx="492">
                  <c:v>0.2</c:v>
                </c:pt>
                <c:pt idx="493">
                  <c:v>0.2</c:v>
                </c:pt>
                <c:pt idx="494">
                  <c:v>0.2</c:v>
                </c:pt>
                <c:pt idx="495">
                  <c:v>0.2</c:v>
                </c:pt>
                <c:pt idx="496">
                  <c:v>0.2</c:v>
                </c:pt>
                <c:pt idx="497">
                  <c:v>0.2</c:v>
                </c:pt>
                <c:pt idx="498">
                  <c:v>0.2</c:v>
                </c:pt>
                <c:pt idx="499">
                  <c:v>0.2</c:v>
                </c:pt>
                <c:pt idx="500">
                  <c:v>0.2</c:v>
                </c:pt>
                <c:pt idx="501">
                  <c:v>0.2</c:v>
                </c:pt>
                <c:pt idx="502">
                  <c:v>0.60099999999999998</c:v>
                </c:pt>
                <c:pt idx="503">
                  <c:v>0.23200000000000001</c:v>
                </c:pt>
                <c:pt idx="504">
                  <c:v>0.21</c:v>
                </c:pt>
                <c:pt idx="505">
                  <c:v>0.20300000000000001</c:v>
                </c:pt>
                <c:pt idx="506">
                  <c:v>0.20100000000000001</c:v>
                </c:pt>
                <c:pt idx="507">
                  <c:v>0.20100000000000001</c:v>
                </c:pt>
                <c:pt idx="508">
                  <c:v>0.2</c:v>
                </c:pt>
                <c:pt idx="509">
                  <c:v>0.2</c:v>
                </c:pt>
                <c:pt idx="510">
                  <c:v>0.2</c:v>
                </c:pt>
                <c:pt idx="511">
                  <c:v>0.2</c:v>
                </c:pt>
                <c:pt idx="512">
                  <c:v>0.2</c:v>
                </c:pt>
                <c:pt idx="513">
                  <c:v>0.2</c:v>
                </c:pt>
                <c:pt idx="514">
                  <c:v>0.2</c:v>
                </c:pt>
                <c:pt idx="515">
                  <c:v>0.2</c:v>
                </c:pt>
                <c:pt idx="516">
                  <c:v>0.2</c:v>
                </c:pt>
                <c:pt idx="517">
                  <c:v>0.2</c:v>
                </c:pt>
                <c:pt idx="518">
                  <c:v>0.2</c:v>
                </c:pt>
                <c:pt idx="519">
                  <c:v>0.2</c:v>
                </c:pt>
                <c:pt idx="520">
                  <c:v>0.20100000000000001</c:v>
                </c:pt>
                <c:pt idx="521">
                  <c:v>0.2</c:v>
                </c:pt>
                <c:pt idx="522">
                  <c:v>0.2</c:v>
                </c:pt>
                <c:pt idx="523">
                  <c:v>0.2</c:v>
                </c:pt>
                <c:pt idx="524">
                  <c:v>0.2</c:v>
                </c:pt>
                <c:pt idx="525">
                  <c:v>0.2</c:v>
                </c:pt>
                <c:pt idx="526">
                  <c:v>0.2</c:v>
                </c:pt>
                <c:pt idx="527">
                  <c:v>0.2</c:v>
                </c:pt>
                <c:pt idx="528">
                  <c:v>0.2</c:v>
                </c:pt>
                <c:pt idx="529">
                  <c:v>0.2</c:v>
                </c:pt>
                <c:pt idx="530">
                  <c:v>0.2</c:v>
                </c:pt>
                <c:pt idx="531">
                  <c:v>0.2</c:v>
                </c:pt>
                <c:pt idx="532">
                  <c:v>0.2</c:v>
                </c:pt>
                <c:pt idx="533">
                  <c:v>0.247</c:v>
                </c:pt>
                <c:pt idx="534">
                  <c:v>0.215</c:v>
                </c:pt>
                <c:pt idx="535">
                  <c:v>0.20399999999999999</c:v>
                </c:pt>
                <c:pt idx="536">
                  <c:v>0.20200000000000001</c:v>
                </c:pt>
                <c:pt idx="537">
                  <c:v>0.20100000000000001</c:v>
                </c:pt>
                <c:pt idx="538">
                  <c:v>0.2</c:v>
                </c:pt>
                <c:pt idx="539">
                  <c:v>0.2</c:v>
                </c:pt>
                <c:pt idx="540">
                  <c:v>0.2</c:v>
                </c:pt>
                <c:pt idx="541">
                  <c:v>0.2</c:v>
                </c:pt>
                <c:pt idx="542">
                  <c:v>0.2</c:v>
                </c:pt>
                <c:pt idx="543">
                  <c:v>0.2</c:v>
                </c:pt>
                <c:pt idx="544">
                  <c:v>0.2</c:v>
                </c:pt>
                <c:pt idx="545">
                  <c:v>0.2</c:v>
                </c:pt>
                <c:pt idx="546">
                  <c:v>0.2</c:v>
                </c:pt>
                <c:pt idx="547">
                  <c:v>0.2</c:v>
                </c:pt>
                <c:pt idx="548">
                  <c:v>0.2</c:v>
                </c:pt>
                <c:pt idx="549">
                  <c:v>0.2</c:v>
                </c:pt>
                <c:pt idx="550">
                  <c:v>0.2</c:v>
                </c:pt>
                <c:pt idx="551">
                  <c:v>0.2</c:v>
                </c:pt>
                <c:pt idx="552">
                  <c:v>0.2</c:v>
                </c:pt>
                <c:pt idx="553">
                  <c:v>0.2</c:v>
                </c:pt>
                <c:pt idx="554">
                  <c:v>0.2</c:v>
                </c:pt>
                <c:pt idx="555">
                  <c:v>0.2</c:v>
                </c:pt>
                <c:pt idx="556">
                  <c:v>0.2</c:v>
                </c:pt>
                <c:pt idx="557">
                  <c:v>0.2</c:v>
                </c:pt>
                <c:pt idx="558">
                  <c:v>0.2</c:v>
                </c:pt>
                <c:pt idx="559">
                  <c:v>0.2</c:v>
                </c:pt>
                <c:pt idx="560">
                  <c:v>0.2</c:v>
                </c:pt>
                <c:pt idx="561">
                  <c:v>0.2</c:v>
                </c:pt>
                <c:pt idx="562">
                  <c:v>0.2</c:v>
                </c:pt>
                <c:pt idx="563">
                  <c:v>0.26900000000000002</c:v>
                </c:pt>
                <c:pt idx="564">
                  <c:v>0.221</c:v>
                </c:pt>
                <c:pt idx="565">
                  <c:v>0.20699999999999999</c:v>
                </c:pt>
                <c:pt idx="566">
                  <c:v>0.20200000000000001</c:v>
                </c:pt>
                <c:pt idx="567">
                  <c:v>0.2</c:v>
                </c:pt>
                <c:pt idx="568">
                  <c:v>0.2</c:v>
                </c:pt>
                <c:pt idx="569">
                  <c:v>0.2</c:v>
                </c:pt>
                <c:pt idx="570">
                  <c:v>0.2</c:v>
                </c:pt>
                <c:pt idx="571">
                  <c:v>0.2</c:v>
                </c:pt>
                <c:pt idx="572">
                  <c:v>0.2</c:v>
                </c:pt>
                <c:pt idx="573">
                  <c:v>0.2</c:v>
                </c:pt>
                <c:pt idx="574">
                  <c:v>0.2</c:v>
                </c:pt>
                <c:pt idx="575">
                  <c:v>0.2</c:v>
                </c:pt>
                <c:pt idx="576">
                  <c:v>0.2</c:v>
                </c:pt>
                <c:pt idx="577">
                  <c:v>0.2</c:v>
                </c:pt>
                <c:pt idx="578">
                  <c:v>0.2</c:v>
                </c:pt>
                <c:pt idx="579">
                  <c:v>0.2</c:v>
                </c:pt>
                <c:pt idx="580">
                  <c:v>0.2</c:v>
                </c:pt>
                <c:pt idx="581">
                  <c:v>0.2</c:v>
                </c:pt>
                <c:pt idx="582">
                  <c:v>0.2</c:v>
                </c:pt>
                <c:pt idx="583">
                  <c:v>0.20100000000000001</c:v>
                </c:pt>
                <c:pt idx="584">
                  <c:v>0.2</c:v>
                </c:pt>
                <c:pt idx="585">
                  <c:v>0.2</c:v>
                </c:pt>
                <c:pt idx="586">
                  <c:v>0.2</c:v>
                </c:pt>
                <c:pt idx="587">
                  <c:v>0.2</c:v>
                </c:pt>
                <c:pt idx="588">
                  <c:v>0.2</c:v>
                </c:pt>
                <c:pt idx="589">
                  <c:v>0.2</c:v>
                </c:pt>
                <c:pt idx="590">
                  <c:v>0.20100000000000001</c:v>
                </c:pt>
                <c:pt idx="591">
                  <c:v>0.2</c:v>
                </c:pt>
                <c:pt idx="592">
                  <c:v>0.2</c:v>
                </c:pt>
                <c:pt idx="593">
                  <c:v>0.74</c:v>
                </c:pt>
                <c:pt idx="594">
                  <c:v>0.23</c:v>
                </c:pt>
                <c:pt idx="595">
                  <c:v>0.21</c:v>
                </c:pt>
                <c:pt idx="596">
                  <c:v>0.20300000000000001</c:v>
                </c:pt>
                <c:pt idx="597">
                  <c:v>0.20100000000000001</c:v>
                </c:pt>
                <c:pt idx="598">
                  <c:v>0.2</c:v>
                </c:pt>
                <c:pt idx="599">
                  <c:v>0.2</c:v>
                </c:pt>
                <c:pt idx="600">
                  <c:v>0.2</c:v>
                </c:pt>
                <c:pt idx="601">
                  <c:v>0.2</c:v>
                </c:pt>
                <c:pt idx="602">
                  <c:v>0.2</c:v>
                </c:pt>
                <c:pt idx="603">
                  <c:v>0.2</c:v>
                </c:pt>
                <c:pt idx="604">
                  <c:v>0.2</c:v>
                </c:pt>
                <c:pt idx="605">
                  <c:v>0.2</c:v>
                </c:pt>
                <c:pt idx="606">
                  <c:v>0.2</c:v>
                </c:pt>
                <c:pt idx="607">
                  <c:v>0.2</c:v>
                </c:pt>
                <c:pt idx="608">
                  <c:v>0.2</c:v>
                </c:pt>
                <c:pt idx="609">
                  <c:v>0.2</c:v>
                </c:pt>
                <c:pt idx="610">
                  <c:v>0.2</c:v>
                </c:pt>
                <c:pt idx="611">
                  <c:v>0.2</c:v>
                </c:pt>
                <c:pt idx="612">
                  <c:v>0.2</c:v>
                </c:pt>
                <c:pt idx="613">
                  <c:v>0.2</c:v>
                </c:pt>
                <c:pt idx="614">
                  <c:v>0.2</c:v>
                </c:pt>
                <c:pt idx="615">
                  <c:v>0.2</c:v>
                </c:pt>
                <c:pt idx="616">
                  <c:v>0.2</c:v>
                </c:pt>
                <c:pt idx="617">
                  <c:v>0.2</c:v>
                </c:pt>
                <c:pt idx="618">
                  <c:v>0.2</c:v>
                </c:pt>
                <c:pt idx="619">
                  <c:v>0.2</c:v>
                </c:pt>
                <c:pt idx="620">
                  <c:v>0.2</c:v>
                </c:pt>
                <c:pt idx="621">
                  <c:v>0.19900000000000001</c:v>
                </c:pt>
                <c:pt idx="622">
                  <c:v>0.2</c:v>
                </c:pt>
                <c:pt idx="623">
                  <c:v>0.2</c:v>
                </c:pt>
                <c:pt idx="624">
                  <c:v>0.245</c:v>
                </c:pt>
                <c:pt idx="625">
                  <c:v>0.214</c:v>
                </c:pt>
                <c:pt idx="626">
                  <c:v>0.20499999999999999</c:v>
                </c:pt>
                <c:pt idx="627">
                  <c:v>0.20200000000000001</c:v>
                </c:pt>
                <c:pt idx="628">
                  <c:v>0.2</c:v>
                </c:pt>
                <c:pt idx="629">
                  <c:v>0.2</c:v>
                </c:pt>
                <c:pt idx="630">
                  <c:v>0.2</c:v>
                </c:pt>
                <c:pt idx="631">
                  <c:v>0.2</c:v>
                </c:pt>
                <c:pt idx="632">
                  <c:v>0.2</c:v>
                </c:pt>
                <c:pt idx="633">
                  <c:v>0.2</c:v>
                </c:pt>
                <c:pt idx="634">
                  <c:v>0.2</c:v>
                </c:pt>
                <c:pt idx="635">
                  <c:v>0.2</c:v>
                </c:pt>
                <c:pt idx="636">
                  <c:v>0.2</c:v>
                </c:pt>
                <c:pt idx="637">
                  <c:v>0.2</c:v>
                </c:pt>
                <c:pt idx="638">
                  <c:v>0.2</c:v>
                </c:pt>
                <c:pt idx="639">
                  <c:v>0.2</c:v>
                </c:pt>
                <c:pt idx="640">
                  <c:v>0.2</c:v>
                </c:pt>
                <c:pt idx="641">
                  <c:v>0.2</c:v>
                </c:pt>
                <c:pt idx="642">
                  <c:v>0.2</c:v>
                </c:pt>
                <c:pt idx="643">
                  <c:v>0.2</c:v>
                </c:pt>
                <c:pt idx="644">
                  <c:v>0.2</c:v>
                </c:pt>
                <c:pt idx="645">
                  <c:v>0.2</c:v>
                </c:pt>
                <c:pt idx="646">
                  <c:v>0.2</c:v>
                </c:pt>
                <c:pt idx="647">
                  <c:v>0.2</c:v>
                </c:pt>
                <c:pt idx="648">
                  <c:v>0.2</c:v>
                </c:pt>
                <c:pt idx="649">
                  <c:v>0.2</c:v>
                </c:pt>
                <c:pt idx="650">
                  <c:v>0.2</c:v>
                </c:pt>
                <c:pt idx="651">
                  <c:v>0.2</c:v>
                </c:pt>
                <c:pt idx="652">
                  <c:v>0.2</c:v>
                </c:pt>
                <c:pt idx="653">
                  <c:v>0.2</c:v>
                </c:pt>
                <c:pt idx="654">
                  <c:v>0.26900000000000002</c:v>
                </c:pt>
                <c:pt idx="655">
                  <c:v>0.22</c:v>
                </c:pt>
                <c:pt idx="656">
                  <c:v>0.20699999999999999</c:v>
                </c:pt>
                <c:pt idx="657">
                  <c:v>0.20300000000000001</c:v>
                </c:pt>
                <c:pt idx="658">
                  <c:v>0.20100000000000001</c:v>
                </c:pt>
                <c:pt idx="659">
                  <c:v>0.2</c:v>
                </c:pt>
                <c:pt idx="660">
                  <c:v>0.2</c:v>
                </c:pt>
                <c:pt idx="661">
                  <c:v>0.2</c:v>
                </c:pt>
                <c:pt idx="662">
                  <c:v>0.2</c:v>
                </c:pt>
                <c:pt idx="663">
                  <c:v>0.2</c:v>
                </c:pt>
                <c:pt idx="664">
                  <c:v>0.19900000000000001</c:v>
                </c:pt>
                <c:pt idx="665">
                  <c:v>0.2</c:v>
                </c:pt>
                <c:pt idx="666">
                  <c:v>0.2</c:v>
                </c:pt>
                <c:pt idx="667">
                  <c:v>0.2</c:v>
                </c:pt>
                <c:pt idx="668">
                  <c:v>0.2</c:v>
                </c:pt>
                <c:pt idx="669">
                  <c:v>0.2</c:v>
                </c:pt>
                <c:pt idx="670">
                  <c:v>0.2</c:v>
                </c:pt>
                <c:pt idx="671">
                  <c:v>0.2</c:v>
                </c:pt>
                <c:pt idx="672">
                  <c:v>0.2</c:v>
                </c:pt>
                <c:pt idx="673">
                  <c:v>0.19900000000000001</c:v>
                </c:pt>
                <c:pt idx="674">
                  <c:v>0.2</c:v>
                </c:pt>
                <c:pt idx="675">
                  <c:v>0.2</c:v>
                </c:pt>
                <c:pt idx="676">
                  <c:v>0.2</c:v>
                </c:pt>
                <c:pt idx="677">
                  <c:v>0.2</c:v>
                </c:pt>
                <c:pt idx="678">
                  <c:v>0.20100000000000001</c:v>
                </c:pt>
                <c:pt idx="679">
                  <c:v>0.2</c:v>
                </c:pt>
                <c:pt idx="680">
                  <c:v>0.2</c:v>
                </c:pt>
                <c:pt idx="681">
                  <c:v>0.2</c:v>
                </c:pt>
                <c:pt idx="682">
                  <c:v>0.2</c:v>
                </c:pt>
                <c:pt idx="683">
                  <c:v>0.2</c:v>
                </c:pt>
                <c:pt idx="684">
                  <c:v>0.13300000000000001</c:v>
                </c:pt>
                <c:pt idx="685">
                  <c:v>0.22900000000000001</c:v>
                </c:pt>
                <c:pt idx="686">
                  <c:v>0.20899999999999999</c:v>
                </c:pt>
                <c:pt idx="687">
                  <c:v>0.20300000000000001</c:v>
                </c:pt>
                <c:pt idx="688">
                  <c:v>0.20100000000000001</c:v>
                </c:pt>
                <c:pt idx="689">
                  <c:v>0.2</c:v>
                </c:pt>
                <c:pt idx="690">
                  <c:v>0.2</c:v>
                </c:pt>
                <c:pt idx="691">
                  <c:v>0.2</c:v>
                </c:pt>
                <c:pt idx="692">
                  <c:v>0.2</c:v>
                </c:pt>
                <c:pt idx="693">
                  <c:v>0.2</c:v>
                </c:pt>
                <c:pt idx="694">
                  <c:v>0.2</c:v>
                </c:pt>
                <c:pt idx="695">
                  <c:v>0.2</c:v>
                </c:pt>
                <c:pt idx="696">
                  <c:v>0.2</c:v>
                </c:pt>
                <c:pt idx="697">
                  <c:v>0.2</c:v>
                </c:pt>
                <c:pt idx="698">
                  <c:v>0.2</c:v>
                </c:pt>
                <c:pt idx="699">
                  <c:v>0.2</c:v>
                </c:pt>
                <c:pt idx="700">
                  <c:v>0.2</c:v>
                </c:pt>
                <c:pt idx="701">
                  <c:v>0.2</c:v>
                </c:pt>
                <c:pt idx="702">
                  <c:v>0.2</c:v>
                </c:pt>
                <c:pt idx="703">
                  <c:v>0.2</c:v>
                </c:pt>
                <c:pt idx="704">
                  <c:v>0.20100000000000001</c:v>
                </c:pt>
                <c:pt idx="705">
                  <c:v>0.2</c:v>
                </c:pt>
                <c:pt idx="706">
                  <c:v>0.2</c:v>
                </c:pt>
                <c:pt idx="707">
                  <c:v>0.2</c:v>
                </c:pt>
                <c:pt idx="708">
                  <c:v>0.2</c:v>
                </c:pt>
                <c:pt idx="709">
                  <c:v>0.2</c:v>
                </c:pt>
                <c:pt idx="710">
                  <c:v>0.2</c:v>
                </c:pt>
                <c:pt idx="711">
                  <c:v>0.2</c:v>
                </c:pt>
                <c:pt idx="712">
                  <c:v>0.2</c:v>
                </c:pt>
                <c:pt idx="713">
                  <c:v>0.2</c:v>
                </c:pt>
                <c:pt idx="714">
                  <c:v>0.20100000000000001</c:v>
                </c:pt>
                <c:pt idx="715">
                  <c:v>0.24199999999999999</c:v>
                </c:pt>
                <c:pt idx="716">
                  <c:v>0.21299999999999999</c:v>
                </c:pt>
                <c:pt idx="717">
                  <c:v>0.20399999999999999</c:v>
                </c:pt>
                <c:pt idx="718">
                  <c:v>0.20100000000000001</c:v>
                </c:pt>
                <c:pt idx="719">
                  <c:v>0.2</c:v>
                </c:pt>
                <c:pt idx="720">
                  <c:v>0.2</c:v>
                </c:pt>
                <c:pt idx="721">
                  <c:v>0.2</c:v>
                </c:pt>
                <c:pt idx="722">
                  <c:v>0.2</c:v>
                </c:pt>
                <c:pt idx="723">
                  <c:v>0.2</c:v>
                </c:pt>
                <c:pt idx="724">
                  <c:v>0.2</c:v>
                </c:pt>
                <c:pt idx="725">
                  <c:v>0.2</c:v>
                </c:pt>
                <c:pt idx="726">
                  <c:v>0.2</c:v>
                </c:pt>
                <c:pt idx="727">
                  <c:v>0.2</c:v>
                </c:pt>
                <c:pt idx="728">
                  <c:v>0.2</c:v>
                </c:pt>
                <c:pt idx="729">
                  <c:v>0.2</c:v>
                </c:pt>
                <c:pt idx="730">
                  <c:v>0.2</c:v>
                </c:pt>
                <c:pt idx="731">
                  <c:v>0.2</c:v>
                </c:pt>
                <c:pt idx="732">
                  <c:v>0.2</c:v>
                </c:pt>
                <c:pt idx="733">
                  <c:v>0.2</c:v>
                </c:pt>
                <c:pt idx="734">
                  <c:v>0.2</c:v>
                </c:pt>
                <c:pt idx="735">
                  <c:v>0.2</c:v>
                </c:pt>
                <c:pt idx="736">
                  <c:v>0.2</c:v>
                </c:pt>
                <c:pt idx="737">
                  <c:v>0.2</c:v>
                </c:pt>
                <c:pt idx="738">
                  <c:v>0.2</c:v>
                </c:pt>
                <c:pt idx="739">
                  <c:v>0.2</c:v>
                </c:pt>
                <c:pt idx="740">
                  <c:v>0.19900000000000001</c:v>
                </c:pt>
                <c:pt idx="741">
                  <c:v>0.2</c:v>
                </c:pt>
                <c:pt idx="742">
                  <c:v>0.2</c:v>
                </c:pt>
                <c:pt idx="743">
                  <c:v>0.2</c:v>
                </c:pt>
                <c:pt idx="744">
                  <c:v>0.2</c:v>
                </c:pt>
                <c:pt idx="745">
                  <c:v>0.25800000000000001</c:v>
                </c:pt>
                <c:pt idx="746">
                  <c:v>0.219</c:v>
                </c:pt>
                <c:pt idx="747">
                  <c:v>0.20699999999999999</c:v>
                </c:pt>
                <c:pt idx="748">
                  <c:v>0.20200000000000001</c:v>
                </c:pt>
                <c:pt idx="749">
                  <c:v>0.20100000000000001</c:v>
                </c:pt>
                <c:pt idx="750">
                  <c:v>0.2</c:v>
                </c:pt>
                <c:pt idx="751">
                  <c:v>0.2</c:v>
                </c:pt>
                <c:pt idx="752">
                  <c:v>0.2</c:v>
                </c:pt>
                <c:pt idx="753">
                  <c:v>0.2</c:v>
                </c:pt>
                <c:pt idx="754">
                  <c:v>0.2</c:v>
                </c:pt>
                <c:pt idx="755">
                  <c:v>0.19900000000000001</c:v>
                </c:pt>
                <c:pt idx="756">
                  <c:v>0.2</c:v>
                </c:pt>
                <c:pt idx="757">
                  <c:v>0.2</c:v>
                </c:pt>
                <c:pt idx="758">
                  <c:v>0.2</c:v>
                </c:pt>
                <c:pt idx="759">
                  <c:v>0.2</c:v>
                </c:pt>
                <c:pt idx="760">
                  <c:v>0.2</c:v>
                </c:pt>
                <c:pt idx="761">
                  <c:v>0.2</c:v>
                </c:pt>
                <c:pt idx="762">
                  <c:v>0.2</c:v>
                </c:pt>
                <c:pt idx="763">
                  <c:v>0.2</c:v>
                </c:pt>
                <c:pt idx="764">
                  <c:v>0.2</c:v>
                </c:pt>
                <c:pt idx="765">
                  <c:v>0.2</c:v>
                </c:pt>
                <c:pt idx="766">
                  <c:v>0.2</c:v>
                </c:pt>
                <c:pt idx="767">
                  <c:v>0.2</c:v>
                </c:pt>
                <c:pt idx="768">
                  <c:v>0.20100000000000001</c:v>
                </c:pt>
                <c:pt idx="769">
                  <c:v>0.2</c:v>
                </c:pt>
                <c:pt idx="770">
                  <c:v>0.2</c:v>
                </c:pt>
                <c:pt idx="771">
                  <c:v>0.2</c:v>
                </c:pt>
                <c:pt idx="772">
                  <c:v>0.2</c:v>
                </c:pt>
                <c:pt idx="773">
                  <c:v>0.2</c:v>
                </c:pt>
                <c:pt idx="774">
                  <c:v>0.2</c:v>
                </c:pt>
                <c:pt idx="775">
                  <c:v>0.22</c:v>
                </c:pt>
                <c:pt idx="776">
                  <c:v>0.22600000000000001</c:v>
                </c:pt>
                <c:pt idx="777">
                  <c:v>0.20799999999999999</c:v>
                </c:pt>
                <c:pt idx="778">
                  <c:v>0.20200000000000001</c:v>
                </c:pt>
                <c:pt idx="779">
                  <c:v>0.2</c:v>
                </c:pt>
                <c:pt idx="780">
                  <c:v>0.2</c:v>
                </c:pt>
                <c:pt idx="781">
                  <c:v>0.2</c:v>
                </c:pt>
                <c:pt idx="782">
                  <c:v>0.2</c:v>
                </c:pt>
                <c:pt idx="783">
                  <c:v>0.2</c:v>
                </c:pt>
                <c:pt idx="784">
                  <c:v>0.2</c:v>
                </c:pt>
                <c:pt idx="785">
                  <c:v>0.2</c:v>
                </c:pt>
                <c:pt idx="786">
                  <c:v>0.2</c:v>
                </c:pt>
                <c:pt idx="787">
                  <c:v>0.2</c:v>
                </c:pt>
                <c:pt idx="788">
                  <c:v>0.2</c:v>
                </c:pt>
                <c:pt idx="789">
                  <c:v>0.2</c:v>
                </c:pt>
                <c:pt idx="790">
                  <c:v>0.2</c:v>
                </c:pt>
                <c:pt idx="791">
                  <c:v>0.2</c:v>
                </c:pt>
                <c:pt idx="792">
                  <c:v>0.2</c:v>
                </c:pt>
                <c:pt idx="793">
                  <c:v>0.19900000000000001</c:v>
                </c:pt>
                <c:pt idx="794">
                  <c:v>0.2</c:v>
                </c:pt>
                <c:pt idx="795">
                  <c:v>0.2</c:v>
                </c:pt>
                <c:pt idx="796">
                  <c:v>0.2</c:v>
                </c:pt>
                <c:pt idx="797">
                  <c:v>0.2</c:v>
                </c:pt>
                <c:pt idx="798">
                  <c:v>0.2</c:v>
                </c:pt>
                <c:pt idx="799">
                  <c:v>0.2</c:v>
                </c:pt>
                <c:pt idx="800">
                  <c:v>0.2</c:v>
                </c:pt>
                <c:pt idx="801">
                  <c:v>0.2</c:v>
                </c:pt>
                <c:pt idx="802">
                  <c:v>0.2</c:v>
                </c:pt>
                <c:pt idx="803">
                  <c:v>0.2</c:v>
                </c:pt>
                <c:pt idx="804">
                  <c:v>0.2</c:v>
                </c:pt>
                <c:pt idx="805">
                  <c:v>0.36299999999999999</c:v>
                </c:pt>
                <c:pt idx="806">
                  <c:v>0.23599999999999999</c:v>
                </c:pt>
                <c:pt idx="807">
                  <c:v>0.21099999999999999</c:v>
                </c:pt>
                <c:pt idx="808">
                  <c:v>0.20300000000000001</c:v>
                </c:pt>
                <c:pt idx="809">
                  <c:v>0.20100000000000001</c:v>
                </c:pt>
                <c:pt idx="810">
                  <c:v>0.2</c:v>
                </c:pt>
                <c:pt idx="811">
                  <c:v>0.2</c:v>
                </c:pt>
                <c:pt idx="812">
                  <c:v>0.2</c:v>
                </c:pt>
                <c:pt idx="813">
                  <c:v>0.2</c:v>
                </c:pt>
                <c:pt idx="814">
                  <c:v>0.2</c:v>
                </c:pt>
                <c:pt idx="815">
                  <c:v>0.2</c:v>
                </c:pt>
                <c:pt idx="816">
                  <c:v>0.2</c:v>
                </c:pt>
                <c:pt idx="817">
                  <c:v>0.2</c:v>
                </c:pt>
                <c:pt idx="818">
                  <c:v>0.2</c:v>
                </c:pt>
                <c:pt idx="819">
                  <c:v>0.2</c:v>
                </c:pt>
                <c:pt idx="820">
                  <c:v>0.2</c:v>
                </c:pt>
                <c:pt idx="821">
                  <c:v>0.2</c:v>
                </c:pt>
                <c:pt idx="822">
                  <c:v>0.2</c:v>
                </c:pt>
                <c:pt idx="823">
                  <c:v>0.2</c:v>
                </c:pt>
                <c:pt idx="824">
                  <c:v>0.2</c:v>
                </c:pt>
                <c:pt idx="825">
                  <c:v>0.2</c:v>
                </c:pt>
                <c:pt idx="826">
                  <c:v>0.2</c:v>
                </c:pt>
                <c:pt idx="827">
                  <c:v>0.2</c:v>
                </c:pt>
                <c:pt idx="828">
                  <c:v>0.2</c:v>
                </c:pt>
                <c:pt idx="829">
                  <c:v>0.2</c:v>
                </c:pt>
                <c:pt idx="830">
                  <c:v>0.2</c:v>
                </c:pt>
                <c:pt idx="831">
                  <c:v>0.2</c:v>
                </c:pt>
                <c:pt idx="832">
                  <c:v>0.2</c:v>
                </c:pt>
                <c:pt idx="833">
                  <c:v>0.2</c:v>
                </c:pt>
                <c:pt idx="834">
                  <c:v>0.2</c:v>
                </c:pt>
                <c:pt idx="835">
                  <c:v>0.2</c:v>
                </c:pt>
                <c:pt idx="836">
                  <c:v>0.25</c:v>
                </c:pt>
                <c:pt idx="837">
                  <c:v>0.214</c:v>
                </c:pt>
                <c:pt idx="838">
                  <c:v>0.20399999999999999</c:v>
                </c:pt>
                <c:pt idx="839">
                  <c:v>0.20200000000000001</c:v>
                </c:pt>
                <c:pt idx="840">
                  <c:v>0.2</c:v>
                </c:pt>
                <c:pt idx="841">
                  <c:v>0.2</c:v>
                </c:pt>
                <c:pt idx="842">
                  <c:v>0.2</c:v>
                </c:pt>
                <c:pt idx="843">
                  <c:v>0.2</c:v>
                </c:pt>
                <c:pt idx="844">
                  <c:v>0.2</c:v>
                </c:pt>
                <c:pt idx="845">
                  <c:v>0.2</c:v>
                </c:pt>
                <c:pt idx="846">
                  <c:v>0.2</c:v>
                </c:pt>
                <c:pt idx="847">
                  <c:v>0.2</c:v>
                </c:pt>
                <c:pt idx="848">
                  <c:v>0.2</c:v>
                </c:pt>
                <c:pt idx="849">
                  <c:v>0.2</c:v>
                </c:pt>
                <c:pt idx="850">
                  <c:v>0.2</c:v>
                </c:pt>
                <c:pt idx="851">
                  <c:v>0.2</c:v>
                </c:pt>
                <c:pt idx="852">
                  <c:v>0.2</c:v>
                </c:pt>
                <c:pt idx="853">
                  <c:v>0.2</c:v>
                </c:pt>
                <c:pt idx="854">
                  <c:v>0.2</c:v>
                </c:pt>
                <c:pt idx="855">
                  <c:v>0.2</c:v>
                </c:pt>
                <c:pt idx="856">
                  <c:v>0.2</c:v>
                </c:pt>
                <c:pt idx="857">
                  <c:v>0.2</c:v>
                </c:pt>
                <c:pt idx="858">
                  <c:v>0.2</c:v>
                </c:pt>
                <c:pt idx="859">
                  <c:v>0.2</c:v>
                </c:pt>
                <c:pt idx="860">
                  <c:v>0.2</c:v>
                </c:pt>
                <c:pt idx="861">
                  <c:v>0.2</c:v>
                </c:pt>
                <c:pt idx="862">
                  <c:v>0.2</c:v>
                </c:pt>
                <c:pt idx="863">
                  <c:v>0.2</c:v>
                </c:pt>
                <c:pt idx="864">
                  <c:v>0.2</c:v>
                </c:pt>
                <c:pt idx="865">
                  <c:v>0.2</c:v>
                </c:pt>
                <c:pt idx="866">
                  <c:v>0.26</c:v>
                </c:pt>
                <c:pt idx="867">
                  <c:v>0.214</c:v>
                </c:pt>
                <c:pt idx="868">
                  <c:v>0.20399999999999999</c:v>
                </c:pt>
                <c:pt idx="869">
                  <c:v>0.20100000000000001</c:v>
                </c:pt>
                <c:pt idx="870">
                  <c:v>0.2</c:v>
                </c:pt>
                <c:pt idx="871">
                  <c:v>0.2</c:v>
                </c:pt>
                <c:pt idx="872">
                  <c:v>0.2</c:v>
                </c:pt>
                <c:pt idx="873">
                  <c:v>0.2</c:v>
                </c:pt>
                <c:pt idx="874">
                  <c:v>0.2</c:v>
                </c:pt>
                <c:pt idx="875">
                  <c:v>0.20100000000000001</c:v>
                </c:pt>
                <c:pt idx="876">
                  <c:v>0.19900000000000001</c:v>
                </c:pt>
                <c:pt idx="877">
                  <c:v>0.2</c:v>
                </c:pt>
                <c:pt idx="878">
                  <c:v>0.2</c:v>
                </c:pt>
                <c:pt idx="879">
                  <c:v>0.2</c:v>
                </c:pt>
                <c:pt idx="880">
                  <c:v>0.2</c:v>
                </c:pt>
                <c:pt idx="881">
                  <c:v>0.2</c:v>
                </c:pt>
                <c:pt idx="882">
                  <c:v>0.20100000000000001</c:v>
                </c:pt>
                <c:pt idx="883">
                  <c:v>0.2</c:v>
                </c:pt>
                <c:pt idx="884">
                  <c:v>0.2</c:v>
                </c:pt>
                <c:pt idx="885">
                  <c:v>0.2</c:v>
                </c:pt>
                <c:pt idx="886">
                  <c:v>0.19900000000000001</c:v>
                </c:pt>
                <c:pt idx="887">
                  <c:v>0.2</c:v>
                </c:pt>
                <c:pt idx="888">
                  <c:v>0.2</c:v>
                </c:pt>
                <c:pt idx="889">
                  <c:v>0.2</c:v>
                </c:pt>
                <c:pt idx="890">
                  <c:v>0.2</c:v>
                </c:pt>
                <c:pt idx="891">
                  <c:v>0.2</c:v>
                </c:pt>
                <c:pt idx="892">
                  <c:v>0.2</c:v>
                </c:pt>
                <c:pt idx="893">
                  <c:v>0.20100000000000001</c:v>
                </c:pt>
                <c:pt idx="894">
                  <c:v>0.2</c:v>
                </c:pt>
                <c:pt idx="895">
                  <c:v>0.2</c:v>
                </c:pt>
                <c:pt idx="896">
                  <c:v>0.30599999999999999</c:v>
                </c:pt>
                <c:pt idx="897">
                  <c:v>0.20200000000000001</c:v>
                </c:pt>
                <c:pt idx="898">
                  <c:v>0.20100000000000001</c:v>
                </c:pt>
                <c:pt idx="899">
                  <c:v>0.2</c:v>
                </c:pt>
                <c:pt idx="900">
                  <c:v>0.2</c:v>
                </c:pt>
                <c:pt idx="901">
                  <c:v>0.2</c:v>
                </c:pt>
                <c:pt idx="902">
                  <c:v>0.2</c:v>
                </c:pt>
                <c:pt idx="903">
                  <c:v>0.2</c:v>
                </c:pt>
                <c:pt idx="904">
                  <c:v>0.2</c:v>
                </c:pt>
                <c:pt idx="905">
                  <c:v>0.2</c:v>
                </c:pt>
                <c:pt idx="906">
                  <c:v>0.2</c:v>
                </c:pt>
                <c:pt idx="907">
                  <c:v>0.2</c:v>
                </c:pt>
                <c:pt idx="908">
                  <c:v>0.2</c:v>
                </c:pt>
                <c:pt idx="909">
                  <c:v>0.2</c:v>
                </c:pt>
                <c:pt idx="910">
                  <c:v>0.2</c:v>
                </c:pt>
                <c:pt idx="911">
                  <c:v>0.2</c:v>
                </c:pt>
                <c:pt idx="912">
                  <c:v>0.2</c:v>
                </c:pt>
                <c:pt idx="913">
                  <c:v>0.2</c:v>
                </c:pt>
                <c:pt idx="914">
                  <c:v>0.2</c:v>
                </c:pt>
                <c:pt idx="915">
                  <c:v>0.2</c:v>
                </c:pt>
                <c:pt idx="916">
                  <c:v>0.2</c:v>
                </c:pt>
                <c:pt idx="917">
                  <c:v>0.2</c:v>
                </c:pt>
                <c:pt idx="918">
                  <c:v>0.2</c:v>
                </c:pt>
                <c:pt idx="919">
                  <c:v>0.2</c:v>
                </c:pt>
                <c:pt idx="920">
                  <c:v>0.2</c:v>
                </c:pt>
                <c:pt idx="921">
                  <c:v>0.2</c:v>
                </c:pt>
                <c:pt idx="922">
                  <c:v>0.2</c:v>
                </c:pt>
                <c:pt idx="923">
                  <c:v>0.2</c:v>
                </c:pt>
                <c:pt idx="924">
                  <c:v>0.2</c:v>
                </c:pt>
                <c:pt idx="925">
                  <c:v>0.2</c:v>
                </c:pt>
                <c:pt idx="926">
                  <c:v>0.2</c:v>
                </c:pt>
                <c:pt idx="927">
                  <c:v>0.20200000000000001</c:v>
                </c:pt>
                <c:pt idx="928">
                  <c:v>0.20100000000000001</c:v>
                </c:pt>
                <c:pt idx="929">
                  <c:v>0.20100000000000001</c:v>
                </c:pt>
                <c:pt idx="930">
                  <c:v>0.2</c:v>
                </c:pt>
                <c:pt idx="931">
                  <c:v>0.2</c:v>
                </c:pt>
                <c:pt idx="932">
                  <c:v>0.2</c:v>
                </c:pt>
                <c:pt idx="933">
                  <c:v>0.2</c:v>
                </c:pt>
                <c:pt idx="934">
                  <c:v>0.2</c:v>
                </c:pt>
                <c:pt idx="935">
                  <c:v>0.2</c:v>
                </c:pt>
                <c:pt idx="936">
                  <c:v>0.2</c:v>
                </c:pt>
                <c:pt idx="937">
                  <c:v>0.2</c:v>
                </c:pt>
                <c:pt idx="938">
                  <c:v>0.2</c:v>
                </c:pt>
                <c:pt idx="939">
                  <c:v>0.2</c:v>
                </c:pt>
                <c:pt idx="940">
                  <c:v>0.2</c:v>
                </c:pt>
                <c:pt idx="941">
                  <c:v>0.2</c:v>
                </c:pt>
                <c:pt idx="942">
                  <c:v>0.2</c:v>
                </c:pt>
                <c:pt idx="943">
                  <c:v>0.2</c:v>
                </c:pt>
                <c:pt idx="944">
                  <c:v>0.2</c:v>
                </c:pt>
                <c:pt idx="945">
                  <c:v>0.2</c:v>
                </c:pt>
                <c:pt idx="946">
                  <c:v>0.2</c:v>
                </c:pt>
                <c:pt idx="947">
                  <c:v>0.2</c:v>
                </c:pt>
                <c:pt idx="948">
                  <c:v>0.2</c:v>
                </c:pt>
                <c:pt idx="949">
                  <c:v>0.2</c:v>
                </c:pt>
                <c:pt idx="950">
                  <c:v>0.2</c:v>
                </c:pt>
                <c:pt idx="951">
                  <c:v>0.2</c:v>
                </c:pt>
                <c:pt idx="952">
                  <c:v>0.20100000000000001</c:v>
                </c:pt>
                <c:pt idx="953">
                  <c:v>0.2</c:v>
                </c:pt>
                <c:pt idx="954">
                  <c:v>0.2</c:v>
                </c:pt>
                <c:pt idx="955">
                  <c:v>0.2</c:v>
                </c:pt>
                <c:pt idx="956">
                  <c:v>0.2</c:v>
                </c:pt>
                <c:pt idx="957">
                  <c:v>0.20100000000000001</c:v>
                </c:pt>
                <c:pt idx="958">
                  <c:v>0.2</c:v>
                </c:pt>
                <c:pt idx="959">
                  <c:v>0.2</c:v>
                </c:pt>
                <c:pt idx="960">
                  <c:v>0.2</c:v>
                </c:pt>
                <c:pt idx="961">
                  <c:v>0.2</c:v>
                </c:pt>
                <c:pt idx="962">
                  <c:v>0.2</c:v>
                </c:pt>
                <c:pt idx="963">
                  <c:v>0.2</c:v>
                </c:pt>
                <c:pt idx="964">
                  <c:v>0.2</c:v>
                </c:pt>
                <c:pt idx="965">
                  <c:v>0.2</c:v>
                </c:pt>
                <c:pt idx="966">
                  <c:v>0.2</c:v>
                </c:pt>
                <c:pt idx="967">
                  <c:v>0.2</c:v>
                </c:pt>
                <c:pt idx="968">
                  <c:v>0.2</c:v>
                </c:pt>
                <c:pt idx="969">
                  <c:v>0.2</c:v>
                </c:pt>
                <c:pt idx="970">
                  <c:v>0.2</c:v>
                </c:pt>
                <c:pt idx="971">
                  <c:v>0.2</c:v>
                </c:pt>
                <c:pt idx="972">
                  <c:v>0.2</c:v>
                </c:pt>
                <c:pt idx="973">
                  <c:v>0.2</c:v>
                </c:pt>
                <c:pt idx="974">
                  <c:v>0.2</c:v>
                </c:pt>
                <c:pt idx="975">
                  <c:v>0.2</c:v>
                </c:pt>
                <c:pt idx="976">
                  <c:v>0.2</c:v>
                </c:pt>
                <c:pt idx="977">
                  <c:v>0.2</c:v>
                </c:pt>
                <c:pt idx="978">
                  <c:v>0.2</c:v>
                </c:pt>
                <c:pt idx="979">
                  <c:v>0.2</c:v>
                </c:pt>
                <c:pt idx="980">
                  <c:v>0.2</c:v>
                </c:pt>
                <c:pt idx="981">
                  <c:v>0.2</c:v>
                </c:pt>
                <c:pt idx="982">
                  <c:v>0.2</c:v>
                </c:pt>
                <c:pt idx="983">
                  <c:v>0.2</c:v>
                </c:pt>
                <c:pt idx="984">
                  <c:v>0.2</c:v>
                </c:pt>
                <c:pt idx="985">
                  <c:v>0.2</c:v>
                </c:pt>
                <c:pt idx="986">
                  <c:v>0.2</c:v>
                </c:pt>
                <c:pt idx="987">
                  <c:v>0.20799999999999999</c:v>
                </c:pt>
                <c:pt idx="988">
                  <c:v>0.2</c:v>
                </c:pt>
                <c:pt idx="989">
                  <c:v>0.2</c:v>
                </c:pt>
                <c:pt idx="990">
                  <c:v>0.2</c:v>
                </c:pt>
                <c:pt idx="991">
                  <c:v>0.20100000000000001</c:v>
                </c:pt>
                <c:pt idx="992">
                  <c:v>0.2</c:v>
                </c:pt>
                <c:pt idx="993">
                  <c:v>0.2</c:v>
                </c:pt>
                <c:pt idx="994">
                  <c:v>0.2</c:v>
                </c:pt>
                <c:pt idx="995">
                  <c:v>0.2</c:v>
                </c:pt>
                <c:pt idx="996">
                  <c:v>0.2</c:v>
                </c:pt>
                <c:pt idx="997">
                  <c:v>0.2</c:v>
                </c:pt>
                <c:pt idx="998">
                  <c:v>0.2</c:v>
                </c:pt>
                <c:pt idx="999">
                  <c:v>0.2</c:v>
                </c:pt>
                <c:pt idx="1000">
                  <c:v>0.2</c:v>
                </c:pt>
                <c:pt idx="1001">
                  <c:v>0.2</c:v>
                </c:pt>
                <c:pt idx="1002">
                  <c:v>0.2</c:v>
                </c:pt>
                <c:pt idx="1003">
                  <c:v>0.2</c:v>
                </c:pt>
                <c:pt idx="1004">
                  <c:v>0.2</c:v>
                </c:pt>
                <c:pt idx="1005">
                  <c:v>0.2</c:v>
                </c:pt>
                <c:pt idx="1006">
                  <c:v>0.2</c:v>
                </c:pt>
                <c:pt idx="1007">
                  <c:v>0.2</c:v>
                </c:pt>
                <c:pt idx="1008">
                  <c:v>0.2</c:v>
                </c:pt>
                <c:pt idx="1009">
                  <c:v>0.2</c:v>
                </c:pt>
                <c:pt idx="1010">
                  <c:v>0.2</c:v>
                </c:pt>
                <c:pt idx="1011">
                  <c:v>0.2</c:v>
                </c:pt>
                <c:pt idx="1012">
                  <c:v>0.2</c:v>
                </c:pt>
                <c:pt idx="1013">
                  <c:v>0.2</c:v>
                </c:pt>
                <c:pt idx="1014">
                  <c:v>0.2</c:v>
                </c:pt>
                <c:pt idx="1015">
                  <c:v>0.19900000000000001</c:v>
                </c:pt>
                <c:pt idx="1016">
                  <c:v>0.2</c:v>
                </c:pt>
                <c:pt idx="1017">
                  <c:v>0.2</c:v>
                </c:pt>
                <c:pt idx="1018">
                  <c:v>0.20100000000000001</c:v>
                </c:pt>
                <c:pt idx="1019">
                  <c:v>0.2</c:v>
                </c:pt>
                <c:pt idx="1020">
                  <c:v>0.2</c:v>
                </c:pt>
                <c:pt idx="1021">
                  <c:v>0.2</c:v>
                </c:pt>
                <c:pt idx="1022">
                  <c:v>0.2</c:v>
                </c:pt>
                <c:pt idx="1023">
                  <c:v>0.2</c:v>
                </c:pt>
                <c:pt idx="1024">
                  <c:v>0.2</c:v>
                </c:pt>
                <c:pt idx="1025">
                  <c:v>0.2</c:v>
                </c:pt>
                <c:pt idx="1026">
                  <c:v>0.2</c:v>
                </c:pt>
                <c:pt idx="1027">
                  <c:v>0.2</c:v>
                </c:pt>
                <c:pt idx="1028">
                  <c:v>0.2</c:v>
                </c:pt>
                <c:pt idx="1029">
                  <c:v>0.2</c:v>
                </c:pt>
                <c:pt idx="1030">
                  <c:v>0.2</c:v>
                </c:pt>
                <c:pt idx="1031">
                  <c:v>0.2</c:v>
                </c:pt>
                <c:pt idx="1032">
                  <c:v>0.2</c:v>
                </c:pt>
                <c:pt idx="1033">
                  <c:v>0.2</c:v>
                </c:pt>
                <c:pt idx="1034">
                  <c:v>0.2</c:v>
                </c:pt>
                <c:pt idx="1035">
                  <c:v>0.2</c:v>
                </c:pt>
                <c:pt idx="1036">
                  <c:v>0.2</c:v>
                </c:pt>
                <c:pt idx="1037">
                  <c:v>0.2</c:v>
                </c:pt>
                <c:pt idx="1038">
                  <c:v>0.2</c:v>
                </c:pt>
                <c:pt idx="1039">
                  <c:v>0.2</c:v>
                </c:pt>
                <c:pt idx="1040">
                  <c:v>0.2</c:v>
                </c:pt>
                <c:pt idx="1041">
                  <c:v>0.2</c:v>
                </c:pt>
                <c:pt idx="1042">
                  <c:v>0.2</c:v>
                </c:pt>
                <c:pt idx="1043">
                  <c:v>0.2</c:v>
                </c:pt>
                <c:pt idx="1044">
                  <c:v>0.2</c:v>
                </c:pt>
                <c:pt idx="1045">
                  <c:v>0.2</c:v>
                </c:pt>
                <c:pt idx="1046">
                  <c:v>0.2</c:v>
                </c:pt>
                <c:pt idx="1047">
                  <c:v>0.2</c:v>
                </c:pt>
                <c:pt idx="1048">
                  <c:v>0.20100000000000001</c:v>
                </c:pt>
                <c:pt idx="1049">
                  <c:v>0.2</c:v>
                </c:pt>
                <c:pt idx="1050">
                  <c:v>0.2</c:v>
                </c:pt>
                <c:pt idx="1051">
                  <c:v>0.2</c:v>
                </c:pt>
                <c:pt idx="1052">
                  <c:v>0.2</c:v>
                </c:pt>
                <c:pt idx="1053">
                  <c:v>0.2</c:v>
                </c:pt>
                <c:pt idx="1054">
                  <c:v>0.2</c:v>
                </c:pt>
                <c:pt idx="1055">
                  <c:v>0.2</c:v>
                </c:pt>
                <c:pt idx="1056">
                  <c:v>0.2</c:v>
                </c:pt>
                <c:pt idx="1057">
                  <c:v>0.2</c:v>
                </c:pt>
                <c:pt idx="1058">
                  <c:v>0.2</c:v>
                </c:pt>
                <c:pt idx="1059">
                  <c:v>0.2</c:v>
                </c:pt>
                <c:pt idx="1060">
                  <c:v>0.2</c:v>
                </c:pt>
                <c:pt idx="1061">
                  <c:v>0.2</c:v>
                </c:pt>
                <c:pt idx="1062">
                  <c:v>0.2</c:v>
                </c:pt>
                <c:pt idx="1063">
                  <c:v>0.2</c:v>
                </c:pt>
                <c:pt idx="1064">
                  <c:v>0.2</c:v>
                </c:pt>
                <c:pt idx="1065">
                  <c:v>0.2</c:v>
                </c:pt>
                <c:pt idx="1066">
                  <c:v>0.2</c:v>
                </c:pt>
                <c:pt idx="1067">
                  <c:v>0.2</c:v>
                </c:pt>
                <c:pt idx="1068">
                  <c:v>0.2</c:v>
                </c:pt>
                <c:pt idx="1069">
                  <c:v>0.2</c:v>
                </c:pt>
                <c:pt idx="1070">
                  <c:v>0.2</c:v>
                </c:pt>
                <c:pt idx="1071">
                  <c:v>0.2</c:v>
                </c:pt>
                <c:pt idx="1072">
                  <c:v>0.2</c:v>
                </c:pt>
                <c:pt idx="1073">
                  <c:v>0.2</c:v>
                </c:pt>
                <c:pt idx="1074">
                  <c:v>0.2</c:v>
                </c:pt>
                <c:pt idx="1075">
                  <c:v>0.2</c:v>
                </c:pt>
                <c:pt idx="1076">
                  <c:v>0.2</c:v>
                </c:pt>
                <c:pt idx="1077">
                  <c:v>0.2</c:v>
                </c:pt>
                <c:pt idx="1078">
                  <c:v>0.20100000000000001</c:v>
                </c:pt>
                <c:pt idx="1079">
                  <c:v>0.2</c:v>
                </c:pt>
                <c:pt idx="1080">
                  <c:v>0.2</c:v>
                </c:pt>
                <c:pt idx="1081">
                  <c:v>0.2</c:v>
                </c:pt>
                <c:pt idx="1082">
                  <c:v>0.2</c:v>
                </c:pt>
                <c:pt idx="1083">
                  <c:v>0.2</c:v>
                </c:pt>
                <c:pt idx="1084">
                  <c:v>0.2</c:v>
                </c:pt>
                <c:pt idx="1085">
                  <c:v>0.2</c:v>
                </c:pt>
                <c:pt idx="1086">
                  <c:v>0.2</c:v>
                </c:pt>
                <c:pt idx="1087">
                  <c:v>0.2</c:v>
                </c:pt>
                <c:pt idx="1088">
                  <c:v>0.2</c:v>
                </c:pt>
                <c:pt idx="1089">
                  <c:v>0.2</c:v>
                </c:pt>
                <c:pt idx="1090">
                  <c:v>0.2</c:v>
                </c:pt>
                <c:pt idx="1091">
                  <c:v>0.2</c:v>
                </c:pt>
                <c:pt idx="1092">
                  <c:v>0.2</c:v>
                </c:pt>
                <c:pt idx="1093">
                  <c:v>0.2</c:v>
                </c:pt>
                <c:pt idx="1094">
                  <c:v>0.2</c:v>
                </c:pt>
                <c:pt idx="1095">
                  <c:v>0.2</c:v>
                </c:pt>
                <c:pt idx="1096">
                  <c:v>0.2</c:v>
                </c:pt>
                <c:pt idx="1097">
                  <c:v>0.2</c:v>
                </c:pt>
                <c:pt idx="1098">
                  <c:v>0.2</c:v>
                </c:pt>
                <c:pt idx="1099">
                  <c:v>0.2</c:v>
                </c:pt>
                <c:pt idx="1100">
                  <c:v>0.2</c:v>
                </c:pt>
                <c:pt idx="1101">
                  <c:v>0.2</c:v>
                </c:pt>
                <c:pt idx="1102">
                  <c:v>0.2</c:v>
                </c:pt>
                <c:pt idx="1103">
                  <c:v>0.2</c:v>
                </c:pt>
                <c:pt idx="1104">
                  <c:v>0.2</c:v>
                </c:pt>
                <c:pt idx="1105">
                  <c:v>0.2</c:v>
                </c:pt>
                <c:pt idx="1106">
                  <c:v>0.2</c:v>
                </c:pt>
                <c:pt idx="1107">
                  <c:v>0.2</c:v>
                </c:pt>
                <c:pt idx="1108">
                  <c:v>0.2</c:v>
                </c:pt>
                <c:pt idx="1109">
                  <c:v>0.20100000000000001</c:v>
                </c:pt>
                <c:pt idx="1110">
                  <c:v>0.2</c:v>
                </c:pt>
                <c:pt idx="1111">
                  <c:v>0.2</c:v>
                </c:pt>
                <c:pt idx="1112">
                  <c:v>0.2</c:v>
                </c:pt>
                <c:pt idx="1113">
                  <c:v>0.2</c:v>
                </c:pt>
                <c:pt idx="1114">
                  <c:v>0.2</c:v>
                </c:pt>
                <c:pt idx="1115">
                  <c:v>0.2</c:v>
                </c:pt>
                <c:pt idx="1116">
                  <c:v>0.2</c:v>
                </c:pt>
                <c:pt idx="1117">
                  <c:v>0.2</c:v>
                </c:pt>
                <c:pt idx="1118">
                  <c:v>0.2</c:v>
                </c:pt>
                <c:pt idx="1119">
                  <c:v>0.2</c:v>
                </c:pt>
                <c:pt idx="1120">
                  <c:v>0.2</c:v>
                </c:pt>
                <c:pt idx="1121">
                  <c:v>0.2</c:v>
                </c:pt>
                <c:pt idx="1122">
                  <c:v>0.2</c:v>
                </c:pt>
                <c:pt idx="1123">
                  <c:v>0.2</c:v>
                </c:pt>
                <c:pt idx="1124">
                  <c:v>0.2</c:v>
                </c:pt>
                <c:pt idx="1125">
                  <c:v>0.2</c:v>
                </c:pt>
                <c:pt idx="1126">
                  <c:v>0.2</c:v>
                </c:pt>
                <c:pt idx="1127">
                  <c:v>0.2</c:v>
                </c:pt>
                <c:pt idx="1128">
                  <c:v>0.2</c:v>
                </c:pt>
                <c:pt idx="1129">
                  <c:v>0.2</c:v>
                </c:pt>
                <c:pt idx="1130">
                  <c:v>0.2</c:v>
                </c:pt>
                <c:pt idx="1131">
                  <c:v>0.2</c:v>
                </c:pt>
                <c:pt idx="1132">
                  <c:v>0.2</c:v>
                </c:pt>
                <c:pt idx="1133">
                  <c:v>0.2</c:v>
                </c:pt>
                <c:pt idx="1134">
                  <c:v>0.2</c:v>
                </c:pt>
                <c:pt idx="1135">
                  <c:v>0.2</c:v>
                </c:pt>
                <c:pt idx="1136">
                  <c:v>0.2</c:v>
                </c:pt>
                <c:pt idx="1137">
                  <c:v>0.2</c:v>
                </c:pt>
                <c:pt idx="1138">
                  <c:v>0.2</c:v>
                </c:pt>
                <c:pt idx="1139">
                  <c:v>0.2</c:v>
                </c:pt>
                <c:pt idx="1140">
                  <c:v>0.2</c:v>
                </c:pt>
                <c:pt idx="1141">
                  <c:v>0.2</c:v>
                </c:pt>
                <c:pt idx="1142">
                  <c:v>0.2</c:v>
                </c:pt>
                <c:pt idx="1143">
                  <c:v>0.2</c:v>
                </c:pt>
                <c:pt idx="1144">
                  <c:v>0.2</c:v>
                </c:pt>
                <c:pt idx="1145">
                  <c:v>0.2</c:v>
                </c:pt>
                <c:pt idx="1146">
                  <c:v>0.2</c:v>
                </c:pt>
                <c:pt idx="1147">
                  <c:v>0.2</c:v>
                </c:pt>
                <c:pt idx="1148">
                  <c:v>0.2</c:v>
                </c:pt>
                <c:pt idx="1149">
                  <c:v>0.2</c:v>
                </c:pt>
                <c:pt idx="1150">
                  <c:v>0.2</c:v>
                </c:pt>
                <c:pt idx="1151">
                  <c:v>0.2</c:v>
                </c:pt>
                <c:pt idx="1152">
                  <c:v>0.2</c:v>
                </c:pt>
                <c:pt idx="1153">
                  <c:v>0.2</c:v>
                </c:pt>
                <c:pt idx="1154">
                  <c:v>0.2</c:v>
                </c:pt>
                <c:pt idx="1155">
                  <c:v>0.2</c:v>
                </c:pt>
                <c:pt idx="1156">
                  <c:v>0.2</c:v>
                </c:pt>
                <c:pt idx="1157">
                  <c:v>0.2</c:v>
                </c:pt>
                <c:pt idx="1158">
                  <c:v>0.2</c:v>
                </c:pt>
                <c:pt idx="1159">
                  <c:v>0.2</c:v>
                </c:pt>
                <c:pt idx="1160">
                  <c:v>0.2</c:v>
                </c:pt>
                <c:pt idx="1161">
                  <c:v>0.2</c:v>
                </c:pt>
                <c:pt idx="1162">
                  <c:v>0.2</c:v>
                </c:pt>
                <c:pt idx="1163">
                  <c:v>0.2</c:v>
                </c:pt>
                <c:pt idx="1164">
                  <c:v>0.2</c:v>
                </c:pt>
                <c:pt idx="1165">
                  <c:v>0.2</c:v>
                </c:pt>
                <c:pt idx="1166">
                  <c:v>0.2</c:v>
                </c:pt>
                <c:pt idx="1167">
                  <c:v>0.2</c:v>
                </c:pt>
                <c:pt idx="1168">
                  <c:v>0.2</c:v>
                </c:pt>
                <c:pt idx="1169">
                  <c:v>0.20100000000000001</c:v>
                </c:pt>
                <c:pt idx="1170">
                  <c:v>0.2</c:v>
                </c:pt>
                <c:pt idx="1171">
                  <c:v>0.2</c:v>
                </c:pt>
                <c:pt idx="1172">
                  <c:v>0.2</c:v>
                </c:pt>
                <c:pt idx="1173">
                  <c:v>0.2</c:v>
                </c:pt>
                <c:pt idx="1174">
                  <c:v>0.2</c:v>
                </c:pt>
                <c:pt idx="1175">
                  <c:v>0.2</c:v>
                </c:pt>
                <c:pt idx="1176">
                  <c:v>0.2</c:v>
                </c:pt>
                <c:pt idx="1177">
                  <c:v>0.2</c:v>
                </c:pt>
                <c:pt idx="1178">
                  <c:v>0.2</c:v>
                </c:pt>
                <c:pt idx="1179">
                  <c:v>0.2</c:v>
                </c:pt>
                <c:pt idx="1180">
                  <c:v>0.2</c:v>
                </c:pt>
                <c:pt idx="1181">
                  <c:v>0.2</c:v>
                </c:pt>
                <c:pt idx="1182">
                  <c:v>0.2</c:v>
                </c:pt>
                <c:pt idx="1183">
                  <c:v>0.2</c:v>
                </c:pt>
                <c:pt idx="1184">
                  <c:v>0.2</c:v>
                </c:pt>
                <c:pt idx="1185">
                  <c:v>0.2</c:v>
                </c:pt>
                <c:pt idx="1186">
                  <c:v>0.2</c:v>
                </c:pt>
                <c:pt idx="1187">
                  <c:v>0.2</c:v>
                </c:pt>
                <c:pt idx="1188">
                  <c:v>0.2</c:v>
                </c:pt>
                <c:pt idx="1189">
                  <c:v>0.2</c:v>
                </c:pt>
                <c:pt idx="1190">
                  <c:v>0.2</c:v>
                </c:pt>
                <c:pt idx="1191">
                  <c:v>0.2</c:v>
                </c:pt>
                <c:pt idx="1192">
                  <c:v>0.2</c:v>
                </c:pt>
                <c:pt idx="1193">
                  <c:v>0.2</c:v>
                </c:pt>
                <c:pt idx="1194">
                  <c:v>0.2</c:v>
                </c:pt>
                <c:pt idx="1195">
                  <c:v>0.2</c:v>
                </c:pt>
                <c:pt idx="1196">
                  <c:v>0.2</c:v>
                </c:pt>
                <c:pt idx="1197">
                  <c:v>0.19900000000000001</c:v>
                </c:pt>
                <c:pt idx="1198">
                  <c:v>0.2</c:v>
                </c:pt>
                <c:pt idx="1199">
                  <c:v>0.2</c:v>
                </c:pt>
                <c:pt idx="1200">
                  <c:v>0.20100000000000001</c:v>
                </c:pt>
                <c:pt idx="1201">
                  <c:v>0.2</c:v>
                </c:pt>
                <c:pt idx="1202">
                  <c:v>0.20100000000000001</c:v>
                </c:pt>
                <c:pt idx="1203">
                  <c:v>0.2</c:v>
                </c:pt>
                <c:pt idx="1204">
                  <c:v>0.2</c:v>
                </c:pt>
                <c:pt idx="1205">
                  <c:v>0.2</c:v>
                </c:pt>
                <c:pt idx="1206">
                  <c:v>0.2</c:v>
                </c:pt>
                <c:pt idx="1207">
                  <c:v>0.2</c:v>
                </c:pt>
                <c:pt idx="1208">
                  <c:v>0.2</c:v>
                </c:pt>
                <c:pt idx="1209">
                  <c:v>0.2</c:v>
                </c:pt>
                <c:pt idx="1210">
                  <c:v>0.2</c:v>
                </c:pt>
                <c:pt idx="1211">
                  <c:v>0.2</c:v>
                </c:pt>
                <c:pt idx="1212">
                  <c:v>0.2</c:v>
                </c:pt>
                <c:pt idx="1213">
                  <c:v>0.2</c:v>
                </c:pt>
                <c:pt idx="1214">
                  <c:v>0.2</c:v>
                </c:pt>
                <c:pt idx="1215">
                  <c:v>0.2</c:v>
                </c:pt>
                <c:pt idx="1216">
                  <c:v>0.2</c:v>
                </c:pt>
                <c:pt idx="1217">
                  <c:v>0.2</c:v>
                </c:pt>
                <c:pt idx="1218">
                  <c:v>0.2</c:v>
                </c:pt>
                <c:pt idx="1219">
                  <c:v>0.2</c:v>
                </c:pt>
                <c:pt idx="1220">
                  <c:v>0.2</c:v>
                </c:pt>
                <c:pt idx="1221">
                  <c:v>0.2</c:v>
                </c:pt>
                <c:pt idx="1222">
                  <c:v>0.2</c:v>
                </c:pt>
                <c:pt idx="1223">
                  <c:v>0.2</c:v>
                </c:pt>
                <c:pt idx="1224">
                  <c:v>0.2</c:v>
                </c:pt>
                <c:pt idx="1225">
                  <c:v>0.2</c:v>
                </c:pt>
                <c:pt idx="1226">
                  <c:v>0.2</c:v>
                </c:pt>
                <c:pt idx="1227">
                  <c:v>0.2</c:v>
                </c:pt>
                <c:pt idx="1228">
                  <c:v>0.2</c:v>
                </c:pt>
                <c:pt idx="1229">
                  <c:v>0.2</c:v>
                </c:pt>
                <c:pt idx="1230">
                  <c:v>0.20100000000000001</c:v>
                </c:pt>
                <c:pt idx="1231">
                  <c:v>0.2</c:v>
                </c:pt>
                <c:pt idx="1232">
                  <c:v>0.2</c:v>
                </c:pt>
                <c:pt idx="1233">
                  <c:v>0.2</c:v>
                </c:pt>
                <c:pt idx="1234">
                  <c:v>0.2</c:v>
                </c:pt>
                <c:pt idx="1235">
                  <c:v>0.2</c:v>
                </c:pt>
                <c:pt idx="1236">
                  <c:v>0.2</c:v>
                </c:pt>
                <c:pt idx="1237">
                  <c:v>0.2</c:v>
                </c:pt>
                <c:pt idx="1238">
                  <c:v>0.2</c:v>
                </c:pt>
                <c:pt idx="1239">
                  <c:v>0.2</c:v>
                </c:pt>
                <c:pt idx="1240">
                  <c:v>0.2</c:v>
                </c:pt>
                <c:pt idx="1241">
                  <c:v>0.19900000000000001</c:v>
                </c:pt>
                <c:pt idx="1242">
                  <c:v>0.2</c:v>
                </c:pt>
                <c:pt idx="1243">
                  <c:v>0.2</c:v>
                </c:pt>
                <c:pt idx="1244">
                  <c:v>0.2</c:v>
                </c:pt>
                <c:pt idx="1245">
                  <c:v>0.2</c:v>
                </c:pt>
                <c:pt idx="1246">
                  <c:v>0.2</c:v>
                </c:pt>
                <c:pt idx="1247">
                  <c:v>0.2</c:v>
                </c:pt>
                <c:pt idx="1248">
                  <c:v>0.2</c:v>
                </c:pt>
                <c:pt idx="1249">
                  <c:v>0.2</c:v>
                </c:pt>
                <c:pt idx="1250">
                  <c:v>0.2</c:v>
                </c:pt>
                <c:pt idx="1251">
                  <c:v>0.2</c:v>
                </c:pt>
                <c:pt idx="1252">
                  <c:v>0.2</c:v>
                </c:pt>
                <c:pt idx="1253">
                  <c:v>0.2</c:v>
                </c:pt>
                <c:pt idx="1254">
                  <c:v>0.2</c:v>
                </c:pt>
                <c:pt idx="1255">
                  <c:v>0.2</c:v>
                </c:pt>
                <c:pt idx="1256">
                  <c:v>0.2</c:v>
                </c:pt>
                <c:pt idx="1257">
                  <c:v>0.2</c:v>
                </c:pt>
                <c:pt idx="1258">
                  <c:v>0.2</c:v>
                </c:pt>
                <c:pt idx="1259">
                  <c:v>0.2</c:v>
                </c:pt>
                <c:pt idx="1260">
                  <c:v>0.17399999999999999</c:v>
                </c:pt>
                <c:pt idx="1261">
                  <c:v>0.2</c:v>
                </c:pt>
                <c:pt idx="1262">
                  <c:v>0.2</c:v>
                </c:pt>
                <c:pt idx="1263">
                  <c:v>0.2</c:v>
                </c:pt>
                <c:pt idx="1264">
                  <c:v>0.2</c:v>
                </c:pt>
                <c:pt idx="1265">
                  <c:v>0.2</c:v>
                </c:pt>
                <c:pt idx="1266">
                  <c:v>0.2</c:v>
                </c:pt>
                <c:pt idx="1267">
                  <c:v>0.2</c:v>
                </c:pt>
                <c:pt idx="1268">
                  <c:v>0.2</c:v>
                </c:pt>
                <c:pt idx="1269">
                  <c:v>0.2</c:v>
                </c:pt>
                <c:pt idx="1270">
                  <c:v>0.2</c:v>
                </c:pt>
                <c:pt idx="1271">
                  <c:v>0.2</c:v>
                </c:pt>
                <c:pt idx="1272">
                  <c:v>0.2</c:v>
                </c:pt>
                <c:pt idx="1273">
                  <c:v>0.2</c:v>
                </c:pt>
                <c:pt idx="1274">
                  <c:v>0.2</c:v>
                </c:pt>
                <c:pt idx="1275">
                  <c:v>0.2</c:v>
                </c:pt>
                <c:pt idx="1276">
                  <c:v>0.2</c:v>
                </c:pt>
                <c:pt idx="1277">
                  <c:v>0.2</c:v>
                </c:pt>
                <c:pt idx="1278">
                  <c:v>0.2</c:v>
                </c:pt>
                <c:pt idx="1279">
                  <c:v>0.2</c:v>
                </c:pt>
                <c:pt idx="1280">
                  <c:v>0.2</c:v>
                </c:pt>
                <c:pt idx="1281">
                  <c:v>0.2</c:v>
                </c:pt>
                <c:pt idx="1282">
                  <c:v>0.2</c:v>
                </c:pt>
                <c:pt idx="1283">
                  <c:v>0.2</c:v>
                </c:pt>
                <c:pt idx="1284">
                  <c:v>0.2</c:v>
                </c:pt>
                <c:pt idx="1285">
                  <c:v>0.2</c:v>
                </c:pt>
                <c:pt idx="1286">
                  <c:v>0.2</c:v>
                </c:pt>
                <c:pt idx="1287">
                  <c:v>0.2</c:v>
                </c:pt>
                <c:pt idx="1288">
                  <c:v>0.20100000000000001</c:v>
                </c:pt>
                <c:pt idx="1289">
                  <c:v>0.2</c:v>
                </c:pt>
                <c:pt idx="1290">
                  <c:v>0.2</c:v>
                </c:pt>
                <c:pt idx="1291">
                  <c:v>0.2</c:v>
                </c:pt>
                <c:pt idx="1292">
                  <c:v>0.2</c:v>
                </c:pt>
                <c:pt idx="1293">
                  <c:v>0.2</c:v>
                </c:pt>
                <c:pt idx="1294">
                  <c:v>0.2</c:v>
                </c:pt>
                <c:pt idx="1295">
                  <c:v>0.2</c:v>
                </c:pt>
                <c:pt idx="1296">
                  <c:v>0.2</c:v>
                </c:pt>
                <c:pt idx="1297">
                  <c:v>0.2</c:v>
                </c:pt>
                <c:pt idx="1298">
                  <c:v>0.2</c:v>
                </c:pt>
                <c:pt idx="1299">
                  <c:v>0.2</c:v>
                </c:pt>
                <c:pt idx="1300">
                  <c:v>0.2</c:v>
                </c:pt>
                <c:pt idx="1301">
                  <c:v>0.2</c:v>
                </c:pt>
                <c:pt idx="1302">
                  <c:v>0.2</c:v>
                </c:pt>
                <c:pt idx="1303">
                  <c:v>0.2</c:v>
                </c:pt>
                <c:pt idx="1304">
                  <c:v>0.2</c:v>
                </c:pt>
                <c:pt idx="1305">
                  <c:v>0.2</c:v>
                </c:pt>
                <c:pt idx="1306">
                  <c:v>0.2</c:v>
                </c:pt>
                <c:pt idx="1307">
                  <c:v>0.2</c:v>
                </c:pt>
                <c:pt idx="1308">
                  <c:v>0.2</c:v>
                </c:pt>
                <c:pt idx="1309">
                  <c:v>0.2</c:v>
                </c:pt>
                <c:pt idx="1310">
                  <c:v>0.2</c:v>
                </c:pt>
                <c:pt idx="1311">
                  <c:v>0.2</c:v>
                </c:pt>
                <c:pt idx="1312">
                  <c:v>0.20100000000000001</c:v>
                </c:pt>
                <c:pt idx="1313">
                  <c:v>0.2</c:v>
                </c:pt>
                <c:pt idx="1314">
                  <c:v>0.2</c:v>
                </c:pt>
                <c:pt idx="1315">
                  <c:v>0.2</c:v>
                </c:pt>
                <c:pt idx="1316">
                  <c:v>0.2</c:v>
                </c:pt>
                <c:pt idx="1317">
                  <c:v>0.2</c:v>
                </c:pt>
                <c:pt idx="1318">
                  <c:v>0.2</c:v>
                </c:pt>
                <c:pt idx="1319">
                  <c:v>0.2</c:v>
                </c:pt>
                <c:pt idx="1320">
                  <c:v>0.2</c:v>
                </c:pt>
                <c:pt idx="1321">
                  <c:v>0.2</c:v>
                </c:pt>
                <c:pt idx="1322">
                  <c:v>0.2</c:v>
                </c:pt>
                <c:pt idx="1323">
                  <c:v>0.2</c:v>
                </c:pt>
                <c:pt idx="1324">
                  <c:v>0.2</c:v>
                </c:pt>
                <c:pt idx="1325">
                  <c:v>0.2</c:v>
                </c:pt>
                <c:pt idx="1326">
                  <c:v>0.2</c:v>
                </c:pt>
                <c:pt idx="1327">
                  <c:v>0.2</c:v>
                </c:pt>
                <c:pt idx="1328">
                  <c:v>0.2</c:v>
                </c:pt>
                <c:pt idx="1329">
                  <c:v>0.2</c:v>
                </c:pt>
                <c:pt idx="1330">
                  <c:v>0.2</c:v>
                </c:pt>
                <c:pt idx="1331">
                  <c:v>0.2</c:v>
                </c:pt>
                <c:pt idx="1332">
                  <c:v>0.2</c:v>
                </c:pt>
                <c:pt idx="1333">
                  <c:v>0.2</c:v>
                </c:pt>
                <c:pt idx="1334">
                  <c:v>0.2</c:v>
                </c:pt>
                <c:pt idx="1335">
                  <c:v>0.2</c:v>
                </c:pt>
                <c:pt idx="1336">
                  <c:v>0.2</c:v>
                </c:pt>
                <c:pt idx="1337">
                  <c:v>0.2</c:v>
                </c:pt>
                <c:pt idx="1338">
                  <c:v>0.2</c:v>
                </c:pt>
                <c:pt idx="1339">
                  <c:v>0.2</c:v>
                </c:pt>
                <c:pt idx="1340">
                  <c:v>0.2</c:v>
                </c:pt>
                <c:pt idx="1341">
                  <c:v>0.2</c:v>
                </c:pt>
                <c:pt idx="1342">
                  <c:v>0.2</c:v>
                </c:pt>
                <c:pt idx="1343">
                  <c:v>0.2</c:v>
                </c:pt>
                <c:pt idx="1344">
                  <c:v>0.2</c:v>
                </c:pt>
                <c:pt idx="1345">
                  <c:v>0.2</c:v>
                </c:pt>
                <c:pt idx="1346">
                  <c:v>0.19900000000000001</c:v>
                </c:pt>
                <c:pt idx="1347">
                  <c:v>0.2</c:v>
                </c:pt>
                <c:pt idx="1348">
                  <c:v>0.2</c:v>
                </c:pt>
                <c:pt idx="1349">
                  <c:v>0.2</c:v>
                </c:pt>
                <c:pt idx="1350">
                  <c:v>0.2</c:v>
                </c:pt>
                <c:pt idx="1351">
                  <c:v>0.2</c:v>
                </c:pt>
                <c:pt idx="1352">
                  <c:v>0.2</c:v>
                </c:pt>
                <c:pt idx="1353">
                  <c:v>0.2</c:v>
                </c:pt>
                <c:pt idx="1354">
                  <c:v>0.2</c:v>
                </c:pt>
                <c:pt idx="1355">
                  <c:v>0.19900000000000001</c:v>
                </c:pt>
                <c:pt idx="1356">
                  <c:v>0.2</c:v>
                </c:pt>
                <c:pt idx="1357">
                  <c:v>0.2</c:v>
                </c:pt>
                <c:pt idx="1358">
                  <c:v>0.2</c:v>
                </c:pt>
                <c:pt idx="1359">
                  <c:v>0.2</c:v>
                </c:pt>
                <c:pt idx="1360">
                  <c:v>0.2</c:v>
                </c:pt>
                <c:pt idx="1361">
                  <c:v>0.2</c:v>
                </c:pt>
                <c:pt idx="1362">
                  <c:v>0.2</c:v>
                </c:pt>
                <c:pt idx="1363">
                  <c:v>0.2</c:v>
                </c:pt>
                <c:pt idx="1364">
                  <c:v>0.2</c:v>
                </c:pt>
                <c:pt idx="1365">
                  <c:v>0.2</c:v>
                </c:pt>
                <c:pt idx="1366">
                  <c:v>0.2</c:v>
                </c:pt>
                <c:pt idx="1367">
                  <c:v>0.2</c:v>
                </c:pt>
                <c:pt idx="1368">
                  <c:v>0.2</c:v>
                </c:pt>
                <c:pt idx="1369">
                  <c:v>0.2</c:v>
                </c:pt>
                <c:pt idx="1370">
                  <c:v>0.2</c:v>
                </c:pt>
                <c:pt idx="1371">
                  <c:v>0.2</c:v>
                </c:pt>
                <c:pt idx="1372">
                  <c:v>0.2</c:v>
                </c:pt>
                <c:pt idx="1373">
                  <c:v>0.2</c:v>
                </c:pt>
                <c:pt idx="1374">
                  <c:v>0.2</c:v>
                </c:pt>
                <c:pt idx="1375">
                  <c:v>0.2</c:v>
                </c:pt>
                <c:pt idx="1376">
                  <c:v>0.2</c:v>
                </c:pt>
                <c:pt idx="1377">
                  <c:v>0.2</c:v>
                </c:pt>
                <c:pt idx="1378">
                  <c:v>0.2</c:v>
                </c:pt>
                <c:pt idx="1379">
                  <c:v>0.2</c:v>
                </c:pt>
                <c:pt idx="1380">
                  <c:v>0.2</c:v>
                </c:pt>
                <c:pt idx="1381">
                  <c:v>0.2</c:v>
                </c:pt>
                <c:pt idx="1382">
                  <c:v>0.2</c:v>
                </c:pt>
                <c:pt idx="1383">
                  <c:v>0.2</c:v>
                </c:pt>
                <c:pt idx="1384">
                  <c:v>0.2</c:v>
                </c:pt>
                <c:pt idx="1385">
                  <c:v>0.2</c:v>
                </c:pt>
                <c:pt idx="1386">
                  <c:v>0.2</c:v>
                </c:pt>
                <c:pt idx="1387">
                  <c:v>0.2</c:v>
                </c:pt>
                <c:pt idx="1388">
                  <c:v>0.2</c:v>
                </c:pt>
                <c:pt idx="1389">
                  <c:v>0.2</c:v>
                </c:pt>
                <c:pt idx="1390">
                  <c:v>0.2</c:v>
                </c:pt>
                <c:pt idx="1391">
                  <c:v>0.2</c:v>
                </c:pt>
                <c:pt idx="1392">
                  <c:v>0.2</c:v>
                </c:pt>
                <c:pt idx="1393">
                  <c:v>0.2</c:v>
                </c:pt>
                <c:pt idx="1394">
                  <c:v>0.2</c:v>
                </c:pt>
                <c:pt idx="1395">
                  <c:v>0.2</c:v>
                </c:pt>
                <c:pt idx="1396">
                  <c:v>0.2</c:v>
                </c:pt>
                <c:pt idx="1397">
                  <c:v>0.2</c:v>
                </c:pt>
                <c:pt idx="1398">
                  <c:v>0.2</c:v>
                </c:pt>
                <c:pt idx="1399">
                  <c:v>0.2</c:v>
                </c:pt>
                <c:pt idx="1400">
                  <c:v>0.2</c:v>
                </c:pt>
                <c:pt idx="1401">
                  <c:v>0.2</c:v>
                </c:pt>
                <c:pt idx="1402">
                  <c:v>0.2</c:v>
                </c:pt>
                <c:pt idx="1403">
                  <c:v>0.2</c:v>
                </c:pt>
                <c:pt idx="1404">
                  <c:v>0.2</c:v>
                </c:pt>
                <c:pt idx="1405">
                  <c:v>0.2</c:v>
                </c:pt>
                <c:pt idx="1406">
                  <c:v>0.2</c:v>
                </c:pt>
                <c:pt idx="1407">
                  <c:v>0.2</c:v>
                </c:pt>
                <c:pt idx="1408">
                  <c:v>0.2</c:v>
                </c:pt>
                <c:pt idx="1409">
                  <c:v>0.2</c:v>
                </c:pt>
                <c:pt idx="1410">
                  <c:v>0.2</c:v>
                </c:pt>
                <c:pt idx="1411">
                  <c:v>0.2</c:v>
                </c:pt>
                <c:pt idx="1412">
                  <c:v>0.2</c:v>
                </c:pt>
                <c:pt idx="1413">
                  <c:v>0.2</c:v>
                </c:pt>
                <c:pt idx="1414">
                  <c:v>0.2</c:v>
                </c:pt>
                <c:pt idx="1415">
                  <c:v>0.2</c:v>
                </c:pt>
                <c:pt idx="1416">
                  <c:v>0.2</c:v>
                </c:pt>
                <c:pt idx="1417">
                  <c:v>0.2</c:v>
                </c:pt>
                <c:pt idx="1418">
                  <c:v>0.2</c:v>
                </c:pt>
                <c:pt idx="1419">
                  <c:v>0.2</c:v>
                </c:pt>
                <c:pt idx="1420">
                  <c:v>0.2</c:v>
                </c:pt>
                <c:pt idx="1421">
                  <c:v>0.2</c:v>
                </c:pt>
                <c:pt idx="1422">
                  <c:v>0.2</c:v>
                </c:pt>
                <c:pt idx="1423">
                  <c:v>0.2</c:v>
                </c:pt>
                <c:pt idx="1424">
                  <c:v>0.2</c:v>
                </c:pt>
                <c:pt idx="1425">
                  <c:v>0.2</c:v>
                </c:pt>
                <c:pt idx="1426">
                  <c:v>0.2</c:v>
                </c:pt>
                <c:pt idx="1427">
                  <c:v>0.2</c:v>
                </c:pt>
                <c:pt idx="1428">
                  <c:v>0.2</c:v>
                </c:pt>
                <c:pt idx="1429">
                  <c:v>0.2</c:v>
                </c:pt>
                <c:pt idx="1430">
                  <c:v>0.2</c:v>
                </c:pt>
                <c:pt idx="1431">
                  <c:v>0.2</c:v>
                </c:pt>
                <c:pt idx="1432">
                  <c:v>0.2</c:v>
                </c:pt>
                <c:pt idx="1433">
                  <c:v>0.2</c:v>
                </c:pt>
                <c:pt idx="1434">
                  <c:v>0.2</c:v>
                </c:pt>
                <c:pt idx="1435">
                  <c:v>0.2</c:v>
                </c:pt>
                <c:pt idx="1436">
                  <c:v>0.2</c:v>
                </c:pt>
                <c:pt idx="1437">
                  <c:v>0.2</c:v>
                </c:pt>
                <c:pt idx="1438">
                  <c:v>0.2</c:v>
                </c:pt>
                <c:pt idx="1439">
                  <c:v>0.2</c:v>
                </c:pt>
                <c:pt idx="1440">
                  <c:v>0.2</c:v>
                </c:pt>
                <c:pt idx="1441">
                  <c:v>0.2</c:v>
                </c:pt>
                <c:pt idx="1442">
                  <c:v>0.2</c:v>
                </c:pt>
                <c:pt idx="1443">
                  <c:v>0.2</c:v>
                </c:pt>
                <c:pt idx="1444">
                  <c:v>0.2</c:v>
                </c:pt>
                <c:pt idx="1445">
                  <c:v>0.2</c:v>
                </c:pt>
                <c:pt idx="1446">
                  <c:v>0.2</c:v>
                </c:pt>
                <c:pt idx="1447">
                  <c:v>0.2</c:v>
                </c:pt>
                <c:pt idx="1448">
                  <c:v>0.2</c:v>
                </c:pt>
                <c:pt idx="1449">
                  <c:v>0.2</c:v>
                </c:pt>
                <c:pt idx="1450">
                  <c:v>0.2</c:v>
                </c:pt>
                <c:pt idx="1451">
                  <c:v>0.2</c:v>
                </c:pt>
                <c:pt idx="1452">
                  <c:v>0.2</c:v>
                </c:pt>
                <c:pt idx="1453">
                  <c:v>0.2</c:v>
                </c:pt>
                <c:pt idx="1454">
                  <c:v>0.2</c:v>
                </c:pt>
                <c:pt idx="1455">
                  <c:v>0.2</c:v>
                </c:pt>
                <c:pt idx="1456">
                  <c:v>0.2</c:v>
                </c:pt>
                <c:pt idx="1457">
                  <c:v>0.2</c:v>
                </c:pt>
                <c:pt idx="1458">
                  <c:v>0.2</c:v>
                </c:pt>
                <c:pt idx="1459">
                  <c:v>0.2</c:v>
                </c:pt>
                <c:pt idx="1460">
                  <c:v>0.2</c:v>
                </c:pt>
                <c:pt idx="1461">
                  <c:v>0.2</c:v>
                </c:pt>
                <c:pt idx="1462">
                  <c:v>0.2</c:v>
                </c:pt>
                <c:pt idx="1463">
                  <c:v>0.2</c:v>
                </c:pt>
                <c:pt idx="1464">
                  <c:v>0.2</c:v>
                </c:pt>
                <c:pt idx="1465">
                  <c:v>0.2</c:v>
                </c:pt>
                <c:pt idx="1466">
                  <c:v>0.2</c:v>
                </c:pt>
                <c:pt idx="1467">
                  <c:v>0.2</c:v>
                </c:pt>
                <c:pt idx="1468">
                  <c:v>0.2</c:v>
                </c:pt>
                <c:pt idx="1469">
                  <c:v>0.2</c:v>
                </c:pt>
                <c:pt idx="1470">
                  <c:v>0.2</c:v>
                </c:pt>
                <c:pt idx="1471">
                  <c:v>0.2</c:v>
                </c:pt>
                <c:pt idx="1472">
                  <c:v>0.2</c:v>
                </c:pt>
                <c:pt idx="1473">
                  <c:v>0.2</c:v>
                </c:pt>
                <c:pt idx="1474">
                  <c:v>0.2</c:v>
                </c:pt>
                <c:pt idx="1475">
                  <c:v>0.2</c:v>
                </c:pt>
                <c:pt idx="1476">
                  <c:v>0.2</c:v>
                </c:pt>
                <c:pt idx="1477">
                  <c:v>0.2</c:v>
                </c:pt>
                <c:pt idx="1478">
                  <c:v>0.2</c:v>
                </c:pt>
                <c:pt idx="1479">
                  <c:v>0.2</c:v>
                </c:pt>
                <c:pt idx="1480">
                  <c:v>0.2</c:v>
                </c:pt>
                <c:pt idx="1481">
                  <c:v>0.2</c:v>
                </c:pt>
                <c:pt idx="1482">
                  <c:v>0.2</c:v>
                </c:pt>
                <c:pt idx="1483">
                  <c:v>0.2</c:v>
                </c:pt>
                <c:pt idx="1484">
                  <c:v>0.2</c:v>
                </c:pt>
                <c:pt idx="1485">
                  <c:v>0.2</c:v>
                </c:pt>
                <c:pt idx="1486">
                  <c:v>0.2</c:v>
                </c:pt>
                <c:pt idx="1487">
                  <c:v>0.2</c:v>
                </c:pt>
                <c:pt idx="1488">
                  <c:v>0.2</c:v>
                </c:pt>
                <c:pt idx="1489">
                  <c:v>0.2</c:v>
                </c:pt>
                <c:pt idx="1490">
                  <c:v>0.2</c:v>
                </c:pt>
                <c:pt idx="1491">
                  <c:v>0.2</c:v>
                </c:pt>
                <c:pt idx="1492">
                  <c:v>0.2</c:v>
                </c:pt>
                <c:pt idx="1493">
                  <c:v>0.2</c:v>
                </c:pt>
                <c:pt idx="1494">
                  <c:v>0.2</c:v>
                </c:pt>
                <c:pt idx="1495">
                  <c:v>0.2</c:v>
                </c:pt>
                <c:pt idx="1496">
                  <c:v>0.2</c:v>
                </c:pt>
                <c:pt idx="1497">
                  <c:v>0.2</c:v>
                </c:pt>
                <c:pt idx="1498">
                  <c:v>0.2</c:v>
                </c:pt>
                <c:pt idx="1499">
                  <c:v>0.2</c:v>
                </c:pt>
                <c:pt idx="1500">
                  <c:v>0.2</c:v>
                </c:pt>
                <c:pt idx="1501">
                  <c:v>0.2</c:v>
                </c:pt>
                <c:pt idx="1502">
                  <c:v>0.2</c:v>
                </c:pt>
                <c:pt idx="1503">
                  <c:v>0.2</c:v>
                </c:pt>
                <c:pt idx="1504">
                  <c:v>0.2</c:v>
                </c:pt>
                <c:pt idx="1505">
                  <c:v>0.2</c:v>
                </c:pt>
                <c:pt idx="1506">
                  <c:v>0.2</c:v>
                </c:pt>
                <c:pt idx="1507">
                  <c:v>0.2</c:v>
                </c:pt>
                <c:pt idx="1508">
                  <c:v>0.2</c:v>
                </c:pt>
                <c:pt idx="1509">
                  <c:v>0.2</c:v>
                </c:pt>
                <c:pt idx="1510">
                  <c:v>0.2</c:v>
                </c:pt>
                <c:pt idx="1511">
                  <c:v>0.2</c:v>
                </c:pt>
                <c:pt idx="1512">
                  <c:v>0.2</c:v>
                </c:pt>
                <c:pt idx="1513">
                  <c:v>0.2</c:v>
                </c:pt>
                <c:pt idx="1514">
                  <c:v>0.2</c:v>
                </c:pt>
                <c:pt idx="1515">
                  <c:v>0.2</c:v>
                </c:pt>
                <c:pt idx="1516">
                  <c:v>0.2</c:v>
                </c:pt>
                <c:pt idx="1517">
                  <c:v>0.2</c:v>
                </c:pt>
                <c:pt idx="1518">
                  <c:v>0.2</c:v>
                </c:pt>
                <c:pt idx="1519">
                  <c:v>0.2</c:v>
                </c:pt>
                <c:pt idx="1520">
                  <c:v>0.2</c:v>
                </c:pt>
                <c:pt idx="1521">
                  <c:v>0.2</c:v>
                </c:pt>
                <c:pt idx="1522">
                  <c:v>0.2</c:v>
                </c:pt>
                <c:pt idx="1523">
                  <c:v>0.2</c:v>
                </c:pt>
                <c:pt idx="1524">
                  <c:v>0.2</c:v>
                </c:pt>
                <c:pt idx="1525">
                  <c:v>0.2</c:v>
                </c:pt>
                <c:pt idx="1526">
                  <c:v>0.2</c:v>
                </c:pt>
                <c:pt idx="1527">
                  <c:v>0.2</c:v>
                </c:pt>
                <c:pt idx="1528">
                  <c:v>0.2</c:v>
                </c:pt>
                <c:pt idx="1529">
                  <c:v>0.2</c:v>
                </c:pt>
                <c:pt idx="1530">
                  <c:v>0.20100000000000001</c:v>
                </c:pt>
                <c:pt idx="1531">
                  <c:v>0.2</c:v>
                </c:pt>
                <c:pt idx="1532">
                  <c:v>0.2</c:v>
                </c:pt>
                <c:pt idx="1533">
                  <c:v>0.2</c:v>
                </c:pt>
                <c:pt idx="1534">
                  <c:v>0.2</c:v>
                </c:pt>
                <c:pt idx="1535">
                  <c:v>0.2</c:v>
                </c:pt>
                <c:pt idx="1536">
                  <c:v>0.2</c:v>
                </c:pt>
                <c:pt idx="1537">
                  <c:v>0.2</c:v>
                </c:pt>
                <c:pt idx="1538">
                  <c:v>0.2</c:v>
                </c:pt>
                <c:pt idx="1539">
                  <c:v>0.2</c:v>
                </c:pt>
                <c:pt idx="1540">
                  <c:v>0.2</c:v>
                </c:pt>
                <c:pt idx="1541">
                  <c:v>0.2</c:v>
                </c:pt>
                <c:pt idx="1542">
                  <c:v>0.2</c:v>
                </c:pt>
                <c:pt idx="1543">
                  <c:v>0.2</c:v>
                </c:pt>
                <c:pt idx="1544">
                  <c:v>0.2</c:v>
                </c:pt>
                <c:pt idx="1545">
                  <c:v>0.2</c:v>
                </c:pt>
                <c:pt idx="1546">
                  <c:v>0.2</c:v>
                </c:pt>
                <c:pt idx="1547">
                  <c:v>0.2</c:v>
                </c:pt>
                <c:pt idx="1548">
                  <c:v>0.2</c:v>
                </c:pt>
                <c:pt idx="1549">
                  <c:v>0.2</c:v>
                </c:pt>
                <c:pt idx="1550">
                  <c:v>0.2</c:v>
                </c:pt>
                <c:pt idx="1551">
                  <c:v>0.2</c:v>
                </c:pt>
                <c:pt idx="1552">
                  <c:v>0.2</c:v>
                </c:pt>
                <c:pt idx="1553">
                  <c:v>0.2</c:v>
                </c:pt>
                <c:pt idx="1554">
                  <c:v>0.2</c:v>
                </c:pt>
                <c:pt idx="1555">
                  <c:v>0.2</c:v>
                </c:pt>
                <c:pt idx="1556">
                  <c:v>0.2</c:v>
                </c:pt>
                <c:pt idx="1557">
                  <c:v>0.2</c:v>
                </c:pt>
                <c:pt idx="1558">
                  <c:v>0.2</c:v>
                </c:pt>
                <c:pt idx="1559">
                  <c:v>0.2</c:v>
                </c:pt>
                <c:pt idx="1560">
                  <c:v>0.2</c:v>
                </c:pt>
                <c:pt idx="1561">
                  <c:v>0.2</c:v>
                </c:pt>
                <c:pt idx="1562">
                  <c:v>0.2</c:v>
                </c:pt>
                <c:pt idx="1563">
                  <c:v>0.2</c:v>
                </c:pt>
                <c:pt idx="1564">
                  <c:v>0.2</c:v>
                </c:pt>
                <c:pt idx="1565">
                  <c:v>0.2</c:v>
                </c:pt>
                <c:pt idx="1566">
                  <c:v>0.2</c:v>
                </c:pt>
                <c:pt idx="1567">
                  <c:v>0.2</c:v>
                </c:pt>
                <c:pt idx="1568">
                  <c:v>0.2</c:v>
                </c:pt>
                <c:pt idx="1569">
                  <c:v>0.2</c:v>
                </c:pt>
                <c:pt idx="1570">
                  <c:v>0.2</c:v>
                </c:pt>
                <c:pt idx="1571">
                  <c:v>0.2</c:v>
                </c:pt>
                <c:pt idx="1572">
                  <c:v>0.2</c:v>
                </c:pt>
                <c:pt idx="1573">
                  <c:v>0.2</c:v>
                </c:pt>
                <c:pt idx="1574">
                  <c:v>0.2</c:v>
                </c:pt>
                <c:pt idx="1575">
                  <c:v>0.2</c:v>
                </c:pt>
                <c:pt idx="1576">
                  <c:v>0.2</c:v>
                </c:pt>
                <c:pt idx="1577">
                  <c:v>0.2</c:v>
                </c:pt>
                <c:pt idx="1578">
                  <c:v>0.2</c:v>
                </c:pt>
                <c:pt idx="1579">
                  <c:v>0.2</c:v>
                </c:pt>
                <c:pt idx="1580">
                  <c:v>0.2</c:v>
                </c:pt>
                <c:pt idx="1581">
                  <c:v>0.2</c:v>
                </c:pt>
                <c:pt idx="1582">
                  <c:v>0.2</c:v>
                </c:pt>
                <c:pt idx="1583">
                  <c:v>0.2</c:v>
                </c:pt>
                <c:pt idx="1584">
                  <c:v>0.2</c:v>
                </c:pt>
                <c:pt idx="1585">
                  <c:v>0.2</c:v>
                </c:pt>
                <c:pt idx="1586">
                  <c:v>0.2</c:v>
                </c:pt>
                <c:pt idx="1587">
                  <c:v>0.2</c:v>
                </c:pt>
                <c:pt idx="1588">
                  <c:v>0.2</c:v>
                </c:pt>
                <c:pt idx="1589">
                  <c:v>0.2</c:v>
                </c:pt>
                <c:pt idx="1590">
                  <c:v>0.2</c:v>
                </c:pt>
                <c:pt idx="1591">
                  <c:v>0.2</c:v>
                </c:pt>
                <c:pt idx="1592">
                  <c:v>0.2</c:v>
                </c:pt>
                <c:pt idx="1593">
                  <c:v>0.2</c:v>
                </c:pt>
                <c:pt idx="1594">
                  <c:v>0.2</c:v>
                </c:pt>
                <c:pt idx="1595">
                  <c:v>0.2</c:v>
                </c:pt>
                <c:pt idx="1596">
                  <c:v>0.2</c:v>
                </c:pt>
                <c:pt idx="1597">
                  <c:v>0.2</c:v>
                </c:pt>
                <c:pt idx="1598">
                  <c:v>0.2</c:v>
                </c:pt>
                <c:pt idx="1599">
                  <c:v>0.2</c:v>
                </c:pt>
                <c:pt idx="1600">
                  <c:v>0.2</c:v>
                </c:pt>
                <c:pt idx="1601">
                  <c:v>0.2</c:v>
                </c:pt>
                <c:pt idx="1602">
                  <c:v>0.2</c:v>
                </c:pt>
                <c:pt idx="1603">
                  <c:v>0.2</c:v>
                </c:pt>
                <c:pt idx="1604">
                  <c:v>0.2</c:v>
                </c:pt>
                <c:pt idx="1605">
                  <c:v>0.2</c:v>
                </c:pt>
                <c:pt idx="1606">
                  <c:v>0.2</c:v>
                </c:pt>
                <c:pt idx="1607">
                  <c:v>0.2</c:v>
                </c:pt>
                <c:pt idx="1608">
                  <c:v>0.2</c:v>
                </c:pt>
                <c:pt idx="1609">
                  <c:v>0.2</c:v>
                </c:pt>
                <c:pt idx="1610">
                  <c:v>0.2</c:v>
                </c:pt>
                <c:pt idx="1611">
                  <c:v>0.2</c:v>
                </c:pt>
                <c:pt idx="1612">
                  <c:v>0.2</c:v>
                </c:pt>
                <c:pt idx="1613">
                  <c:v>0.2</c:v>
                </c:pt>
                <c:pt idx="1614">
                  <c:v>0.2</c:v>
                </c:pt>
                <c:pt idx="1615">
                  <c:v>0.2</c:v>
                </c:pt>
                <c:pt idx="1616">
                  <c:v>0.2</c:v>
                </c:pt>
                <c:pt idx="1617">
                  <c:v>0.2</c:v>
                </c:pt>
                <c:pt idx="1618">
                  <c:v>0.2</c:v>
                </c:pt>
                <c:pt idx="1619">
                  <c:v>0.2</c:v>
                </c:pt>
                <c:pt idx="1620">
                  <c:v>0.2</c:v>
                </c:pt>
                <c:pt idx="1621">
                  <c:v>0.2</c:v>
                </c:pt>
                <c:pt idx="1622">
                  <c:v>0.2</c:v>
                </c:pt>
                <c:pt idx="1623">
                  <c:v>0.2</c:v>
                </c:pt>
                <c:pt idx="1624">
                  <c:v>0.2</c:v>
                </c:pt>
                <c:pt idx="1625">
                  <c:v>0.2</c:v>
                </c:pt>
                <c:pt idx="1626">
                  <c:v>0.2</c:v>
                </c:pt>
                <c:pt idx="1627">
                  <c:v>0.2</c:v>
                </c:pt>
                <c:pt idx="1628">
                  <c:v>0.2</c:v>
                </c:pt>
                <c:pt idx="1629">
                  <c:v>0.2</c:v>
                </c:pt>
                <c:pt idx="1630">
                  <c:v>0.2</c:v>
                </c:pt>
                <c:pt idx="1631">
                  <c:v>0.19900000000000001</c:v>
                </c:pt>
                <c:pt idx="1632">
                  <c:v>0.2</c:v>
                </c:pt>
                <c:pt idx="1633">
                  <c:v>0.2</c:v>
                </c:pt>
                <c:pt idx="1634">
                  <c:v>0.2</c:v>
                </c:pt>
                <c:pt idx="1635">
                  <c:v>0.2</c:v>
                </c:pt>
                <c:pt idx="1636">
                  <c:v>0.2</c:v>
                </c:pt>
                <c:pt idx="1637">
                  <c:v>0.2</c:v>
                </c:pt>
                <c:pt idx="1638">
                  <c:v>0.2</c:v>
                </c:pt>
                <c:pt idx="1639">
                  <c:v>0.2</c:v>
                </c:pt>
                <c:pt idx="1640">
                  <c:v>0.2</c:v>
                </c:pt>
                <c:pt idx="1641">
                  <c:v>0.2</c:v>
                </c:pt>
                <c:pt idx="1642">
                  <c:v>0.2</c:v>
                </c:pt>
                <c:pt idx="1643">
                  <c:v>0.2</c:v>
                </c:pt>
                <c:pt idx="1644">
                  <c:v>0.2</c:v>
                </c:pt>
                <c:pt idx="1645">
                  <c:v>0.2</c:v>
                </c:pt>
                <c:pt idx="1646">
                  <c:v>0.2</c:v>
                </c:pt>
                <c:pt idx="1647">
                  <c:v>0.2</c:v>
                </c:pt>
                <c:pt idx="1648">
                  <c:v>0.2</c:v>
                </c:pt>
                <c:pt idx="1649">
                  <c:v>0.2</c:v>
                </c:pt>
                <c:pt idx="1650">
                  <c:v>0.2</c:v>
                </c:pt>
                <c:pt idx="1651">
                  <c:v>0.2</c:v>
                </c:pt>
                <c:pt idx="1652">
                  <c:v>0.2</c:v>
                </c:pt>
                <c:pt idx="1653">
                  <c:v>0.2</c:v>
                </c:pt>
                <c:pt idx="1654">
                  <c:v>0.2</c:v>
                </c:pt>
                <c:pt idx="1655">
                  <c:v>0.2</c:v>
                </c:pt>
                <c:pt idx="1656">
                  <c:v>0.2</c:v>
                </c:pt>
                <c:pt idx="1657">
                  <c:v>0.2</c:v>
                </c:pt>
                <c:pt idx="1658">
                  <c:v>0.2</c:v>
                </c:pt>
                <c:pt idx="1659">
                  <c:v>0.2</c:v>
                </c:pt>
                <c:pt idx="1660">
                  <c:v>0.2</c:v>
                </c:pt>
                <c:pt idx="1661">
                  <c:v>0.2</c:v>
                </c:pt>
                <c:pt idx="1662">
                  <c:v>0.2</c:v>
                </c:pt>
                <c:pt idx="1663">
                  <c:v>0.2</c:v>
                </c:pt>
                <c:pt idx="1664">
                  <c:v>0.2</c:v>
                </c:pt>
                <c:pt idx="1665">
                  <c:v>0.2</c:v>
                </c:pt>
                <c:pt idx="1666">
                  <c:v>0.2</c:v>
                </c:pt>
                <c:pt idx="1667">
                  <c:v>0.2</c:v>
                </c:pt>
                <c:pt idx="1668">
                  <c:v>0.2</c:v>
                </c:pt>
                <c:pt idx="1669">
                  <c:v>0.2</c:v>
                </c:pt>
                <c:pt idx="1670">
                  <c:v>0.2</c:v>
                </c:pt>
                <c:pt idx="1671">
                  <c:v>0.2</c:v>
                </c:pt>
                <c:pt idx="1672">
                  <c:v>0.2</c:v>
                </c:pt>
                <c:pt idx="1673">
                  <c:v>0.2</c:v>
                </c:pt>
                <c:pt idx="1674">
                  <c:v>0.2</c:v>
                </c:pt>
                <c:pt idx="1675">
                  <c:v>0.2</c:v>
                </c:pt>
                <c:pt idx="1676">
                  <c:v>0.2</c:v>
                </c:pt>
                <c:pt idx="1677">
                  <c:v>0.2</c:v>
                </c:pt>
                <c:pt idx="1678">
                  <c:v>0.2</c:v>
                </c:pt>
                <c:pt idx="1679">
                  <c:v>0.2</c:v>
                </c:pt>
                <c:pt idx="1680">
                  <c:v>0.19900000000000001</c:v>
                </c:pt>
                <c:pt idx="1681">
                  <c:v>0.2</c:v>
                </c:pt>
                <c:pt idx="1682">
                  <c:v>0.2</c:v>
                </c:pt>
                <c:pt idx="1683">
                  <c:v>0.2</c:v>
                </c:pt>
                <c:pt idx="1684">
                  <c:v>0.2</c:v>
                </c:pt>
                <c:pt idx="1685">
                  <c:v>0.2</c:v>
                </c:pt>
                <c:pt idx="1686">
                  <c:v>0.2</c:v>
                </c:pt>
                <c:pt idx="1687">
                  <c:v>0.2</c:v>
                </c:pt>
                <c:pt idx="1688">
                  <c:v>0.2</c:v>
                </c:pt>
                <c:pt idx="1689">
                  <c:v>0.2</c:v>
                </c:pt>
                <c:pt idx="1690">
                  <c:v>0.2</c:v>
                </c:pt>
                <c:pt idx="1691">
                  <c:v>0.2</c:v>
                </c:pt>
                <c:pt idx="1692">
                  <c:v>0.2</c:v>
                </c:pt>
                <c:pt idx="1693">
                  <c:v>0.2</c:v>
                </c:pt>
                <c:pt idx="1694">
                  <c:v>0.2</c:v>
                </c:pt>
                <c:pt idx="1695">
                  <c:v>0.2</c:v>
                </c:pt>
                <c:pt idx="1696">
                  <c:v>0.2</c:v>
                </c:pt>
                <c:pt idx="1697">
                  <c:v>0.2</c:v>
                </c:pt>
                <c:pt idx="1698">
                  <c:v>0.2</c:v>
                </c:pt>
                <c:pt idx="1699">
                  <c:v>0.2</c:v>
                </c:pt>
                <c:pt idx="1700">
                  <c:v>0.2</c:v>
                </c:pt>
                <c:pt idx="1701">
                  <c:v>0.2</c:v>
                </c:pt>
                <c:pt idx="1702">
                  <c:v>0.2</c:v>
                </c:pt>
                <c:pt idx="1703">
                  <c:v>0.2</c:v>
                </c:pt>
                <c:pt idx="1704">
                  <c:v>0.2</c:v>
                </c:pt>
                <c:pt idx="1705">
                  <c:v>0.2</c:v>
                </c:pt>
                <c:pt idx="1706">
                  <c:v>0.2</c:v>
                </c:pt>
                <c:pt idx="1707">
                  <c:v>0.2</c:v>
                </c:pt>
                <c:pt idx="1708">
                  <c:v>0.2</c:v>
                </c:pt>
                <c:pt idx="1709">
                  <c:v>0.2</c:v>
                </c:pt>
                <c:pt idx="1710">
                  <c:v>0.2</c:v>
                </c:pt>
                <c:pt idx="1711">
                  <c:v>0.2</c:v>
                </c:pt>
                <c:pt idx="1712">
                  <c:v>0.2</c:v>
                </c:pt>
                <c:pt idx="1713">
                  <c:v>0.2</c:v>
                </c:pt>
                <c:pt idx="1714">
                  <c:v>0.2</c:v>
                </c:pt>
                <c:pt idx="1715">
                  <c:v>0.2</c:v>
                </c:pt>
                <c:pt idx="1716">
                  <c:v>0.2</c:v>
                </c:pt>
                <c:pt idx="1717">
                  <c:v>0.2</c:v>
                </c:pt>
                <c:pt idx="1718">
                  <c:v>0.2</c:v>
                </c:pt>
                <c:pt idx="1719">
                  <c:v>0.2</c:v>
                </c:pt>
                <c:pt idx="1720">
                  <c:v>0.2</c:v>
                </c:pt>
                <c:pt idx="1721">
                  <c:v>0.2</c:v>
                </c:pt>
                <c:pt idx="1722">
                  <c:v>0.2</c:v>
                </c:pt>
                <c:pt idx="1723">
                  <c:v>0.2</c:v>
                </c:pt>
                <c:pt idx="1724">
                  <c:v>0.2</c:v>
                </c:pt>
                <c:pt idx="1725">
                  <c:v>0.2</c:v>
                </c:pt>
                <c:pt idx="1726">
                  <c:v>0.2</c:v>
                </c:pt>
                <c:pt idx="1727">
                  <c:v>0.2</c:v>
                </c:pt>
                <c:pt idx="1728">
                  <c:v>0.2</c:v>
                </c:pt>
                <c:pt idx="1729">
                  <c:v>0.2</c:v>
                </c:pt>
                <c:pt idx="1730">
                  <c:v>0.2</c:v>
                </c:pt>
                <c:pt idx="1731">
                  <c:v>0.2</c:v>
                </c:pt>
                <c:pt idx="1732">
                  <c:v>0.2</c:v>
                </c:pt>
                <c:pt idx="1733">
                  <c:v>0.2</c:v>
                </c:pt>
                <c:pt idx="1734">
                  <c:v>0.2</c:v>
                </c:pt>
                <c:pt idx="1735">
                  <c:v>0.2</c:v>
                </c:pt>
                <c:pt idx="1736">
                  <c:v>0.2</c:v>
                </c:pt>
                <c:pt idx="1737">
                  <c:v>0.2</c:v>
                </c:pt>
                <c:pt idx="1738">
                  <c:v>0.2</c:v>
                </c:pt>
                <c:pt idx="1739">
                  <c:v>0.2</c:v>
                </c:pt>
                <c:pt idx="1740">
                  <c:v>0.2</c:v>
                </c:pt>
                <c:pt idx="1741">
                  <c:v>0.2</c:v>
                </c:pt>
                <c:pt idx="1742">
                  <c:v>0.2</c:v>
                </c:pt>
                <c:pt idx="1743">
                  <c:v>0.2</c:v>
                </c:pt>
                <c:pt idx="1744">
                  <c:v>0.2</c:v>
                </c:pt>
                <c:pt idx="1745">
                  <c:v>0.2</c:v>
                </c:pt>
                <c:pt idx="1746">
                  <c:v>0.2</c:v>
                </c:pt>
                <c:pt idx="1747">
                  <c:v>0.2</c:v>
                </c:pt>
                <c:pt idx="1748">
                  <c:v>0.2</c:v>
                </c:pt>
                <c:pt idx="1749">
                  <c:v>0.2</c:v>
                </c:pt>
                <c:pt idx="1750">
                  <c:v>0.2</c:v>
                </c:pt>
                <c:pt idx="1751">
                  <c:v>0.2</c:v>
                </c:pt>
                <c:pt idx="1752">
                  <c:v>0.19900000000000001</c:v>
                </c:pt>
                <c:pt idx="1753">
                  <c:v>0.2</c:v>
                </c:pt>
                <c:pt idx="1754">
                  <c:v>0.2</c:v>
                </c:pt>
                <c:pt idx="1755">
                  <c:v>0.2</c:v>
                </c:pt>
                <c:pt idx="1756">
                  <c:v>0.2</c:v>
                </c:pt>
                <c:pt idx="1757">
                  <c:v>0.2</c:v>
                </c:pt>
                <c:pt idx="1758">
                  <c:v>0.2</c:v>
                </c:pt>
                <c:pt idx="1759">
                  <c:v>0.2</c:v>
                </c:pt>
                <c:pt idx="1760">
                  <c:v>0.2</c:v>
                </c:pt>
                <c:pt idx="1761">
                  <c:v>0.2</c:v>
                </c:pt>
                <c:pt idx="1762">
                  <c:v>0.2</c:v>
                </c:pt>
                <c:pt idx="1763">
                  <c:v>0.2</c:v>
                </c:pt>
                <c:pt idx="1764">
                  <c:v>0.2</c:v>
                </c:pt>
                <c:pt idx="1765">
                  <c:v>0.2</c:v>
                </c:pt>
                <c:pt idx="1766">
                  <c:v>0.20100000000000001</c:v>
                </c:pt>
                <c:pt idx="1767">
                  <c:v>0.2</c:v>
                </c:pt>
                <c:pt idx="1768">
                  <c:v>0.2</c:v>
                </c:pt>
                <c:pt idx="1769">
                  <c:v>0.2</c:v>
                </c:pt>
                <c:pt idx="1770">
                  <c:v>0.2</c:v>
                </c:pt>
                <c:pt idx="1771">
                  <c:v>0.2</c:v>
                </c:pt>
                <c:pt idx="1772">
                  <c:v>0.2</c:v>
                </c:pt>
                <c:pt idx="1773">
                  <c:v>0.2</c:v>
                </c:pt>
                <c:pt idx="1774">
                  <c:v>0.2</c:v>
                </c:pt>
                <c:pt idx="1775">
                  <c:v>0.2</c:v>
                </c:pt>
                <c:pt idx="1776">
                  <c:v>0.2</c:v>
                </c:pt>
                <c:pt idx="1777">
                  <c:v>0.2</c:v>
                </c:pt>
                <c:pt idx="1778">
                  <c:v>0.2</c:v>
                </c:pt>
                <c:pt idx="1779">
                  <c:v>0.2</c:v>
                </c:pt>
                <c:pt idx="1780">
                  <c:v>0.2</c:v>
                </c:pt>
                <c:pt idx="1781">
                  <c:v>0.2</c:v>
                </c:pt>
                <c:pt idx="1782">
                  <c:v>0.2</c:v>
                </c:pt>
                <c:pt idx="1783">
                  <c:v>0.2</c:v>
                </c:pt>
                <c:pt idx="1784">
                  <c:v>0.2</c:v>
                </c:pt>
                <c:pt idx="1785">
                  <c:v>0.2</c:v>
                </c:pt>
                <c:pt idx="1786">
                  <c:v>0.2</c:v>
                </c:pt>
                <c:pt idx="1787">
                  <c:v>0.2</c:v>
                </c:pt>
                <c:pt idx="1788">
                  <c:v>0.2</c:v>
                </c:pt>
                <c:pt idx="1789">
                  <c:v>0.2</c:v>
                </c:pt>
                <c:pt idx="1790">
                  <c:v>0.2</c:v>
                </c:pt>
                <c:pt idx="1791">
                  <c:v>0.2</c:v>
                </c:pt>
                <c:pt idx="1792">
                  <c:v>0.2</c:v>
                </c:pt>
                <c:pt idx="1793">
                  <c:v>0.2</c:v>
                </c:pt>
                <c:pt idx="1794">
                  <c:v>0.2</c:v>
                </c:pt>
                <c:pt idx="1795">
                  <c:v>0.2</c:v>
                </c:pt>
                <c:pt idx="1796">
                  <c:v>0.2</c:v>
                </c:pt>
                <c:pt idx="1797">
                  <c:v>0.2</c:v>
                </c:pt>
                <c:pt idx="1798">
                  <c:v>0.2</c:v>
                </c:pt>
                <c:pt idx="1799">
                  <c:v>0.2</c:v>
                </c:pt>
                <c:pt idx="1800">
                  <c:v>0.2</c:v>
                </c:pt>
                <c:pt idx="1801">
                  <c:v>0.2</c:v>
                </c:pt>
                <c:pt idx="1802">
                  <c:v>0.2</c:v>
                </c:pt>
                <c:pt idx="1803">
                  <c:v>0.2</c:v>
                </c:pt>
                <c:pt idx="1804">
                  <c:v>0.2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0.2</c:v>
                </c:pt>
                <c:pt idx="1809">
                  <c:v>0.2</c:v>
                </c:pt>
                <c:pt idx="1810">
                  <c:v>0.2</c:v>
                </c:pt>
                <c:pt idx="1811">
                  <c:v>0.2</c:v>
                </c:pt>
                <c:pt idx="1812">
                  <c:v>0.2</c:v>
                </c:pt>
                <c:pt idx="1813">
                  <c:v>0.2</c:v>
                </c:pt>
                <c:pt idx="1814">
                  <c:v>0.2</c:v>
                </c:pt>
                <c:pt idx="1815">
                  <c:v>0.2</c:v>
                </c:pt>
                <c:pt idx="1816">
                  <c:v>0.2</c:v>
                </c:pt>
                <c:pt idx="1817">
                  <c:v>0.2</c:v>
                </c:pt>
                <c:pt idx="1818">
                  <c:v>0.2</c:v>
                </c:pt>
                <c:pt idx="1819">
                  <c:v>0.2</c:v>
                </c:pt>
                <c:pt idx="1820">
                  <c:v>0.2</c:v>
                </c:pt>
                <c:pt idx="1821">
                  <c:v>0.2</c:v>
                </c:pt>
                <c:pt idx="1822">
                  <c:v>0.2</c:v>
                </c:pt>
                <c:pt idx="1823">
                  <c:v>0.2</c:v>
                </c:pt>
                <c:pt idx="1824">
                  <c:v>0.2</c:v>
                </c:pt>
                <c:pt idx="1825">
                  <c:v>0.2</c:v>
                </c:pt>
                <c:pt idx="1826">
                  <c:v>0.2</c:v>
                </c:pt>
                <c:pt idx="1827">
                  <c:v>0.2</c:v>
                </c:pt>
                <c:pt idx="1828">
                  <c:v>0.2</c:v>
                </c:pt>
                <c:pt idx="1829">
                  <c:v>0.2</c:v>
                </c:pt>
                <c:pt idx="1830">
                  <c:v>0.2</c:v>
                </c:pt>
                <c:pt idx="1831">
                  <c:v>0.2</c:v>
                </c:pt>
                <c:pt idx="1832">
                  <c:v>0.2</c:v>
                </c:pt>
                <c:pt idx="1833">
                  <c:v>0.2</c:v>
                </c:pt>
                <c:pt idx="1834">
                  <c:v>0.2</c:v>
                </c:pt>
                <c:pt idx="1835">
                  <c:v>0.2</c:v>
                </c:pt>
                <c:pt idx="1836">
                  <c:v>0.2</c:v>
                </c:pt>
                <c:pt idx="1837">
                  <c:v>0.2</c:v>
                </c:pt>
                <c:pt idx="1838">
                  <c:v>0.2</c:v>
                </c:pt>
                <c:pt idx="1839">
                  <c:v>0.2</c:v>
                </c:pt>
                <c:pt idx="1840">
                  <c:v>0.2</c:v>
                </c:pt>
                <c:pt idx="1841">
                  <c:v>0.2</c:v>
                </c:pt>
                <c:pt idx="1842">
                  <c:v>0.2</c:v>
                </c:pt>
                <c:pt idx="1843">
                  <c:v>0.2</c:v>
                </c:pt>
                <c:pt idx="1844">
                  <c:v>0.2</c:v>
                </c:pt>
                <c:pt idx="1845">
                  <c:v>0.2</c:v>
                </c:pt>
                <c:pt idx="1846">
                  <c:v>0.2</c:v>
                </c:pt>
                <c:pt idx="1847">
                  <c:v>0.2</c:v>
                </c:pt>
                <c:pt idx="1848">
                  <c:v>0.2</c:v>
                </c:pt>
                <c:pt idx="1849">
                  <c:v>0.2</c:v>
                </c:pt>
                <c:pt idx="1850">
                  <c:v>0.2</c:v>
                </c:pt>
                <c:pt idx="1851">
                  <c:v>0.2</c:v>
                </c:pt>
                <c:pt idx="1852">
                  <c:v>0.2</c:v>
                </c:pt>
                <c:pt idx="1853">
                  <c:v>0.2</c:v>
                </c:pt>
                <c:pt idx="1854">
                  <c:v>0.2</c:v>
                </c:pt>
                <c:pt idx="1855">
                  <c:v>0.2</c:v>
                </c:pt>
                <c:pt idx="1856">
                  <c:v>0.2</c:v>
                </c:pt>
                <c:pt idx="1857">
                  <c:v>0.2</c:v>
                </c:pt>
                <c:pt idx="1858">
                  <c:v>0.2</c:v>
                </c:pt>
                <c:pt idx="1859">
                  <c:v>0.2</c:v>
                </c:pt>
                <c:pt idx="1860">
                  <c:v>0.2</c:v>
                </c:pt>
                <c:pt idx="1861">
                  <c:v>0.2</c:v>
                </c:pt>
                <c:pt idx="1862">
                  <c:v>0.2</c:v>
                </c:pt>
                <c:pt idx="1863">
                  <c:v>0.2</c:v>
                </c:pt>
                <c:pt idx="1864">
                  <c:v>0.2</c:v>
                </c:pt>
                <c:pt idx="1865">
                  <c:v>0.2</c:v>
                </c:pt>
                <c:pt idx="1866">
                  <c:v>0.2</c:v>
                </c:pt>
                <c:pt idx="1867">
                  <c:v>0.2</c:v>
                </c:pt>
                <c:pt idx="1868">
                  <c:v>0.2</c:v>
                </c:pt>
                <c:pt idx="1869">
                  <c:v>0.2</c:v>
                </c:pt>
                <c:pt idx="1870">
                  <c:v>0.2</c:v>
                </c:pt>
                <c:pt idx="1871">
                  <c:v>0.2</c:v>
                </c:pt>
                <c:pt idx="1872">
                  <c:v>0.2</c:v>
                </c:pt>
                <c:pt idx="1873">
                  <c:v>0.2</c:v>
                </c:pt>
                <c:pt idx="1874">
                  <c:v>0.2</c:v>
                </c:pt>
                <c:pt idx="1875">
                  <c:v>0.2</c:v>
                </c:pt>
                <c:pt idx="1876">
                  <c:v>0.2</c:v>
                </c:pt>
                <c:pt idx="1877">
                  <c:v>0.2</c:v>
                </c:pt>
                <c:pt idx="1878">
                  <c:v>0.2</c:v>
                </c:pt>
                <c:pt idx="1879">
                  <c:v>0.2</c:v>
                </c:pt>
                <c:pt idx="1880">
                  <c:v>0.2</c:v>
                </c:pt>
                <c:pt idx="1881">
                  <c:v>0.2</c:v>
                </c:pt>
                <c:pt idx="1882">
                  <c:v>0.2</c:v>
                </c:pt>
                <c:pt idx="1883">
                  <c:v>0.2</c:v>
                </c:pt>
                <c:pt idx="1884">
                  <c:v>0.2</c:v>
                </c:pt>
                <c:pt idx="1885">
                  <c:v>0.2</c:v>
                </c:pt>
                <c:pt idx="1886">
                  <c:v>0.2</c:v>
                </c:pt>
                <c:pt idx="1887">
                  <c:v>0.2</c:v>
                </c:pt>
                <c:pt idx="1888">
                  <c:v>0.2</c:v>
                </c:pt>
                <c:pt idx="1889">
                  <c:v>0.2</c:v>
                </c:pt>
                <c:pt idx="1890">
                  <c:v>0.2</c:v>
                </c:pt>
                <c:pt idx="1891">
                  <c:v>0.2</c:v>
                </c:pt>
                <c:pt idx="1892">
                  <c:v>0.2</c:v>
                </c:pt>
                <c:pt idx="1893">
                  <c:v>0.2</c:v>
                </c:pt>
                <c:pt idx="1894">
                  <c:v>0.2</c:v>
                </c:pt>
                <c:pt idx="1895">
                  <c:v>0.2</c:v>
                </c:pt>
                <c:pt idx="1896">
                  <c:v>0.2</c:v>
                </c:pt>
                <c:pt idx="1897">
                  <c:v>0.2</c:v>
                </c:pt>
                <c:pt idx="1898">
                  <c:v>0.20100000000000001</c:v>
                </c:pt>
                <c:pt idx="1899">
                  <c:v>0.2</c:v>
                </c:pt>
                <c:pt idx="1900">
                  <c:v>0.2</c:v>
                </c:pt>
                <c:pt idx="1901">
                  <c:v>0.2</c:v>
                </c:pt>
                <c:pt idx="1902">
                  <c:v>0.2</c:v>
                </c:pt>
                <c:pt idx="1903">
                  <c:v>0.2</c:v>
                </c:pt>
                <c:pt idx="1904">
                  <c:v>0.2</c:v>
                </c:pt>
                <c:pt idx="1905">
                  <c:v>0.2</c:v>
                </c:pt>
                <c:pt idx="1906">
                  <c:v>0.2</c:v>
                </c:pt>
                <c:pt idx="1907">
                  <c:v>0.2</c:v>
                </c:pt>
                <c:pt idx="1908">
                  <c:v>0.2</c:v>
                </c:pt>
                <c:pt idx="1909">
                  <c:v>0.2</c:v>
                </c:pt>
                <c:pt idx="1910">
                  <c:v>0.2</c:v>
                </c:pt>
                <c:pt idx="1911">
                  <c:v>0.2</c:v>
                </c:pt>
                <c:pt idx="1912">
                  <c:v>0.2</c:v>
                </c:pt>
                <c:pt idx="1913">
                  <c:v>0.2</c:v>
                </c:pt>
                <c:pt idx="1914">
                  <c:v>0.2</c:v>
                </c:pt>
                <c:pt idx="1915">
                  <c:v>0.2</c:v>
                </c:pt>
                <c:pt idx="1916">
                  <c:v>0.2</c:v>
                </c:pt>
                <c:pt idx="1917">
                  <c:v>0.2</c:v>
                </c:pt>
                <c:pt idx="1918">
                  <c:v>0.2</c:v>
                </c:pt>
                <c:pt idx="1919">
                  <c:v>0.2</c:v>
                </c:pt>
                <c:pt idx="1920">
                  <c:v>0.2</c:v>
                </c:pt>
                <c:pt idx="1921">
                  <c:v>0.2</c:v>
                </c:pt>
                <c:pt idx="1922">
                  <c:v>0.2</c:v>
                </c:pt>
                <c:pt idx="1923">
                  <c:v>0.2</c:v>
                </c:pt>
                <c:pt idx="1924">
                  <c:v>0.2</c:v>
                </c:pt>
                <c:pt idx="1925">
                  <c:v>0.2</c:v>
                </c:pt>
                <c:pt idx="1926">
                  <c:v>0.2</c:v>
                </c:pt>
                <c:pt idx="1927">
                  <c:v>0.2</c:v>
                </c:pt>
                <c:pt idx="1928">
                  <c:v>0.2</c:v>
                </c:pt>
                <c:pt idx="1929">
                  <c:v>0.2</c:v>
                </c:pt>
                <c:pt idx="1930">
                  <c:v>0.2</c:v>
                </c:pt>
                <c:pt idx="1931">
                  <c:v>0.2</c:v>
                </c:pt>
                <c:pt idx="1932">
                  <c:v>0.2</c:v>
                </c:pt>
                <c:pt idx="1933">
                  <c:v>0.2</c:v>
                </c:pt>
                <c:pt idx="1934">
                  <c:v>0.2</c:v>
                </c:pt>
                <c:pt idx="1935">
                  <c:v>0.2</c:v>
                </c:pt>
                <c:pt idx="1936">
                  <c:v>0.2</c:v>
                </c:pt>
                <c:pt idx="1937">
                  <c:v>0.2</c:v>
                </c:pt>
                <c:pt idx="1938">
                  <c:v>0.2</c:v>
                </c:pt>
                <c:pt idx="1939">
                  <c:v>0.2</c:v>
                </c:pt>
                <c:pt idx="1940">
                  <c:v>0.2</c:v>
                </c:pt>
                <c:pt idx="1941">
                  <c:v>0.2</c:v>
                </c:pt>
                <c:pt idx="1942">
                  <c:v>0.2</c:v>
                </c:pt>
                <c:pt idx="1943">
                  <c:v>0.2</c:v>
                </c:pt>
                <c:pt idx="1944">
                  <c:v>0.2</c:v>
                </c:pt>
                <c:pt idx="1945">
                  <c:v>0.2</c:v>
                </c:pt>
                <c:pt idx="1946">
                  <c:v>0.2</c:v>
                </c:pt>
                <c:pt idx="1947">
                  <c:v>0.2</c:v>
                </c:pt>
                <c:pt idx="1948">
                  <c:v>0.2</c:v>
                </c:pt>
                <c:pt idx="1949">
                  <c:v>0.2</c:v>
                </c:pt>
                <c:pt idx="1950">
                  <c:v>0.2</c:v>
                </c:pt>
                <c:pt idx="1951">
                  <c:v>0.2</c:v>
                </c:pt>
                <c:pt idx="1952">
                  <c:v>0.2</c:v>
                </c:pt>
                <c:pt idx="1953">
                  <c:v>0.2</c:v>
                </c:pt>
                <c:pt idx="1954">
                  <c:v>0.2</c:v>
                </c:pt>
                <c:pt idx="1955">
                  <c:v>0.2</c:v>
                </c:pt>
                <c:pt idx="1956">
                  <c:v>0.2</c:v>
                </c:pt>
                <c:pt idx="1957">
                  <c:v>0.2</c:v>
                </c:pt>
                <c:pt idx="1958">
                  <c:v>0.2</c:v>
                </c:pt>
                <c:pt idx="1959">
                  <c:v>0.2</c:v>
                </c:pt>
                <c:pt idx="1960">
                  <c:v>0.2</c:v>
                </c:pt>
                <c:pt idx="1961">
                  <c:v>0.2</c:v>
                </c:pt>
                <c:pt idx="1962">
                  <c:v>0.2</c:v>
                </c:pt>
                <c:pt idx="1963">
                  <c:v>0.2</c:v>
                </c:pt>
                <c:pt idx="1964">
                  <c:v>0.2</c:v>
                </c:pt>
                <c:pt idx="1965">
                  <c:v>0.2</c:v>
                </c:pt>
                <c:pt idx="1966">
                  <c:v>0.2</c:v>
                </c:pt>
                <c:pt idx="1967">
                  <c:v>0.2</c:v>
                </c:pt>
                <c:pt idx="1968">
                  <c:v>0.2</c:v>
                </c:pt>
                <c:pt idx="1969">
                  <c:v>0.20100000000000001</c:v>
                </c:pt>
                <c:pt idx="1970">
                  <c:v>0.2</c:v>
                </c:pt>
                <c:pt idx="1971">
                  <c:v>0.2</c:v>
                </c:pt>
                <c:pt idx="1972">
                  <c:v>0.2</c:v>
                </c:pt>
                <c:pt idx="1973">
                  <c:v>0.2</c:v>
                </c:pt>
                <c:pt idx="1974">
                  <c:v>0.2</c:v>
                </c:pt>
                <c:pt idx="1975">
                  <c:v>0.2</c:v>
                </c:pt>
                <c:pt idx="1976">
                  <c:v>0.2</c:v>
                </c:pt>
                <c:pt idx="1977">
                  <c:v>0.2</c:v>
                </c:pt>
                <c:pt idx="1978">
                  <c:v>0.2</c:v>
                </c:pt>
                <c:pt idx="1979">
                  <c:v>0.2</c:v>
                </c:pt>
                <c:pt idx="1980">
                  <c:v>0.2</c:v>
                </c:pt>
                <c:pt idx="1981">
                  <c:v>0.2</c:v>
                </c:pt>
                <c:pt idx="1982">
                  <c:v>0.2</c:v>
                </c:pt>
                <c:pt idx="1983">
                  <c:v>0.2</c:v>
                </c:pt>
                <c:pt idx="1984">
                  <c:v>0.2</c:v>
                </c:pt>
                <c:pt idx="1985">
                  <c:v>0.2</c:v>
                </c:pt>
                <c:pt idx="1986">
                  <c:v>0.2</c:v>
                </c:pt>
                <c:pt idx="1987">
                  <c:v>0.2</c:v>
                </c:pt>
                <c:pt idx="1988">
                  <c:v>0.2</c:v>
                </c:pt>
                <c:pt idx="1989">
                  <c:v>0.2</c:v>
                </c:pt>
                <c:pt idx="1990">
                  <c:v>0.2</c:v>
                </c:pt>
                <c:pt idx="1991">
                  <c:v>0.2</c:v>
                </c:pt>
                <c:pt idx="1992">
                  <c:v>0.2</c:v>
                </c:pt>
                <c:pt idx="1993">
                  <c:v>0.2</c:v>
                </c:pt>
                <c:pt idx="1994">
                  <c:v>0.2</c:v>
                </c:pt>
                <c:pt idx="1995">
                  <c:v>0.2</c:v>
                </c:pt>
                <c:pt idx="1996">
                  <c:v>0.2</c:v>
                </c:pt>
                <c:pt idx="1997">
                  <c:v>0.2</c:v>
                </c:pt>
                <c:pt idx="1998">
                  <c:v>0.2</c:v>
                </c:pt>
                <c:pt idx="1999">
                  <c:v>0.2</c:v>
                </c:pt>
                <c:pt idx="2000">
                  <c:v>0.2</c:v>
                </c:pt>
                <c:pt idx="2001">
                  <c:v>0.2</c:v>
                </c:pt>
                <c:pt idx="2002">
                  <c:v>0.2</c:v>
                </c:pt>
                <c:pt idx="2003">
                  <c:v>0.2</c:v>
                </c:pt>
                <c:pt idx="2004">
                  <c:v>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09F-4748-9E36-A5BC4AC697BB}"/>
            </c:ext>
          </c:extLst>
        </c:ser>
        <c:ser>
          <c:idx val="6"/>
          <c:order val="1"/>
          <c:tx>
            <c:strRef>
              <c:f>IgG!$K$16</c:f>
              <c:strCache>
                <c:ptCount val="1"/>
                <c:pt idx="0">
                  <c:v>Pirani (mbar)</c:v>
                </c:pt>
              </c:strCache>
            </c:strRef>
          </c:tx>
          <c:spPr>
            <a:ln w="6350">
              <a:solidFill>
                <a:srgbClr val="FFFFFF"/>
              </a:solidFill>
            </a:ln>
          </c:spPr>
          <c:marker>
            <c:symbol val="none"/>
          </c:marker>
          <c:xVal>
            <c:numRef>
              <c:f>IgG!$V$19:$V$2024</c:f>
              <c:numCache>
                <c:formatCode>General</c:formatCode>
                <c:ptCount val="2006"/>
                <c:pt idx="364" formatCode="0.00">
                  <c:v>0</c:v>
                </c:pt>
                <c:pt idx="365" formatCode="0.00">
                  <c:v>3.9999999999999147E-2</c:v>
                </c:pt>
                <c:pt idx="366" formatCode="0.00">
                  <c:v>6.9999999999998508E-2</c:v>
                </c:pt>
                <c:pt idx="367" formatCode="0.00">
                  <c:v>9.9999999999999645E-2</c:v>
                </c:pt>
                <c:pt idx="368" formatCode="0.00">
                  <c:v>0.13999999999999879</c:v>
                </c:pt>
                <c:pt idx="369" formatCode="0.00">
                  <c:v>0.16999999999999993</c:v>
                </c:pt>
                <c:pt idx="370" formatCode="0.00">
                  <c:v>0.19999999999999929</c:v>
                </c:pt>
                <c:pt idx="371" formatCode="0.00">
                  <c:v>0.23999999999999844</c:v>
                </c:pt>
                <c:pt idx="372" formatCode="0.00">
                  <c:v>0.26999999999999957</c:v>
                </c:pt>
                <c:pt idx="373" formatCode="0.00">
                  <c:v>0.29999999999999893</c:v>
                </c:pt>
                <c:pt idx="374" formatCode="0.00">
                  <c:v>0.33999999999999986</c:v>
                </c:pt>
                <c:pt idx="375" formatCode="0.00">
                  <c:v>0.36999999999999922</c:v>
                </c:pt>
                <c:pt idx="376" formatCode="0.00">
                  <c:v>0.39999999999999858</c:v>
                </c:pt>
                <c:pt idx="377" formatCode="0.00">
                  <c:v>0.4399999999999995</c:v>
                </c:pt>
                <c:pt idx="378" formatCode="0.00">
                  <c:v>0.46999999999999886</c:v>
                </c:pt>
                <c:pt idx="379" formatCode="0.00">
                  <c:v>0.5</c:v>
                </c:pt>
                <c:pt idx="380" formatCode="0.00">
                  <c:v>0.53999999999999915</c:v>
                </c:pt>
                <c:pt idx="381" formatCode="0.00">
                  <c:v>0.56999999999999851</c:v>
                </c:pt>
                <c:pt idx="382" formatCode="0.00">
                  <c:v>0.59999999999999964</c:v>
                </c:pt>
                <c:pt idx="383" formatCode="0.00">
                  <c:v>0.63999999999999879</c:v>
                </c:pt>
                <c:pt idx="384" formatCode="0.00">
                  <c:v>0.66999999999999993</c:v>
                </c:pt>
                <c:pt idx="385" formatCode="0.00">
                  <c:v>0.69999999999999929</c:v>
                </c:pt>
                <c:pt idx="386" formatCode="0.00">
                  <c:v>0.73999999999999844</c:v>
                </c:pt>
                <c:pt idx="387" formatCode="0.00">
                  <c:v>0.76999999999999957</c:v>
                </c:pt>
                <c:pt idx="388" formatCode="0.00">
                  <c:v>0.79999999999999893</c:v>
                </c:pt>
                <c:pt idx="389" formatCode="0.00">
                  <c:v>0.83999999999999986</c:v>
                </c:pt>
                <c:pt idx="390" formatCode="0.00">
                  <c:v>0.86999999999999922</c:v>
                </c:pt>
                <c:pt idx="391" formatCode="0.00">
                  <c:v>0.89999999999999858</c:v>
                </c:pt>
                <c:pt idx="392" formatCode="0.00">
                  <c:v>0.9399999999999995</c:v>
                </c:pt>
                <c:pt idx="393" formatCode="0.00">
                  <c:v>0.96999999999999886</c:v>
                </c:pt>
                <c:pt idx="394" formatCode="0.00">
                  <c:v>1</c:v>
                </c:pt>
                <c:pt idx="395" formatCode="0.00">
                  <c:v>1.0399999999999991</c:v>
                </c:pt>
                <c:pt idx="396" formatCode="0.00">
                  <c:v>1.0699999999999985</c:v>
                </c:pt>
                <c:pt idx="397" formatCode="0.00">
                  <c:v>1.0999999999999996</c:v>
                </c:pt>
                <c:pt idx="398" formatCode="0.00">
                  <c:v>1.1399999999999988</c:v>
                </c:pt>
                <c:pt idx="399" formatCode="0.00">
                  <c:v>1.17</c:v>
                </c:pt>
                <c:pt idx="400" formatCode="0.00">
                  <c:v>1.1999999999999993</c:v>
                </c:pt>
                <c:pt idx="401" formatCode="0.00">
                  <c:v>1.2399999999999984</c:v>
                </c:pt>
                <c:pt idx="402" formatCode="0.00">
                  <c:v>1.2699999999999996</c:v>
                </c:pt>
                <c:pt idx="403" formatCode="0.00">
                  <c:v>1.2999999999999989</c:v>
                </c:pt>
                <c:pt idx="404" formatCode="0.00">
                  <c:v>1.3399999999999999</c:v>
                </c:pt>
                <c:pt idx="405" formatCode="0.00">
                  <c:v>1.3699999999999992</c:v>
                </c:pt>
                <c:pt idx="406" formatCode="0.00">
                  <c:v>1.3999999999999986</c:v>
                </c:pt>
                <c:pt idx="407" formatCode="0.00">
                  <c:v>1.4399999999999995</c:v>
                </c:pt>
                <c:pt idx="408" formatCode="0.00">
                  <c:v>1.4699999999999989</c:v>
                </c:pt>
                <c:pt idx="409" formatCode="0.00">
                  <c:v>1.5</c:v>
                </c:pt>
                <c:pt idx="410" formatCode="0.00">
                  <c:v>1.5399999999999991</c:v>
                </c:pt>
                <c:pt idx="411" formatCode="0.00">
                  <c:v>1.5699999999999985</c:v>
                </c:pt>
                <c:pt idx="412" formatCode="0.00">
                  <c:v>1.5999999999999996</c:v>
                </c:pt>
                <c:pt idx="413" formatCode="0.00">
                  <c:v>1.6399999999999988</c:v>
                </c:pt>
                <c:pt idx="414" formatCode="0.00">
                  <c:v>1.67</c:v>
                </c:pt>
                <c:pt idx="415" formatCode="0.00">
                  <c:v>1.6999999999999993</c:v>
                </c:pt>
                <c:pt idx="416" formatCode="0.00">
                  <c:v>1.7399999999999984</c:v>
                </c:pt>
                <c:pt idx="417" formatCode="0.00">
                  <c:v>1.7699999999999996</c:v>
                </c:pt>
                <c:pt idx="418" formatCode="0.00">
                  <c:v>1.7999999999999989</c:v>
                </c:pt>
                <c:pt idx="419" formatCode="0.00">
                  <c:v>1.8399999999999999</c:v>
                </c:pt>
                <c:pt idx="420" formatCode="0.00">
                  <c:v>1.8699999999999992</c:v>
                </c:pt>
                <c:pt idx="421" formatCode="0.00">
                  <c:v>1.8999999999999986</c:v>
                </c:pt>
                <c:pt idx="422" formatCode="0.00">
                  <c:v>1.9399999999999995</c:v>
                </c:pt>
                <c:pt idx="423" formatCode="0.00">
                  <c:v>1.9699999999999989</c:v>
                </c:pt>
                <c:pt idx="424" formatCode="0.00">
                  <c:v>2</c:v>
                </c:pt>
                <c:pt idx="425" formatCode="0.00">
                  <c:v>2.0399999999999991</c:v>
                </c:pt>
                <c:pt idx="426" formatCode="0.00">
                  <c:v>2.0699999999999985</c:v>
                </c:pt>
                <c:pt idx="427" formatCode="0.00">
                  <c:v>2.0999999999999996</c:v>
                </c:pt>
                <c:pt idx="428" formatCode="0.00">
                  <c:v>2.1399999999999988</c:v>
                </c:pt>
                <c:pt idx="429" formatCode="0.00">
                  <c:v>2.17</c:v>
                </c:pt>
                <c:pt idx="430" formatCode="0.00">
                  <c:v>2.1999999999999993</c:v>
                </c:pt>
                <c:pt idx="431" formatCode="0.00">
                  <c:v>2.2399999999999984</c:v>
                </c:pt>
                <c:pt idx="432" formatCode="0.00">
                  <c:v>2.2699999999999996</c:v>
                </c:pt>
                <c:pt idx="433" formatCode="0.00">
                  <c:v>2.2999999999999989</c:v>
                </c:pt>
                <c:pt idx="434" formatCode="0.00">
                  <c:v>2.34</c:v>
                </c:pt>
                <c:pt idx="435" formatCode="0.00">
                  <c:v>2.3699999999999992</c:v>
                </c:pt>
                <c:pt idx="436" formatCode="0.00">
                  <c:v>2.3999999999999986</c:v>
                </c:pt>
                <c:pt idx="437" formatCode="0.00">
                  <c:v>2.4399999999999995</c:v>
                </c:pt>
                <c:pt idx="438" formatCode="0.00">
                  <c:v>2.4699999999999989</c:v>
                </c:pt>
                <c:pt idx="439" formatCode="0.00">
                  <c:v>2.5</c:v>
                </c:pt>
                <c:pt idx="440" formatCode="0.00">
                  <c:v>2.5399999999999991</c:v>
                </c:pt>
                <c:pt idx="441" formatCode="0.00">
                  <c:v>2.5699999999999985</c:v>
                </c:pt>
                <c:pt idx="442" formatCode="0.00">
                  <c:v>2.5999999999999996</c:v>
                </c:pt>
                <c:pt idx="443" formatCode="0.00">
                  <c:v>2.6399999999999988</c:v>
                </c:pt>
                <c:pt idx="444" formatCode="0.00">
                  <c:v>2.67</c:v>
                </c:pt>
                <c:pt idx="445" formatCode="0.00">
                  <c:v>2.6999999999999993</c:v>
                </c:pt>
                <c:pt idx="446" formatCode="0.00">
                  <c:v>2.7399999999999984</c:v>
                </c:pt>
                <c:pt idx="447" formatCode="0.00">
                  <c:v>2.7699999999999996</c:v>
                </c:pt>
                <c:pt idx="448" formatCode="0.00">
                  <c:v>2.7999999999999989</c:v>
                </c:pt>
                <c:pt idx="449" formatCode="0.00">
                  <c:v>2.84</c:v>
                </c:pt>
                <c:pt idx="450" formatCode="0.00">
                  <c:v>2.8699999999999992</c:v>
                </c:pt>
                <c:pt idx="451" formatCode="0.00">
                  <c:v>2.8999999999999986</c:v>
                </c:pt>
                <c:pt idx="452" formatCode="0.00">
                  <c:v>2.9399999999999995</c:v>
                </c:pt>
                <c:pt idx="453" formatCode="0.00">
                  <c:v>2.9699999999999989</c:v>
                </c:pt>
                <c:pt idx="454" formatCode="0.00">
                  <c:v>3</c:v>
                </c:pt>
                <c:pt idx="455" formatCode="0.00">
                  <c:v>3.0399999999999991</c:v>
                </c:pt>
                <c:pt idx="456" formatCode="0.00">
                  <c:v>3.0699999999999985</c:v>
                </c:pt>
                <c:pt idx="457" formatCode="0.00">
                  <c:v>3.0999999999999996</c:v>
                </c:pt>
                <c:pt idx="458" formatCode="0.00">
                  <c:v>3.1399999999999988</c:v>
                </c:pt>
                <c:pt idx="459" formatCode="0.00">
                  <c:v>3.17</c:v>
                </c:pt>
                <c:pt idx="460" formatCode="0.00">
                  <c:v>3.1999999999999993</c:v>
                </c:pt>
                <c:pt idx="461" formatCode="0.00">
                  <c:v>3.2399999999999984</c:v>
                </c:pt>
                <c:pt idx="462" formatCode="0.00">
                  <c:v>3.2699999999999996</c:v>
                </c:pt>
                <c:pt idx="463" formatCode="0.00">
                  <c:v>3.2999999999999989</c:v>
                </c:pt>
                <c:pt idx="464" formatCode="0.00">
                  <c:v>3.34</c:v>
                </c:pt>
                <c:pt idx="465" formatCode="0.00">
                  <c:v>3.3699999999999992</c:v>
                </c:pt>
                <c:pt idx="466" formatCode="0.00">
                  <c:v>3.3999999999999986</c:v>
                </c:pt>
                <c:pt idx="467" formatCode="0.00">
                  <c:v>3.4399999999999995</c:v>
                </c:pt>
                <c:pt idx="468" formatCode="0.00">
                  <c:v>3.4699999999999989</c:v>
                </c:pt>
                <c:pt idx="469" formatCode="0.00">
                  <c:v>3.5</c:v>
                </c:pt>
                <c:pt idx="470" formatCode="0.00">
                  <c:v>3.5399999999999991</c:v>
                </c:pt>
                <c:pt idx="471" formatCode="0.00">
                  <c:v>3.5699999999999985</c:v>
                </c:pt>
                <c:pt idx="472" formatCode="0.00">
                  <c:v>3.5999999999999996</c:v>
                </c:pt>
                <c:pt idx="473" formatCode="0.00">
                  <c:v>3.6399999999999988</c:v>
                </c:pt>
                <c:pt idx="474" formatCode="0.00">
                  <c:v>3.67</c:v>
                </c:pt>
                <c:pt idx="475" formatCode="0.00">
                  <c:v>3.6999999999999993</c:v>
                </c:pt>
                <c:pt idx="476" formatCode="0.00">
                  <c:v>3.7399999999999984</c:v>
                </c:pt>
                <c:pt idx="477" formatCode="0.00">
                  <c:v>3.7699999999999996</c:v>
                </c:pt>
                <c:pt idx="478" formatCode="0.00">
                  <c:v>3.7999999999999989</c:v>
                </c:pt>
                <c:pt idx="479" formatCode="0.00">
                  <c:v>3.84</c:v>
                </c:pt>
                <c:pt idx="480" formatCode="0.00">
                  <c:v>3.8699999999999992</c:v>
                </c:pt>
                <c:pt idx="481" formatCode="0.00">
                  <c:v>3.9000000000000004</c:v>
                </c:pt>
                <c:pt idx="482" formatCode="0.00">
                  <c:v>3.9399999999999995</c:v>
                </c:pt>
                <c:pt idx="483" formatCode="0.00">
                  <c:v>3.9700000000000006</c:v>
                </c:pt>
                <c:pt idx="484" formatCode="0.00">
                  <c:v>3.9999999999999982</c:v>
                </c:pt>
                <c:pt idx="485" formatCode="0.00">
                  <c:v>4.0400000000000009</c:v>
                </c:pt>
                <c:pt idx="486" formatCode="0.00">
                  <c:v>4.0699999999999985</c:v>
                </c:pt>
                <c:pt idx="487" formatCode="0.00">
                  <c:v>4.0999999999999996</c:v>
                </c:pt>
                <c:pt idx="488" formatCode="0.00">
                  <c:v>4.1399999999999988</c:v>
                </c:pt>
                <c:pt idx="489" formatCode="0.00">
                  <c:v>4.17</c:v>
                </c:pt>
                <c:pt idx="490" formatCode="0.00">
                  <c:v>4.1999999999999975</c:v>
                </c:pt>
                <c:pt idx="491" formatCode="0.00">
                  <c:v>4.24</c:v>
                </c:pt>
                <c:pt idx="492" formatCode="0.00">
                  <c:v>4.2699999999999978</c:v>
                </c:pt>
                <c:pt idx="493" formatCode="0.00">
                  <c:v>4.2999999999999989</c:v>
                </c:pt>
                <c:pt idx="494" formatCode="0.00">
                  <c:v>4.3399999999999981</c:v>
                </c:pt>
                <c:pt idx="495" formatCode="0.00">
                  <c:v>4.3699999999999992</c:v>
                </c:pt>
                <c:pt idx="496" formatCode="0.00">
                  <c:v>4.4000000000000004</c:v>
                </c:pt>
                <c:pt idx="497" formatCode="0.00">
                  <c:v>4.4399999999999995</c:v>
                </c:pt>
                <c:pt idx="498" formatCode="0.00">
                  <c:v>4.4700000000000006</c:v>
                </c:pt>
                <c:pt idx="499" formatCode="0.00">
                  <c:v>4.4999999999999982</c:v>
                </c:pt>
                <c:pt idx="500" formatCode="0.00">
                  <c:v>4.5400000000000009</c:v>
                </c:pt>
                <c:pt idx="501" formatCode="0.00">
                  <c:v>4.5699999999999985</c:v>
                </c:pt>
                <c:pt idx="502" formatCode="0.00">
                  <c:v>4.5999999999999996</c:v>
                </c:pt>
                <c:pt idx="503" formatCode="0.00">
                  <c:v>4.6399999999999988</c:v>
                </c:pt>
                <c:pt idx="504" formatCode="0.00">
                  <c:v>4.67</c:v>
                </c:pt>
                <c:pt idx="505" formatCode="0.00">
                  <c:v>4.6999999999999975</c:v>
                </c:pt>
                <c:pt idx="506" formatCode="0.00">
                  <c:v>4.74</c:v>
                </c:pt>
                <c:pt idx="507" formatCode="0.00">
                  <c:v>4.7699999999999978</c:v>
                </c:pt>
                <c:pt idx="508" formatCode="0.00">
                  <c:v>4.7999999999999989</c:v>
                </c:pt>
                <c:pt idx="509" formatCode="0.00">
                  <c:v>4.8399999999999981</c:v>
                </c:pt>
                <c:pt idx="510" formatCode="0.00">
                  <c:v>4.8699999999999992</c:v>
                </c:pt>
                <c:pt idx="511" formatCode="0.00">
                  <c:v>4.9000000000000004</c:v>
                </c:pt>
                <c:pt idx="512" formatCode="0.00">
                  <c:v>4.9399999999999995</c:v>
                </c:pt>
                <c:pt idx="513" formatCode="0.00">
                  <c:v>4.9700000000000006</c:v>
                </c:pt>
                <c:pt idx="514" formatCode="0.00">
                  <c:v>4.9999999999999982</c:v>
                </c:pt>
                <c:pt idx="515" formatCode="0.00">
                  <c:v>5.0400000000000009</c:v>
                </c:pt>
                <c:pt idx="516" formatCode="0.00">
                  <c:v>5.0699999999999985</c:v>
                </c:pt>
                <c:pt idx="517" formatCode="0.00">
                  <c:v>5.0999999999999996</c:v>
                </c:pt>
                <c:pt idx="518" formatCode="0.00">
                  <c:v>5.1399999999999988</c:v>
                </c:pt>
                <c:pt idx="519" formatCode="0.00">
                  <c:v>5.17</c:v>
                </c:pt>
                <c:pt idx="520" formatCode="0.00">
                  <c:v>5.1999999999999975</c:v>
                </c:pt>
                <c:pt idx="521" formatCode="0.00">
                  <c:v>5.24</c:v>
                </c:pt>
                <c:pt idx="522" formatCode="0.00">
                  <c:v>5.2699999999999978</c:v>
                </c:pt>
                <c:pt idx="523" formatCode="0.00">
                  <c:v>5.2999999999999989</c:v>
                </c:pt>
                <c:pt idx="524" formatCode="0.00">
                  <c:v>5.3399999999999981</c:v>
                </c:pt>
                <c:pt idx="525" formatCode="0.00">
                  <c:v>5.3699999999999992</c:v>
                </c:pt>
                <c:pt idx="526" formatCode="0.00">
                  <c:v>5.4</c:v>
                </c:pt>
                <c:pt idx="527" formatCode="0.00">
                  <c:v>5.4399999999999995</c:v>
                </c:pt>
                <c:pt idx="528" formatCode="0.00">
                  <c:v>5.4700000000000006</c:v>
                </c:pt>
                <c:pt idx="529" formatCode="0.00">
                  <c:v>5.4999999999999982</c:v>
                </c:pt>
                <c:pt idx="530" formatCode="0.00">
                  <c:v>5.5400000000000009</c:v>
                </c:pt>
                <c:pt idx="531" formatCode="0.00">
                  <c:v>5.5699999999999985</c:v>
                </c:pt>
                <c:pt idx="532" formatCode="0.00">
                  <c:v>5.6</c:v>
                </c:pt>
                <c:pt idx="533" formatCode="0.00">
                  <c:v>5.6399999999999988</c:v>
                </c:pt>
                <c:pt idx="534" formatCode="0.00">
                  <c:v>5.67</c:v>
                </c:pt>
                <c:pt idx="535" formatCode="0.00">
                  <c:v>5.6999999999999975</c:v>
                </c:pt>
                <c:pt idx="536" formatCode="0.00">
                  <c:v>5.74</c:v>
                </c:pt>
                <c:pt idx="537" formatCode="0.00">
                  <c:v>5.7699999999999978</c:v>
                </c:pt>
                <c:pt idx="538" formatCode="0.00">
                  <c:v>5.7999999999999989</c:v>
                </c:pt>
                <c:pt idx="539" formatCode="0.00">
                  <c:v>5.8399999999999981</c:v>
                </c:pt>
                <c:pt idx="540" formatCode="0.00">
                  <c:v>5.8699999999999992</c:v>
                </c:pt>
                <c:pt idx="541" formatCode="0.00">
                  <c:v>5.9</c:v>
                </c:pt>
                <c:pt idx="542" formatCode="0.00">
                  <c:v>5.9399999999999995</c:v>
                </c:pt>
                <c:pt idx="543" formatCode="0.00">
                  <c:v>5.9700000000000006</c:v>
                </c:pt>
                <c:pt idx="544" formatCode="0.00">
                  <c:v>5.9999999999999982</c:v>
                </c:pt>
                <c:pt idx="545" formatCode="0.00">
                  <c:v>6.0400000000000009</c:v>
                </c:pt>
                <c:pt idx="546" formatCode="0.00">
                  <c:v>6.0699999999999985</c:v>
                </c:pt>
                <c:pt idx="547" formatCode="0.00">
                  <c:v>6.1</c:v>
                </c:pt>
                <c:pt idx="548" formatCode="0.00">
                  <c:v>6.1399999999999988</c:v>
                </c:pt>
                <c:pt idx="549" formatCode="0.00">
                  <c:v>6.17</c:v>
                </c:pt>
                <c:pt idx="550" formatCode="0.00">
                  <c:v>6.1999999999999975</c:v>
                </c:pt>
                <c:pt idx="551" formatCode="0.00">
                  <c:v>6.24</c:v>
                </c:pt>
                <c:pt idx="552" formatCode="0.00">
                  <c:v>6.2699999999999978</c:v>
                </c:pt>
                <c:pt idx="553" formatCode="0.00">
                  <c:v>6.2999999999999989</c:v>
                </c:pt>
                <c:pt idx="554" formatCode="0.00">
                  <c:v>6.3399999999999981</c:v>
                </c:pt>
                <c:pt idx="555" formatCode="0.00">
                  <c:v>6.3699999999999992</c:v>
                </c:pt>
                <c:pt idx="556" formatCode="0.00">
                  <c:v>6.4</c:v>
                </c:pt>
                <c:pt idx="557" formatCode="0.00">
                  <c:v>6.4399999999999995</c:v>
                </c:pt>
                <c:pt idx="558" formatCode="0.00">
                  <c:v>6.4700000000000006</c:v>
                </c:pt>
                <c:pt idx="559" formatCode="0.00">
                  <c:v>6.4999999999999982</c:v>
                </c:pt>
                <c:pt idx="560" formatCode="0.00">
                  <c:v>6.5400000000000009</c:v>
                </c:pt>
                <c:pt idx="561" formatCode="0.00">
                  <c:v>6.5699999999999985</c:v>
                </c:pt>
                <c:pt idx="562" formatCode="0.00">
                  <c:v>6.6</c:v>
                </c:pt>
                <c:pt idx="563" formatCode="0.00">
                  <c:v>6.6399999999999988</c:v>
                </c:pt>
                <c:pt idx="564" formatCode="0.00">
                  <c:v>6.67</c:v>
                </c:pt>
                <c:pt idx="565" formatCode="0.00">
                  <c:v>6.6999999999999975</c:v>
                </c:pt>
                <c:pt idx="566" formatCode="0.00">
                  <c:v>6.74</c:v>
                </c:pt>
                <c:pt idx="567" formatCode="0.00">
                  <c:v>6.7699999999999978</c:v>
                </c:pt>
                <c:pt idx="568" formatCode="0.00">
                  <c:v>6.7999999999999989</c:v>
                </c:pt>
                <c:pt idx="569" formatCode="0.00">
                  <c:v>6.8399999999999981</c:v>
                </c:pt>
                <c:pt idx="570" formatCode="0.00">
                  <c:v>6.8699999999999992</c:v>
                </c:pt>
                <c:pt idx="571" formatCode="0.00">
                  <c:v>6.9</c:v>
                </c:pt>
                <c:pt idx="572" formatCode="0.00">
                  <c:v>6.9399999999999995</c:v>
                </c:pt>
                <c:pt idx="573" formatCode="0.00">
                  <c:v>6.9700000000000006</c:v>
                </c:pt>
                <c:pt idx="574" formatCode="0.00">
                  <c:v>6.9999999999999982</c:v>
                </c:pt>
                <c:pt idx="575" formatCode="0.00">
                  <c:v>7.0400000000000009</c:v>
                </c:pt>
                <c:pt idx="576" formatCode="0.00">
                  <c:v>7.0699999999999985</c:v>
                </c:pt>
                <c:pt idx="577" formatCode="0.00">
                  <c:v>7.1</c:v>
                </c:pt>
                <c:pt idx="578" formatCode="0.00">
                  <c:v>7.1399999999999988</c:v>
                </c:pt>
                <c:pt idx="579" formatCode="0.00">
                  <c:v>7.17</c:v>
                </c:pt>
                <c:pt idx="580" formatCode="0.00">
                  <c:v>7.1999999999999975</c:v>
                </c:pt>
                <c:pt idx="581" formatCode="0.00">
                  <c:v>7.24</c:v>
                </c:pt>
                <c:pt idx="582" formatCode="0.00">
                  <c:v>7.2699999999999978</c:v>
                </c:pt>
                <c:pt idx="583" formatCode="0.00">
                  <c:v>7.2999999999999989</c:v>
                </c:pt>
                <c:pt idx="584" formatCode="0.00">
                  <c:v>7.3399999999999981</c:v>
                </c:pt>
                <c:pt idx="585" formatCode="0.00">
                  <c:v>7.3699999999999992</c:v>
                </c:pt>
                <c:pt idx="586" formatCode="0.00">
                  <c:v>7.4</c:v>
                </c:pt>
                <c:pt idx="587" formatCode="0.00">
                  <c:v>7.4399999999999995</c:v>
                </c:pt>
                <c:pt idx="588" formatCode="0.00">
                  <c:v>7.4700000000000006</c:v>
                </c:pt>
                <c:pt idx="589" formatCode="0.00">
                  <c:v>7.4999999999999982</c:v>
                </c:pt>
                <c:pt idx="590" formatCode="0.00">
                  <c:v>7.5400000000000009</c:v>
                </c:pt>
                <c:pt idx="591" formatCode="0.00">
                  <c:v>7.5699999999999985</c:v>
                </c:pt>
                <c:pt idx="592" formatCode="0.00">
                  <c:v>7.6</c:v>
                </c:pt>
                <c:pt idx="593" formatCode="0.00">
                  <c:v>7.6399999999999988</c:v>
                </c:pt>
                <c:pt idx="594" formatCode="0.00">
                  <c:v>7.67</c:v>
                </c:pt>
                <c:pt idx="595" formatCode="0.00">
                  <c:v>7.6999999999999975</c:v>
                </c:pt>
                <c:pt idx="596" formatCode="0.00">
                  <c:v>7.74</c:v>
                </c:pt>
                <c:pt idx="597" formatCode="0.00">
                  <c:v>7.7699999999999978</c:v>
                </c:pt>
                <c:pt idx="598" formatCode="0.00">
                  <c:v>7.7999999999999989</c:v>
                </c:pt>
                <c:pt idx="599" formatCode="0.00">
                  <c:v>7.8399999999999981</c:v>
                </c:pt>
                <c:pt idx="600" formatCode="0.00">
                  <c:v>7.8699999999999992</c:v>
                </c:pt>
                <c:pt idx="601" formatCode="0.00">
                  <c:v>7.9</c:v>
                </c:pt>
                <c:pt idx="602" formatCode="0.00">
                  <c:v>7.9399999999999995</c:v>
                </c:pt>
                <c:pt idx="603" formatCode="0.00">
                  <c:v>7.9700000000000006</c:v>
                </c:pt>
                <c:pt idx="604" formatCode="0.00">
                  <c:v>7.9999999999999982</c:v>
                </c:pt>
                <c:pt idx="605" formatCode="0.00">
                  <c:v>8.0400000000000009</c:v>
                </c:pt>
                <c:pt idx="606" formatCode="0.00">
                  <c:v>8.0699999999999985</c:v>
                </c:pt>
                <c:pt idx="607" formatCode="0.00">
                  <c:v>8.1</c:v>
                </c:pt>
                <c:pt idx="608" formatCode="0.00">
                  <c:v>8.1399999999999988</c:v>
                </c:pt>
                <c:pt idx="609" formatCode="0.00">
                  <c:v>8.17</c:v>
                </c:pt>
                <c:pt idx="610" formatCode="0.00">
                  <c:v>8.1999999999999975</c:v>
                </c:pt>
                <c:pt idx="611" formatCode="0.00">
                  <c:v>8.24</c:v>
                </c:pt>
                <c:pt idx="612" formatCode="0.00">
                  <c:v>8.2699999999999978</c:v>
                </c:pt>
                <c:pt idx="613" formatCode="0.00">
                  <c:v>8.2999999999999989</c:v>
                </c:pt>
                <c:pt idx="614" formatCode="0.00">
                  <c:v>8.3399999999999981</c:v>
                </c:pt>
                <c:pt idx="615" formatCode="0.00">
                  <c:v>8.3699999999999992</c:v>
                </c:pt>
                <c:pt idx="616" formatCode="0.00">
                  <c:v>8.4</c:v>
                </c:pt>
                <c:pt idx="617" formatCode="0.00">
                  <c:v>8.44</c:v>
                </c:pt>
                <c:pt idx="618" formatCode="0.00">
                  <c:v>8.4700000000000006</c:v>
                </c:pt>
                <c:pt idx="619" formatCode="0.00">
                  <c:v>8.4999999999999982</c:v>
                </c:pt>
                <c:pt idx="620" formatCode="0.00">
                  <c:v>8.5400000000000009</c:v>
                </c:pt>
                <c:pt idx="621" formatCode="0.00">
                  <c:v>8.5699999999999985</c:v>
                </c:pt>
                <c:pt idx="622" formatCode="0.00">
                  <c:v>8.6</c:v>
                </c:pt>
                <c:pt idx="623" formatCode="0.00">
                  <c:v>8.6399999999999988</c:v>
                </c:pt>
                <c:pt idx="624" formatCode="0.00">
                  <c:v>8.67</c:v>
                </c:pt>
                <c:pt idx="625" formatCode="0.00">
                  <c:v>8.6999999999999975</c:v>
                </c:pt>
                <c:pt idx="626" formatCode="0.00">
                  <c:v>8.74</c:v>
                </c:pt>
                <c:pt idx="627" formatCode="0.00">
                  <c:v>8.7699999999999978</c:v>
                </c:pt>
                <c:pt idx="628" formatCode="0.00">
                  <c:v>8.7999999999999989</c:v>
                </c:pt>
                <c:pt idx="629" formatCode="0.00">
                  <c:v>8.8399999999999981</c:v>
                </c:pt>
                <c:pt idx="630" formatCode="0.00">
                  <c:v>8.8699999999999992</c:v>
                </c:pt>
                <c:pt idx="631" formatCode="0.00">
                  <c:v>8.9</c:v>
                </c:pt>
                <c:pt idx="632" formatCode="0.00">
                  <c:v>8.94</c:v>
                </c:pt>
                <c:pt idx="633" formatCode="0.00">
                  <c:v>8.9700000000000006</c:v>
                </c:pt>
                <c:pt idx="634" formatCode="0.00">
                  <c:v>8.9999999999999982</c:v>
                </c:pt>
                <c:pt idx="635" formatCode="0.00">
                  <c:v>9.0400000000000009</c:v>
                </c:pt>
                <c:pt idx="636" formatCode="0.00">
                  <c:v>9.0699999999999985</c:v>
                </c:pt>
                <c:pt idx="637" formatCode="0.00">
                  <c:v>9.1</c:v>
                </c:pt>
                <c:pt idx="638" formatCode="0.00">
                  <c:v>9.1399999999999988</c:v>
                </c:pt>
                <c:pt idx="639" formatCode="0.00">
                  <c:v>9.17</c:v>
                </c:pt>
                <c:pt idx="640" formatCode="0.00">
                  <c:v>9.1999999999999975</c:v>
                </c:pt>
                <c:pt idx="641" formatCode="0.00">
                  <c:v>9.24</c:v>
                </c:pt>
                <c:pt idx="642" formatCode="0.00">
                  <c:v>9.2699999999999978</c:v>
                </c:pt>
                <c:pt idx="643" formatCode="0.00">
                  <c:v>9.2999999999999989</c:v>
                </c:pt>
                <c:pt idx="644" formatCode="0.00">
                  <c:v>9.3399999999999981</c:v>
                </c:pt>
                <c:pt idx="645" formatCode="0.00">
                  <c:v>9.3699999999999992</c:v>
                </c:pt>
                <c:pt idx="646" formatCode="0.00">
                  <c:v>9.4</c:v>
                </c:pt>
                <c:pt idx="647" formatCode="0.00">
                  <c:v>9.44</c:v>
                </c:pt>
                <c:pt idx="648" formatCode="0.00">
                  <c:v>9.4700000000000006</c:v>
                </c:pt>
                <c:pt idx="649" formatCode="0.00">
                  <c:v>9.4999999999999982</c:v>
                </c:pt>
                <c:pt idx="650" formatCode="0.00">
                  <c:v>9.5400000000000009</c:v>
                </c:pt>
                <c:pt idx="651" formatCode="0.00">
                  <c:v>9.5699999999999985</c:v>
                </c:pt>
                <c:pt idx="652" formatCode="0.00">
                  <c:v>9.6</c:v>
                </c:pt>
                <c:pt idx="653" formatCode="0.00">
                  <c:v>9.6399999999999988</c:v>
                </c:pt>
                <c:pt idx="654" formatCode="0.00">
                  <c:v>9.67</c:v>
                </c:pt>
                <c:pt idx="655" formatCode="0.00">
                  <c:v>9.6999999999999975</c:v>
                </c:pt>
                <c:pt idx="656" formatCode="0.00">
                  <c:v>9.74</c:v>
                </c:pt>
                <c:pt idx="657" formatCode="0.00">
                  <c:v>9.7699999999999978</c:v>
                </c:pt>
                <c:pt idx="658" formatCode="0.00">
                  <c:v>9.7999999999999989</c:v>
                </c:pt>
                <c:pt idx="659" formatCode="0.00">
                  <c:v>9.8399999999999981</c:v>
                </c:pt>
                <c:pt idx="660" formatCode="0.00">
                  <c:v>9.8699999999999992</c:v>
                </c:pt>
                <c:pt idx="661" formatCode="0.00">
                  <c:v>9.9</c:v>
                </c:pt>
                <c:pt idx="662" formatCode="0.00">
                  <c:v>9.94</c:v>
                </c:pt>
                <c:pt idx="663" formatCode="0.00">
                  <c:v>9.9700000000000006</c:v>
                </c:pt>
                <c:pt idx="664" formatCode="0.00">
                  <c:v>9.9999999999999982</c:v>
                </c:pt>
                <c:pt idx="665" formatCode="0.00">
                  <c:v>10.040000000000001</c:v>
                </c:pt>
                <c:pt idx="666" formatCode="0.00">
                  <c:v>10.069999999999999</c:v>
                </c:pt>
                <c:pt idx="667" formatCode="0.00">
                  <c:v>10.1</c:v>
                </c:pt>
                <c:pt idx="668" formatCode="0.00">
                  <c:v>10.139999999999999</c:v>
                </c:pt>
                <c:pt idx="669" formatCode="0.00">
                  <c:v>10.17</c:v>
                </c:pt>
                <c:pt idx="670" formatCode="0.00">
                  <c:v>10.199999999999998</c:v>
                </c:pt>
                <c:pt idx="671" formatCode="0.00">
                  <c:v>10.24</c:v>
                </c:pt>
                <c:pt idx="672" formatCode="0.00">
                  <c:v>10.269999999999998</c:v>
                </c:pt>
                <c:pt idx="673" formatCode="0.00">
                  <c:v>10.299999999999999</c:v>
                </c:pt>
                <c:pt idx="674" formatCode="0.00">
                  <c:v>10.339999999999998</c:v>
                </c:pt>
                <c:pt idx="675" formatCode="0.00">
                  <c:v>10.37</c:v>
                </c:pt>
                <c:pt idx="676" formatCode="0.00">
                  <c:v>10.4</c:v>
                </c:pt>
                <c:pt idx="677" formatCode="0.00">
                  <c:v>10.44</c:v>
                </c:pt>
                <c:pt idx="678" formatCode="0.00">
                  <c:v>10.47</c:v>
                </c:pt>
                <c:pt idx="679" formatCode="0.00">
                  <c:v>10.499999999999998</c:v>
                </c:pt>
                <c:pt idx="680" formatCode="0.00">
                  <c:v>10.540000000000001</c:v>
                </c:pt>
                <c:pt idx="681" formatCode="0.00">
                  <c:v>10.569999999999999</c:v>
                </c:pt>
                <c:pt idx="682" formatCode="0.00">
                  <c:v>10.6</c:v>
                </c:pt>
                <c:pt idx="683" formatCode="0.00">
                  <c:v>10.639999999999999</c:v>
                </c:pt>
                <c:pt idx="684" formatCode="0.00">
                  <c:v>10.67</c:v>
                </c:pt>
                <c:pt idx="685" formatCode="0.00">
                  <c:v>10.699999999999998</c:v>
                </c:pt>
                <c:pt idx="686" formatCode="0.00">
                  <c:v>10.74</c:v>
                </c:pt>
                <c:pt idx="687" formatCode="0.00">
                  <c:v>10.769999999999998</c:v>
                </c:pt>
                <c:pt idx="688" formatCode="0.00">
                  <c:v>10.799999999999999</c:v>
                </c:pt>
                <c:pt idx="689" formatCode="0.00">
                  <c:v>10.839999999999998</c:v>
                </c:pt>
                <c:pt idx="690" formatCode="0.00">
                  <c:v>10.87</c:v>
                </c:pt>
                <c:pt idx="691" formatCode="0.00">
                  <c:v>10.9</c:v>
                </c:pt>
                <c:pt idx="692" formatCode="0.00">
                  <c:v>10.94</c:v>
                </c:pt>
                <c:pt idx="693" formatCode="0.00">
                  <c:v>10.97</c:v>
                </c:pt>
                <c:pt idx="694" formatCode="0.00">
                  <c:v>10.999999999999998</c:v>
                </c:pt>
                <c:pt idx="695" formatCode="0.00">
                  <c:v>11.040000000000001</c:v>
                </c:pt>
                <c:pt idx="696" formatCode="0.00">
                  <c:v>11.069999999999999</c:v>
                </c:pt>
                <c:pt idx="697" formatCode="0.00">
                  <c:v>11.1</c:v>
                </c:pt>
                <c:pt idx="698" formatCode="0.00">
                  <c:v>11.139999999999999</c:v>
                </c:pt>
                <c:pt idx="699" formatCode="0.00">
                  <c:v>11.17</c:v>
                </c:pt>
                <c:pt idx="700" formatCode="0.00">
                  <c:v>11.199999999999998</c:v>
                </c:pt>
                <c:pt idx="701" formatCode="0.00">
                  <c:v>11.24</c:v>
                </c:pt>
                <c:pt idx="702" formatCode="0.00">
                  <c:v>11.269999999999998</c:v>
                </c:pt>
                <c:pt idx="703" formatCode="0.00">
                  <c:v>11.299999999999999</c:v>
                </c:pt>
                <c:pt idx="704" formatCode="0.00">
                  <c:v>11.339999999999998</c:v>
                </c:pt>
                <c:pt idx="705" formatCode="0.00">
                  <c:v>11.37</c:v>
                </c:pt>
                <c:pt idx="706" formatCode="0.00">
                  <c:v>11.4</c:v>
                </c:pt>
                <c:pt idx="707" formatCode="0.00">
                  <c:v>11.44</c:v>
                </c:pt>
                <c:pt idx="708" formatCode="0.00">
                  <c:v>11.47</c:v>
                </c:pt>
                <c:pt idx="709" formatCode="0.00">
                  <c:v>11.499999999999998</c:v>
                </c:pt>
                <c:pt idx="710" formatCode="0.00">
                  <c:v>11.540000000000001</c:v>
                </c:pt>
                <c:pt idx="711" formatCode="0.00">
                  <c:v>11.569999999999999</c:v>
                </c:pt>
                <c:pt idx="712" formatCode="0.00">
                  <c:v>11.6</c:v>
                </c:pt>
                <c:pt idx="713" formatCode="0.00">
                  <c:v>11.639999999999999</c:v>
                </c:pt>
                <c:pt idx="714" formatCode="0.00">
                  <c:v>11.67</c:v>
                </c:pt>
                <c:pt idx="715" formatCode="0.00">
                  <c:v>11.699999999999998</c:v>
                </c:pt>
                <c:pt idx="716" formatCode="0.00">
                  <c:v>11.74</c:v>
                </c:pt>
                <c:pt idx="717" formatCode="0.00">
                  <c:v>11.769999999999998</c:v>
                </c:pt>
                <c:pt idx="718" formatCode="0.00">
                  <c:v>11.799999999999999</c:v>
                </c:pt>
                <c:pt idx="719" formatCode="0.00">
                  <c:v>11.839999999999998</c:v>
                </c:pt>
                <c:pt idx="720" formatCode="0.00">
                  <c:v>11.87</c:v>
                </c:pt>
                <c:pt idx="721" formatCode="0.00">
                  <c:v>11.9</c:v>
                </c:pt>
                <c:pt idx="722" formatCode="0.00">
                  <c:v>11.94</c:v>
                </c:pt>
                <c:pt idx="723" formatCode="0.00">
                  <c:v>11.97</c:v>
                </c:pt>
                <c:pt idx="724" formatCode="0.00">
                  <c:v>11.999999999999998</c:v>
                </c:pt>
                <c:pt idx="725" formatCode="0.00">
                  <c:v>12.040000000000001</c:v>
                </c:pt>
                <c:pt idx="726" formatCode="0.00">
                  <c:v>12.069999999999999</c:v>
                </c:pt>
                <c:pt idx="727" formatCode="0.00">
                  <c:v>12.1</c:v>
                </c:pt>
                <c:pt idx="728" formatCode="0.00">
                  <c:v>12.139999999999999</c:v>
                </c:pt>
                <c:pt idx="729" formatCode="0.00">
                  <c:v>12.17</c:v>
                </c:pt>
                <c:pt idx="730" formatCode="0.00">
                  <c:v>12.199999999999998</c:v>
                </c:pt>
                <c:pt idx="731" formatCode="0.00">
                  <c:v>12.24</c:v>
                </c:pt>
                <c:pt idx="732" formatCode="0.00">
                  <c:v>12.269999999999998</c:v>
                </c:pt>
                <c:pt idx="733" formatCode="0.00">
                  <c:v>12.299999999999999</c:v>
                </c:pt>
                <c:pt idx="734" formatCode="0.00">
                  <c:v>12.339999999999998</c:v>
                </c:pt>
                <c:pt idx="735" formatCode="0.00">
                  <c:v>12.37</c:v>
                </c:pt>
                <c:pt idx="736" formatCode="0.00">
                  <c:v>12.4</c:v>
                </c:pt>
                <c:pt idx="737" formatCode="0.00">
                  <c:v>12.44</c:v>
                </c:pt>
                <c:pt idx="738" formatCode="0.00">
                  <c:v>12.47</c:v>
                </c:pt>
                <c:pt idx="739" formatCode="0.00">
                  <c:v>12.499999999999998</c:v>
                </c:pt>
                <c:pt idx="740" formatCode="0.00">
                  <c:v>12.540000000000001</c:v>
                </c:pt>
                <c:pt idx="741" formatCode="0.00">
                  <c:v>12.569999999999999</c:v>
                </c:pt>
                <c:pt idx="742" formatCode="0.00">
                  <c:v>12.6</c:v>
                </c:pt>
                <c:pt idx="743" formatCode="0.00">
                  <c:v>12.639999999999999</c:v>
                </c:pt>
                <c:pt idx="744" formatCode="0.00">
                  <c:v>12.67</c:v>
                </c:pt>
                <c:pt idx="745" formatCode="0.00">
                  <c:v>12.699999999999998</c:v>
                </c:pt>
                <c:pt idx="746" formatCode="0.00">
                  <c:v>12.74</c:v>
                </c:pt>
                <c:pt idx="747" formatCode="0.00">
                  <c:v>12.769999999999998</c:v>
                </c:pt>
                <c:pt idx="748" formatCode="0.00">
                  <c:v>12.799999999999999</c:v>
                </c:pt>
                <c:pt idx="749" formatCode="0.00">
                  <c:v>12.839999999999998</c:v>
                </c:pt>
                <c:pt idx="750" formatCode="0.00">
                  <c:v>12.87</c:v>
                </c:pt>
                <c:pt idx="751" formatCode="0.00">
                  <c:v>12.9</c:v>
                </c:pt>
                <c:pt idx="752" formatCode="0.00">
                  <c:v>12.94</c:v>
                </c:pt>
                <c:pt idx="753" formatCode="0.00">
                  <c:v>12.97</c:v>
                </c:pt>
                <c:pt idx="754" formatCode="0.00">
                  <c:v>12.999999999999998</c:v>
                </c:pt>
                <c:pt idx="755" formatCode="0.00">
                  <c:v>13.040000000000001</c:v>
                </c:pt>
                <c:pt idx="756" formatCode="0.00">
                  <c:v>13.069999999999999</c:v>
                </c:pt>
                <c:pt idx="757" formatCode="0.00">
                  <c:v>13.1</c:v>
                </c:pt>
                <c:pt idx="758" formatCode="0.00">
                  <c:v>13.139999999999999</c:v>
                </c:pt>
                <c:pt idx="759" formatCode="0.00">
                  <c:v>13.17</c:v>
                </c:pt>
                <c:pt idx="760" formatCode="0.00">
                  <c:v>13.199999999999998</c:v>
                </c:pt>
                <c:pt idx="761" formatCode="0.00">
                  <c:v>13.24</c:v>
                </c:pt>
                <c:pt idx="762" formatCode="0.00">
                  <c:v>13.269999999999998</c:v>
                </c:pt>
                <c:pt idx="763" formatCode="0.00">
                  <c:v>13.299999999999999</c:v>
                </c:pt>
                <c:pt idx="764" formatCode="0.00">
                  <c:v>13.339999999999998</c:v>
                </c:pt>
                <c:pt idx="765" formatCode="0.00">
                  <c:v>13.37</c:v>
                </c:pt>
                <c:pt idx="766" formatCode="0.00">
                  <c:v>13.4</c:v>
                </c:pt>
                <c:pt idx="767" formatCode="0.00">
                  <c:v>13.44</c:v>
                </c:pt>
                <c:pt idx="768" formatCode="0.00">
                  <c:v>13.47</c:v>
                </c:pt>
                <c:pt idx="769" formatCode="0.00">
                  <c:v>13.499999999999998</c:v>
                </c:pt>
                <c:pt idx="770" formatCode="0.00">
                  <c:v>13.540000000000001</c:v>
                </c:pt>
                <c:pt idx="771" formatCode="0.00">
                  <c:v>13.569999999999999</c:v>
                </c:pt>
                <c:pt idx="772" formatCode="0.00">
                  <c:v>13.6</c:v>
                </c:pt>
                <c:pt idx="773" formatCode="0.00">
                  <c:v>13.639999999999999</c:v>
                </c:pt>
                <c:pt idx="774" formatCode="0.00">
                  <c:v>13.67</c:v>
                </c:pt>
                <c:pt idx="775" formatCode="0.00">
                  <c:v>13.699999999999998</c:v>
                </c:pt>
                <c:pt idx="776" formatCode="0.00">
                  <c:v>13.74</c:v>
                </c:pt>
                <c:pt idx="777" formatCode="0.00">
                  <c:v>13.769999999999998</c:v>
                </c:pt>
                <c:pt idx="778" formatCode="0.00">
                  <c:v>13.799999999999999</c:v>
                </c:pt>
                <c:pt idx="779" formatCode="0.00">
                  <c:v>13.839999999999998</c:v>
                </c:pt>
                <c:pt idx="780" formatCode="0.00">
                  <c:v>13.87</c:v>
                </c:pt>
                <c:pt idx="781" formatCode="0.00">
                  <c:v>13.9</c:v>
                </c:pt>
                <c:pt idx="782" formatCode="0.00">
                  <c:v>13.94</c:v>
                </c:pt>
                <c:pt idx="783" formatCode="0.00">
                  <c:v>13.97</c:v>
                </c:pt>
                <c:pt idx="784" formatCode="0.00">
                  <c:v>13.999999999999998</c:v>
                </c:pt>
                <c:pt idx="785" formatCode="0.00">
                  <c:v>14.040000000000001</c:v>
                </c:pt>
                <c:pt idx="786" formatCode="0.00">
                  <c:v>14.069999999999999</c:v>
                </c:pt>
                <c:pt idx="787" formatCode="0.00">
                  <c:v>14.1</c:v>
                </c:pt>
                <c:pt idx="788" formatCode="0.00">
                  <c:v>14.139999999999999</c:v>
                </c:pt>
                <c:pt idx="789" formatCode="0.00">
                  <c:v>14.17</c:v>
                </c:pt>
                <c:pt idx="790" formatCode="0.00">
                  <c:v>14.199999999999998</c:v>
                </c:pt>
                <c:pt idx="791" formatCode="0.00">
                  <c:v>14.24</c:v>
                </c:pt>
                <c:pt idx="792" formatCode="0.00">
                  <c:v>14.269999999999998</c:v>
                </c:pt>
                <c:pt idx="793" formatCode="0.00">
                  <c:v>14.299999999999999</c:v>
                </c:pt>
                <c:pt idx="794" formatCode="0.00">
                  <c:v>14.339999999999998</c:v>
                </c:pt>
                <c:pt idx="795" formatCode="0.00">
                  <c:v>14.37</c:v>
                </c:pt>
                <c:pt idx="796" formatCode="0.00">
                  <c:v>14.4</c:v>
                </c:pt>
                <c:pt idx="797" formatCode="0.00">
                  <c:v>14.44</c:v>
                </c:pt>
                <c:pt idx="798" formatCode="0.00">
                  <c:v>14.47</c:v>
                </c:pt>
                <c:pt idx="799" formatCode="0.00">
                  <c:v>14.499999999999998</c:v>
                </c:pt>
                <c:pt idx="800" formatCode="0.00">
                  <c:v>14.540000000000001</c:v>
                </c:pt>
                <c:pt idx="801" formatCode="0.00">
                  <c:v>14.569999999999999</c:v>
                </c:pt>
                <c:pt idx="802" formatCode="0.00">
                  <c:v>14.6</c:v>
                </c:pt>
                <c:pt idx="803" formatCode="0.00">
                  <c:v>14.639999999999999</c:v>
                </c:pt>
                <c:pt idx="804" formatCode="0.00">
                  <c:v>14.67</c:v>
                </c:pt>
                <c:pt idx="805" formatCode="0.00">
                  <c:v>14.699999999999998</c:v>
                </c:pt>
                <c:pt idx="806" formatCode="0.00">
                  <c:v>14.74</c:v>
                </c:pt>
                <c:pt idx="807" formatCode="0.00">
                  <c:v>14.769999999999998</c:v>
                </c:pt>
                <c:pt idx="808" formatCode="0.00">
                  <c:v>14.799999999999999</c:v>
                </c:pt>
                <c:pt idx="809" formatCode="0.00">
                  <c:v>14.839999999999998</c:v>
                </c:pt>
                <c:pt idx="810" formatCode="0.00">
                  <c:v>14.87</c:v>
                </c:pt>
                <c:pt idx="811" formatCode="0.00">
                  <c:v>14.9</c:v>
                </c:pt>
                <c:pt idx="812" formatCode="0.00">
                  <c:v>14.94</c:v>
                </c:pt>
                <c:pt idx="813" formatCode="0.00">
                  <c:v>14.97</c:v>
                </c:pt>
                <c:pt idx="814" formatCode="0.00">
                  <c:v>14.999999999999998</c:v>
                </c:pt>
                <c:pt idx="815" formatCode="0.00">
                  <c:v>15.040000000000001</c:v>
                </c:pt>
                <c:pt idx="816" formatCode="0.00">
                  <c:v>15.069999999999999</c:v>
                </c:pt>
                <c:pt idx="817" formatCode="0.00">
                  <c:v>15.1</c:v>
                </c:pt>
                <c:pt idx="818" formatCode="0.00">
                  <c:v>15.139999999999999</c:v>
                </c:pt>
                <c:pt idx="819" formatCode="0.00">
                  <c:v>15.17</c:v>
                </c:pt>
                <c:pt idx="820" formatCode="0.00">
                  <c:v>15.199999999999998</c:v>
                </c:pt>
                <c:pt idx="821" formatCode="0.00">
                  <c:v>15.24</c:v>
                </c:pt>
                <c:pt idx="822" formatCode="0.00">
                  <c:v>15.269999999999998</c:v>
                </c:pt>
                <c:pt idx="823" formatCode="0.00">
                  <c:v>15.299999999999999</c:v>
                </c:pt>
                <c:pt idx="824" formatCode="0.00">
                  <c:v>15.339999999999998</c:v>
                </c:pt>
                <c:pt idx="825" formatCode="0.00">
                  <c:v>15.37</c:v>
                </c:pt>
                <c:pt idx="826" formatCode="0.00">
                  <c:v>15.4</c:v>
                </c:pt>
                <c:pt idx="827" formatCode="0.00">
                  <c:v>15.44</c:v>
                </c:pt>
                <c:pt idx="828" formatCode="0.00">
                  <c:v>15.47</c:v>
                </c:pt>
                <c:pt idx="829" formatCode="0.00">
                  <c:v>15.499999999999998</c:v>
                </c:pt>
                <c:pt idx="830" formatCode="0.00">
                  <c:v>15.540000000000001</c:v>
                </c:pt>
                <c:pt idx="831" formatCode="0.00">
                  <c:v>15.569999999999999</c:v>
                </c:pt>
                <c:pt idx="832" formatCode="0.00">
                  <c:v>15.6</c:v>
                </c:pt>
                <c:pt idx="833" formatCode="0.00">
                  <c:v>15.639999999999999</c:v>
                </c:pt>
                <c:pt idx="834" formatCode="0.00">
                  <c:v>15.67</c:v>
                </c:pt>
                <c:pt idx="835" formatCode="0.00">
                  <c:v>15.699999999999998</c:v>
                </c:pt>
                <c:pt idx="836" formatCode="0.00">
                  <c:v>15.74</c:v>
                </c:pt>
                <c:pt idx="837" formatCode="0.00">
                  <c:v>15.769999999999998</c:v>
                </c:pt>
                <c:pt idx="838" formatCode="0.00">
                  <c:v>15.799999999999999</c:v>
                </c:pt>
                <c:pt idx="839" formatCode="0.00">
                  <c:v>15.839999999999998</c:v>
                </c:pt>
                <c:pt idx="840" formatCode="0.00">
                  <c:v>15.87</c:v>
                </c:pt>
                <c:pt idx="841" formatCode="0.00">
                  <c:v>15.9</c:v>
                </c:pt>
                <c:pt idx="842" formatCode="0.00">
                  <c:v>15.94</c:v>
                </c:pt>
                <c:pt idx="843" formatCode="0.00">
                  <c:v>15.97</c:v>
                </c:pt>
                <c:pt idx="844" formatCode="0.00">
                  <c:v>15.999999999999998</c:v>
                </c:pt>
                <c:pt idx="845" formatCode="0.00">
                  <c:v>16.04</c:v>
                </c:pt>
                <c:pt idx="846" formatCode="0.00">
                  <c:v>16.07</c:v>
                </c:pt>
                <c:pt idx="847" formatCode="0.00">
                  <c:v>16.100000000000001</c:v>
                </c:pt>
                <c:pt idx="848" formatCode="0.00">
                  <c:v>16.14</c:v>
                </c:pt>
                <c:pt idx="849" formatCode="0.00">
                  <c:v>16.170000000000002</c:v>
                </c:pt>
                <c:pt idx="850" formatCode="0.00">
                  <c:v>16.199999999999996</c:v>
                </c:pt>
                <c:pt idx="851" formatCode="0.00">
                  <c:v>16.240000000000002</c:v>
                </c:pt>
                <c:pt idx="852" formatCode="0.00">
                  <c:v>16.269999999999996</c:v>
                </c:pt>
                <c:pt idx="853" formatCode="0.00">
                  <c:v>16.299999999999997</c:v>
                </c:pt>
                <c:pt idx="854" formatCode="0.00">
                  <c:v>16.339999999999996</c:v>
                </c:pt>
                <c:pt idx="855" formatCode="0.00">
                  <c:v>16.369999999999997</c:v>
                </c:pt>
                <c:pt idx="856" formatCode="0.00">
                  <c:v>16.399999999999999</c:v>
                </c:pt>
                <c:pt idx="857" formatCode="0.00">
                  <c:v>16.439999999999998</c:v>
                </c:pt>
                <c:pt idx="858" formatCode="0.00">
                  <c:v>16.47</c:v>
                </c:pt>
                <c:pt idx="859" formatCode="0.00">
                  <c:v>16.5</c:v>
                </c:pt>
                <c:pt idx="860" formatCode="0.00">
                  <c:v>16.54</c:v>
                </c:pt>
                <c:pt idx="861" formatCode="0.00">
                  <c:v>16.57</c:v>
                </c:pt>
                <c:pt idx="862" formatCode="0.00">
                  <c:v>16.600000000000001</c:v>
                </c:pt>
                <c:pt idx="863" formatCode="0.00">
                  <c:v>16.64</c:v>
                </c:pt>
                <c:pt idx="864" formatCode="0.00">
                  <c:v>16.670000000000002</c:v>
                </c:pt>
                <c:pt idx="865" formatCode="0.00">
                  <c:v>16.699999999999996</c:v>
                </c:pt>
                <c:pt idx="866" formatCode="0.00">
                  <c:v>16.740000000000002</c:v>
                </c:pt>
                <c:pt idx="867" formatCode="0.00">
                  <c:v>16.769999999999996</c:v>
                </c:pt>
                <c:pt idx="868" formatCode="0.00">
                  <c:v>16.799999999999997</c:v>
                </c:pt>
                <c:pt idx="869" formatCode="0.00">
                  <c:v>16.839999999999996</c:v>
                </c:pt>
                <c:pt idx="870" formatCode="0.00">
                  <c:v>16.869999999999997</c:v>
                </c:pt>
                <c:pt idx="871" formatCode="0.00">
                  <c:v>16.899999999999999</c:v>
                </c:pt>
                <c:pt idx="872" formatCode="0.00">
                  <c:v>16.939999999999998</c:v>
                </c:pt>
                <c:pt idx="873" formatCode="0.00">
                  <c:v>16.97</c:v>
                </c:pt>
                <c:pt idx="874" formatCode="0.00">
                  <c:v>17</c:v>
                </c:pt>
                <c:pt idx="875" formatCode="0.00">
                  <c:v>17.04</c:v>
                </c:pt>
                <c:pt idx="876" formatCode="0.00">
                  <c:v>17.07</c:v>
                </c:pt>
                <c:pt idx="877" formatCode="0.00">
                  <c:v>17.100000000000001</c:v>
                </c:pt>
                <c:pt idx="878" formatCode="0.00">
                  <c:v>17.14</c:v>
                </c:pt>
                <c:pt idx="879" formatCode="0.00">
                  <c:v>17.170000000000002</c:v>
                </c:pt>
                <c:pt idx="880" formatCode="0.00">
                  <c:v>17.199999999999996</c:v>
                </c:pt>
                <c:pt idx="881" formatCode="0.00">
                  <c:v>17.240000000000002</c:v>
                </c:pt>
                <c:pt idx="882" formatCode="0.00">
                  <c:v>17.269999999999996</c:v>
                </c:pt>
                <c:pt idx="883" formatCode="0.00">
                  <c:v>17.299999999999997</c:v>
                </c:pt>
                <c:pt idx="884" formatCode="0.00">
                  <c:v>17.339999999999996</c:v>
                </c:pt>
                <c:pt idx="885" formatCode="0.00">
                  <c:v>17.369999999999997</c:v>
                </c:pt>
                <c:pt idx="886" formatCode="0.00">
                  <c:v>17.399999999999999</c:v>
                </c:pt>
                <c:pt idx="887" formatCode="0.00">
                  <c:v>17.439999999999998</c:v>
                </c:pt>
                <c:pt idx="888" formatCode="0.00">
                  <c:v>17.47</c:v>
                </c:pt>
                <c:pt idx="889" formatCode="0.00">
                  <c:v>17.5</c:v>
                </c:pt>
                <c:pt idx="890" formatCode="0.00">
                  <c:v>17.54</c:v>
                </c:pt>
                <c:pt idx="891" formatCode="0.00">
                  <c:v>17.57</c:v>
                </c:pt>
                <c:pt idx="892" formatCode="0.00">
                  <c:v>17.600000000000001</c:v>
                </c:pt>
                <c:pt idx="893" formatCode="0.00">
                  <c:v>17.64</c:v>
                </c:pt>
                <c:pt idx="894" formatCode="0.00">
                  <c:v>17.670000000000002</c:v>
                </c:pt>
                <c:pt idx="895" formatCode="0.00">
                  <c:v>17.699999999999996</c:v>
                </c:pt>
                <c:pt idx="896" formatCode="0.00">
                  <c:v>17.740000000000002</c:v>
                </c:pt>
                <c:pt idx="897" formatCode="0.00">
                  <c:v>17.769999999999996</c:v>
                </c:pt>
                <c:pt idx="898" formatCode="0.00">
                  <c:v>17.799999999999997</c:v>
                </c:pt>
                <c:pt idx="899" formatCode="0.00">
                  <c:v>17.839999999999996</c:v>
                </c:pt>
                <c:pt idx="900" formatCode="0.00">
                  <c:v>17.869999999999997</c:v>
                </c:pt>
                <c:pt idx="901" formatCode="0.00">
                  <c:v>17.899999999999999</c:v>
                </c:pt>
                <c:pt idx="902" formatCode="0.00">
                  <c:v>17.939999999999998</c:v>
                </c:pt>
                <c:pt idx="903" formatCode="0.00">
                  <c:v>17.97</c:v>
                </c:pt>
                <c:pt idx="904" formatCode="0.00">
                  <c:v>18</c:v>
                </c:pt>
                <c:pt idx="905" formatCode="0.00">
                  <c:v>18.04</c:v>
                </c:pt>
                <c:pt idx="906" formatCode="0.00">
                  <c:v>18.07</c:v>
                </c:pt>
                <c:pt idx="907" formatCode="0.00">
                  <c:v>18.100000000000001</c:v>
                </c:pt>
                <c:pt idx="908" formatCode="0.00">
                  <c:v>18.14</c:v>
                </c:pt>
                <c:pt idx="909" formatCode="0.00">
                  <c:v>18.170000000000002</c:v>
                </c:pt>
                <c:pt idx="910" formatCode="0.00">
                  <c:v>18.199999999999996</c:v>
                </c:pt>
                <c:pt idx="911" formatCode="0.00">
                  <c:v>18.240000000000002</c:v>
                </c:pt>
                <c:pt idx="912" formatCode="0.00">
                  <c:v>18.269999999999996</c:v>
                </c:pt>
                <c:pt idx="913" formatCode="0.00">
                  <c:v>18.299999999999997</c:v>
                </c:pt>
                <c:pt idx="914" formatCode="0.00">
                  <c:v>18.339999999999996</c:v>
                </c:pt>
                <c:pt idx="915" formatCode="0.00">
                  <c:v>18.369999999999997</c:v>
                </c:pt>
                <c:pt idx="916" formatCode="0.00">
                  <c:v>18.399999999999999</c:v>
                </c:pt>
                <c:pt idx="917" formatCode="0.00">
                  <c:v>18.439999999999998</c:v>
                </c:pt>
                <c:pt idx="918" formatCode="0.00">
                  <c:v>18.47</c:v>
                </c:pt>
                <c:pt idx="919" formatCode="0.00">
                  <c:v>18.5</c:v>
                </c:pt>
                <c:pt idx="920" formatCode="0.00">
                  <c:v>18.54</c:v>
                </c:pt>
                <c:pt idx="921" formatCode="0.00">
                  <c:v>18.57</c:v>
                </c:pt>
                <c:pt idx="922" formatCode="0.00">
                  <c:v>18.600000000000001</c:v>
                </c:pt>
                <c:pt idx="923" formatCode="0.00">
                  <c:v>18.64</c:v>
                </c:pt>
                <c:pt idx="924" formatCode="0.00">
                  <c:v>18.670000000000002</c:v>
                </c:pt>
                <c:pt idx="925" formatCode="0.00">
                  <c:v>18.699999999999996</c:v>
                </c:pt>
                <c:pt idx="926" formatCode="0.00">
                  <c:v>18.740000000000002</c:v>
                </c:pt>
                <c:pt idx="927" formatCode="0.00">
                  <c:v>18.769999999999996</c:v>
                </c:pt>
                <c:pt idx="928" formatCode="0.00">
                  <c:v>18.799999999999997</c:v>
                </c:pt>
                <c:pt idx="929" formatCode="0.00">
                  <c:v>18.839999999999996</c:v>
                </c:pt>
                <c:pt idx="930" formatCode="0.00">
                  <c:v>18.869999999999997</c:v>
                </c:pt>
                <c:pt idx="931" formatCode="0.00">
                  <c:v>18.899999999999999</c:v>
                </c:pt>
                <c:pt idx="932" formatCode="0.00">
                  <c:v>18.939999999999998</c:v>
                </c:pt>
                <c:pt idx="933" formatCode="0.00">
                  <c:v>18.97</c:v>
                </c:pt>
                <c:pt idx="934" formatCode="0.00">
                  <c:v>19</c:v>
                </c:pt>
                <c:pt idx="935" formatCode="0.00">
                  <c:v>19.04</c:v>
                </c:pt>
                <c:pt idx="936" formatCode="0.00">
                  <c:v>19.07</c:v>
                </c:pt>
                <c:pt idx="937" formatCode="0.00">
                  <c:v>19.100000000000001</c:v>
                </c:pt>
                <c:pt idx="938" formatCode="0.00">
                  <c:v>19.14</c:v>
                </c:pt>
                <c:pt idx="939" formatCode="0.00">
                  <c:v>19.170000000000002</c:v>
                </c:pt>
                <c:pt idx="940" formatCode="0.00">
                  <c:v>19.199999999999996</c:v>
                </c:pt>
                <c:pt idx="941" formatCode="0.00">
                  <c:v>19.240000000000002</c:v>
                </c:pt>
                <c:pt idx="942" formatCode="0.00">
                  <c:v>19.269999999999996</c:v>
                </c:pt>
                <c:pt idx="943" formatCode="0.00">
                  <c:v>19.299999999999997</c:v>
                </c:pt>
                <c:pt idx="944" formatCode="0.00">
                  <c:v>19.339999999999996</c:v>
                </c:pt>
                <c:pt idx="945" formatCode="0.00">
                  <c:v>19.369999999999997</c:v>
                </c:pt>
                <c:pt idx="946" formatCode="0.00">
                  <c:v>19.399999999999999</c:v>
                </c:pt>
                <c:pt idx="947" formatCode="0.00">
                  <c:v>19.439999999999998</c:v>
                </c:pt>
                <c:pt idx="948" formatCode="0.00">
                  <c:v>19.47</c:v>
                </c:pt>
                <c:pt idx="949" formatCode="0.00">
                  <c:v>19.5</c:v>
                </c:pt>
                <c:pt idx="950" formatCode="0.00">
                  <c:v>19.54</c:v>
                </c:pt>
                <c:pt idx="951" formatCode="0.00">
                  <c:v>19.57</c:v>
                </c:pt>
                <c:pt idx="952" formatCode="0.00">
                  <c:v>19.600000000000001</c:v>
                </c:pt>
                <c:pt idx="953" formatCode="0.00">
                  <c:v>19.64</c:v>
                </c:pt>
                <c:pt idx="954" formatCode="0.00">
                  <c:v>19.670000000000002</c:v>
                </c:pt>
                <c:pt idx="955" formatCode="0.00">
                  <c:v>19.699999999999996</c:v>
                </c:pt>
                <c:pt idx="956" formatCode="0.00">
                  <c:v>19.740000000000002</c:v>
                </c:pt>
                <c:pt idx="957" formatCode="0.00">
                  <c:v>19.769999999999996</c:v>
                </c:pt>
                <c:pt idx="958" formatCode="0.00">
                  <c:v>19.799999999999997</c:v>
                </c:pt>
                <c:pt idx="959" formatCode="0.00">
                  <c:v>19.839999999999996</c:v>
                </c:pt>
                <c:pt idx="960" formatCode="0.00">
                  <c:v>19.869999999999997</c:v>
                </c:pt>
                <c:pt idx="961" formatCode="0.00">
                  <c:v>19.899999999999999</c:v>
                </c:pt>
                <c:pt idx="962" formatCode="0.00">
                  <c:v>19.939999999999998</c:v>
                </c:pt>
                <c:pt idx="963" formatCode="0.00">
                  <c:v>19.97</c:v>
                </c:pt>
                <c:pt idx="964" formatCode="0.00">
                  <c:v>20</c:v>
                </c:pt>
                <c:pt idx="965" formatCode="0.00">
                  <c:v>20.04</c:v>
                </c:pt>
                <c:pt idx="966" formatCode="0.00">
                  <c:v>20.07</c:v>
                </c:pt>
                <c:pt idx="967" formatCode="0.00">
                  <c:v>20.099999999999994</c:v>
                </c:pt>
                <c:pt idx="968" formatCode="0.00">
                  <c:v>20.14</c:v>
                </c:pt>
                <c:pt idx="969" formatCode="0.00">
                  <c:v>20.169999999999995</c:v>
                </c:pt>
                <c:pt idx="970" formatCode="0.00">
                  <c:v>20.199999999999996</c:v>
                </c:pt>
                <c:pt idx="971" formatCode="0.00">
                  <c:v>20.239999999999995</c:v>
                </c:pt>
                <c:pt idx="972" formatCode="0.00">
                  <c:v>20.269999999999996</c:v>
                </c:pt>
                <c:pt idx="973" formatCode="0.00">
                  <c:v>20.299999999999997</c:v>
                </c:pt>
                <c:pt idx="974" formatCode="0.00">
                  <c:v>20.339999999999996</c:v>
                </c:pt>
                <c:pt idx="975" formatCode="0.00">
                  <c:v>20.369999999999997</c:v>
                </c:pt>
                <c:pt idx="976" formatCode="0.00">
                  <c:v>20.399999999999999</c:v>
                </c:pt>
                <c:pt idx="977" formatCode="0.00">
                  <c:v>20.439999999999998</c:v>
                </c:pt>
                <c:pt idx="978" formatCode="0.00">
                  <c:v>20.47</c:v>
                </c:pt>
                <c:pt idx="979" formatCode="0.00">
                  <c:v>20.5</c:v>
                </c:pt>
                <c:pt idx="980" formatCode="0.00">
                  <c:v>20.54</c:v>
                </c:pt>
                <c:pt idx="981" formatCode="0.00">
                  <c:v>20.57</c:v>
                </c:pt>
                <c:pt idx="982" formatCode="0.00">
                  <c:v>20.599999999999994</c:v>
                </c:pt>
                <c:pt idx="983" formatCode="0.00">
                  <c:v>20.64</c:v>
                </c:pt>
                <c:pt idx="984" formatCode="0.00">
                  <c:v>20.669999999999995</c:v>
                </c:pt>
                <c:pt idx="985" formatCode="0.00">
                  <c:v>20.699999999999996</c:v>
                </c:pt>
                <c:pt idx="986" formatCode="0.00">
                  <c:v>20.739999999999995</c:v>
                </c:pt>
                <c:pt idx="987" formatCode="0.00">
                  <c:v>20.769999999999996</c:v>
                </c:pt>
                <c:pt idx="988" formatCode="0.00">
                  <c:v>20.799999999999997</c:v>
                </c:pt>
                <c:pt idx="989" formatCode="0.00">
                  <c:v>20.839999999999996</c:v>
                </c:pt>
                <c:pt idx="990" formatCode="0.00">
                  <c:v>20.869999999999997</c:v>
                </c:pt>
                <c:pt idx="991" formatCode="0.00">
                  <c:v>20.9</c:v>
                </c:pt>
                <c:pt idx="992" formatCode="0.00">
                  <c:v>20.939999999999998</c:v>
                </c:pt>
                <c:pt idx="993" formatCode="0.00">
                  <c:v>20.97</c:v>
                </c:pt>
                <c:pt idx="994" formatCode="0.00">
                  <c:v>21</c:v>
                </c:pt>
                <c:pt idx="995" formatCode="0.00">
                  <c:v>21.04</c:v>
                </c:pt>
                <c:pt idx="996" formatCode="0.00">
                  <c:v>21.07</c:v>
                </c:pt>
                <c:pt idx="997" formatCode="0.00">
                  <c:v>21.099999999999994</c:v>
                </c:pt>
                <c:pt idx="998" formatCode="0.00">
                  <c:v>21.14</c:v>
                </c:pt>
                <c:pt idx="999" formatCode="0.00">
                  <c:v>21.169999999999995</c:v>
                </c:pt>
                <c:pt idx="1000" formatCode="0.00">
                  <c:v>21.199999999999996</c:v>
                </c:pt>
                <c:pt idx="1001" formatCode="0.00">
                  <c:v>21.239999999999995</c:v>
                </c:pt>
                <c:pt idx="1002" formatCode="0.00">
                  <c:v>21.269999999999996</c:v>
                </c:pt>
                <c:pt idx="1003" formatCode="0.00">
                  <c:v>21.299999999999997</c:v>
                </c:pt>
                <c:pt idx="1004" formatCode="0.00">
                  <c:v>21.339999999999996</c:v>
                </c:pt>
                <c:pt idx="1005" formatCode="0.00">
                  <c:v>21.369999999999997</c:v>
                </c:pt>
                <c:pt idx="1006" formatCode="0.00">
                  <c:v>21.4</c:v>
                </c:pt>
                <c:pt idx="1007" formatCode="0.00">
                  <c:v>21.439999999999998</c:v>
                </c:pt>
                <c:pt idx="1008" formatCode="0.00">
                  <c:v>21.47</c:v>
                </c:pt>
                <c:pt idx="1009" formatCode="0.00">
                  <c:v>21.5</c:v>
                </c:pt>
                <c:pt idx="1010" formatCode="0.00">
                  <c:v>21.54</c:v>
                </c:pt>
                <c:pt idx="1011" formatCode="0.00">
                  <c:v>21.57</c:v>
                </c:pt>
                <c:pt idx="1012" formatCode="0.00">
                  <c:v>21.599999999999994</c:v>
                </c:pt>
                <c:pt idx="1013" formatCode="0.00">
                  <c:v>21.64</c:v>
                </c:pt>
                <c:pt idx="1014" formatCode="0.00">
                  <c:v>21.669999999999995</c:v>
                </c:pt>
                <c:pt idx="1015" formatCode="0.00">
                  <c:v>21.699999999999996</c:v>
                </c:pt>
                <c:pt idx="1016" formatCode="0.00">
                  <c:v>21.739999999999995</c:v>
                </c:pt>
                <c:pt idx="1017" formatCode="0.00">
                  <c:v>21.769999999999996</c:v>
                </c:pt>
                <c:pt idx="1018" formatCode="0.00">
                  <c:v>21.799999999999997</c:v>
                </c:pt>
                <c:pt idx="1019" formatCode="0.00">
                  <c:v>21.839999999999996</c:v>
                </c:pt>
                <c:pt idx="1020" formatCode="0.00">
                  <c:v>21.869999999999997</c:v>
                </c:pt>
                <c:pt idx="1021" formatCode="0.00">
                  <c:v>21.9</c:v>
                </c:pt>
                <c:pt idx="1022" formatCode="0.00">
                  <c:v>21.939999999999998</c:v>
                </c:pt>
                <c:pt idx="1023" formatCode="0.00">
                  <c:v>21.97</c:v>
                </c:pt>
                <c:pt idx="1024" formatCode="0.00">
                  <c:v>22</c:v>
                </c:pt>
                <c:pt idx="1025" formatCode="0.00">
                  <c:v>22.04</c:v>
                </c:pt>
                <c:pt idx="1026" formatCode="0.00">
                  <c:v>22.07</c:v>
                </c:pt>
                <c:pt idx="1027" formatCode="0.00">
                  <c:v>22.099999999999994</c:v>
                </c:pt>
                <c:pt idx="1028" formatCode="0.00">
                  <c:v>22.14</c:v>
                </c:pt>
                <c:pt idx="1029" formatCode="0.00">
                  <c:v>22.169999999999995</c:v>
                </c:pt>
                <c:pt idx="1030" formatCode="0.00">
                  <c:v>22.199999999999996</c:v>
                </c:pt>
                <c:pt idx="1031" formatCode="0.00">
                  <c:v>22.239999999999995</c:v>
                </c:pt>
                <c:pt idx="1032" formatCode="0.00">
                  <c:v>22.269999999999996</c:v>
                </c:pt>
                <c:pt idx="1033" formatCode="0.00">
                  <c:v>22.299999999999997</c:v>
                </c:pt>
                <c:pt idx="1034" formatCode="0.00">
                  <c:v>22.339999999999996</c:v>
                </c:pt>
                <c:pt idx="1035" formatCode="0.00">
                  <c:v>22.369999999999997</c:v>
                </c:pt>
                <c:pt idx="1036" formatCode="0.00">
                  <c:v>22.4</c:v>
                </c:pt>
                <c:pt idx="1037" formatCode="0.00">
                  <c:v>22.439999999999998</c:v>
                </c:pt>
                <c:pt idx="1038" formatCode="0.00">
                  <c:v>22.47</c:v>
                </c:pt>
                <c:pt idx="1039" formatCode="0.00">
                  <c:v>22.5</c:v>
                </c:pt>
                <c:pt idx="1040" formatCode="0.00">
                  <c:v>22.54</c:v>
                </c:pt>
                <c:pt idx="1041" formatCode="0.00">
                  <c:v>22.57</c:v>
                </c:pt>
                <c:pt idx="1042" formatCode="0.00">
                  <c:v>22.599999999999994</c:v>
                </c:pt>
                <c:pt idx="1043" formatCode="0.00">
                  <c:v>22.64</c:v>
                </c:pt>
                <c:pt idx="1044" formatCode="0.00">
                  <c:v>22.669999999999995</c:v>
                </c:pt>
                <c:pt idx="1045" formatCode="0.00">
                  <c:v>22.699999999999996</c:v>
                </c:pt>
                <c:pt idx="1046" formatCode="0.00">
                  <c:v>22.739999999999995</c:v>
                </c:pt>
                <c:pt idx="1047" formatCode="0.00">
                  <c:v>22.769999999999996</c:v>
                </c:pt>
                <c:pt idx="1048" formatCode="0.00">
                  <c:v>22.799999999999997</c:v>
                </c:pt>
                <c:pt idx="1049" formatCode="0.00">
                  <c:v>22.839999999999996</c:v>
                </c:pt>
                <c:pt idx="1050" formatCode="0.00">
                  <c:v>22.869999999999997</c:v>
                </c:pt>
                <c:pt idx="1051" formatCode="0.00">
                  <c:v>22.9</c:v>
                </c:pt>
                <c:pt idx="1052" formatCode="0.00">
                  <c:v>22.939999999999998</c:v>
                </c:pt>
                <c:pt idx="1053" formatCode="0.00">
                  <c:v>22.97</c:v>
                </c:pt>
                <c:pt idx="1054" formatCode="0.00">
                  <c:v>23</c:v>
                </c:pt>
                <c:pt idx="1055" formatCode="0.00">
                  <c:v>23.04</c:v>
                </c:pt>
                <c:pt idx="1056" formatCode="0.00">
                  <c:v>23.07</c:v>
                </c:pt>
                <c:pt idx="1057" formatCode="0.00">
                  <c:v>23.099999999999994</c:v>
                </c:pt>
                <c:pt idx="1058" formatCode="0.00">
                  <c:v>23.14</c:v>
                </c:pt>
                <c:pt idx="1059" formatCode="0.00">
                  <c:v>23.169999999999995</c:v>
                </c:pt>
                <c:pt idx="1060" formatCode="0.00">
                  <c:v>23.199999999999996</c:v>
                </c:pt>
                <c:pt idx="1061" formatCode="0.00">
                  <c:v>23.239999999999995</c:v>
                </c:pt>
                <c:pt idx="1062" formatCode="0.00">
                  <c:v>23.269999999999996</c:v>
                </c:pt>
                <c:pt idx="1063" formatCode="0.00">
                  <c:v>23.299999999999997</c:v>
                </c:pt>
                <c:pt idx="1064" formatCode="0.00">
                  <c:v>23.339999999999996</c:v>
                </c:pt>
                <c:pt idx="1065" formatCode="0.00">
                  <c:v>23.369999999999997</c:v>
                </c:pt>
                <c:pt idx="1066" formatCode="0.00">
                  <c:v>23.4</c:v>
                </c:pt>
                <c:pt idx="1067" formatCode="0.00">
                  <c:v>23.439999999999998</c:v>
                </c:pt>
                <c:pt idx="1068" formatCode="0.00">
                  <c:v>23.47</c:v>
                </c:pt>
                <c:pt idx="1069" formatCode="0.00">
                  <c:v>23.5</c:v>
                </c:pt>
                <c:pt idx="1070" formatCode="0.00">
                  <c:v>23.54</c:v>
                </c:pt>
                <c:pt idx="1071" formatCode="0.00">
                  <c:v>23.57</c:v>
                </c:pt>
                <c:pt idx="1072" formatCode="0.00">
                  <c:v>23.599999999999994</c:v>
                </c:pt>
                <c:pt idx="1073" formatCode="0.00">
                  <c:v>23.64</c:v>
                </c:pt>
                <c:pt idx="1074" formatCode="0.00">
                  <c:v>23.669999999999995</c:v>
                </c:pt>
                <c:pt idx="1075" formatCode="0.00">
                  <c:v>23.699999999999996</c:v>
                </c:pt>
                <c:pt idx="1076" formatCode="0.00">
                  <c:v>23.739999999999995</c:v>
                </c:pt>
                <c:pt idx="1077" formatCode="0.00">
                  <c:v>23.769999999999996</c:v>
                </c:pt>
                <c:pt idx="1078" formatCode="0.00">
                  <c:v>23.799999999999997</c:v>
                </c:pt>
                <c:pt idx="1079" formatCode="0.00">
                  <c:v>23.839999999999996</c:v>
                </c:pt>
                <c:pt idx="1080" formatCode="0.00">
                  <c:v>23.869999999999997</c:v>
                </c:pt>
                <c:pt idx="1081" formatCode="0.00">
                  <c:v>23.9</c:v>
                </c:pt>
                <c:pt idx="1082" formatCode="0.00">
                  <c:v>23.939999999999998</c:v>
                </c:pt>
                <c:pt idx="1083" formatCode="0.00">
                  <c:v>23.97</c:v>
                </c:pt>
                <c:pt idx="1084" formatCode="0.00">
                  <c:v>24</c:v>
                </c:pt>
                <c:pt idx="1085" formatCode="0.00">
                  <c:v>24.04</c:v>
                </c:pt>
                <c:pt idx="1086" formatCode="0.00">
                  <c:v>24.07</c:v>
                </c:pt>
                <c:pt idx="1087" formatCode="0.00">
                  <c:v>24.099999999999994</c:v>
                </c:pt>
                <c:pt idx="1088" formatCode="0.00">
                  <c:v>24.14</c:v>
                </c:pt>
                <c:pt idx="1089" formatCode="0.00">
                  <c:v>24.169999999999995</c:v>
                </c:pt>
                <c:pt idx="1090" formatCode="0.00">
                  <c:v>24.199999999999996</c:v>
                </c:pt>
                <c:pt idx="1091" formatCode="0.00">
                  <c:v>24.239999999999995</c:v>
                </c:pt>
                <c:pt idx="1092" formatCode="0.00">
                  <c:v>24.269999999999996</c:v>
                </c:pt>
                <c:pt idx="1093" formatCode="0.00">
                  <c:v>24.299999999999997</c:v>
                </c:pt>
                <c:pt idx="1094" formatCode="0.00">
                  <c:v>24.339999999999996</c:v>
                </c:pt>
                <c:pt idx="1095" formatCode="0.00">
                  <c:v>24.369999999999997</c:v>
                </c:pt>
                <c:pt idx="1096" formatCode="0.00">
                  <c:v>24.4</c:v>
                </c:pt>
                <c:pt idx="1097" formatCode="0.00">
                  <c:v>24.439999999999998</c:v>
                </c:pt>
                <c:pt idx="1098" formatCode="0.00">
                  <c:v>24.47</c:v>
                </c:pt>
                <c:pt idx="1099" formatCode="0.00">
                  <c:v>24.5</c:v>
                </c:pt>
                <c:pt idx="1100" formatCode="0.00">
                  <c:v>24.54</c:v>
                </c:pt>
                <c:pt idx="1101" formatCode="0.00">
                  <c:v>24.57</c:v>
                </c:pt>
                <c:pt idx="1102" formatCode="0.00">
                  <c:v>24.599999999999994</c:v>
                </c:pt>
                <c:pt idx="1103" formatCode="0.00">
                  <c:v>24.64</c:v>
                </c:pt>
                <c:pt idx="1104" formatCode="0.00">
                  <c:v>24.669999999999995</c:v>
                </c:pt>
                <c:pt idx="1105" formatCode="0.00">
                  <c:v>24.699999999999996</c:v>
                </c:pt>
                <c:pt idx="1106" formatCode="0.00">
                  <c:v>24.739999999999995</c:v>
                </c:pt>
                <c:pt idx="1107" formatCode="0.00">
                  <c:v>24.769999999999996</c:v>
                </c:pt>
                <c:pt idx="1108" formatCode="0.00">
                  <c:v>24.799999999999997</c:v>
                </c:pt>
                <c:pt idx="1109" formatCode="0.00">
                  <c:v>24.839999999999996</c:v>
                </c:pt>
                <c:pt idx="1110" formatCode="0.00">
                  <c:v>24.869999999999997</c:v>
                </c:pt>
                <c:pt idx="1111" formatCode="0.00">
                  <c:v>24.9</c:v>
                </c:pt>
                <c:pt idx="1112" formatCode="0.00">
                  <c:v>24.939999999999998</c:v>
                </c:pt>
                <c:pt idx="1113" formatCode="0.00">
                  <c:v>24.97</c:v>
                </c:pt>
                <c:pt idx="1114" formatCode="0.00">
                  <c:v>25</c:v>
                </c:pt>
                <c:pt idx="1115" formatCode="0.00">
                  <c:v>25.04</c:v>
                </c:pt>
                <c:pt idx="1116" formatCode="0.00">
                  <c:v>25.07</c:v>
                </c:pt>
                <c:pt idx="1117" formatCode="0.00">
                  <c:v>25.099999999999994</c:v>
                </c:pt>
                <c:pt idx="1118" formatCode="0.00">
                  <c:v>25.14</c:v>
                </c:pt>
                <c:pt idx="1119" formatCode="0.00">
                  <c:v>25.169999999999995</c:v>
                </c:pt>
                <c:pt idx="1120" formatCode="0.00">
                  <c:v>25.199999999999996</c:v>
                </c:pt>
                <c:pt idx="1121" formatCode="0.00">
                  <c:v>25.239999999999995</c:v>
                </c:pt>
                <c:pt idx="1122" formatCode="0.00">
                  <c:v>25.269999999999996</c:v>
                </c:pt>
                <c:pt idx="1123" formatCode="0.00">
                  <c:v>25.299999999999997</c:v>
                </c:pt>
                <c:pt idx="1124" formatCode="0.00">
                  <c:v>25.339999999999996</c:v>
                </c:pt>
                <c:pt idx="1125" formatCode="0.00">
                  <c:v>25.369999999999997</c:v>
                </c:pt>
                <c:pt idx="1126" formatCode="0.00">
                  <c:v>25.4</c:v>
                </c:pt>
                <c:pt idx="1127" formatCode="0.00">
                  <c:v>25.439999999999998</c:v>
                </c:pt>
                <c:pt idx="1128" formatCode="0.00">
                  <c:v>25.47</c:v>
                </c:pt>
                <c:pt idx="1129" formatCode="0.00">
                  <c:v>25.5</c:v>
                </c:pt>
                <c:pt idx="1130" formatCode="0.00">
                  <c:v>25.54</c:v>
                </c:pt>
                <c:pt idx="1131" formatCode="0.00">
                  <c:v>25.57</c:v>
                </c:pt>
                <c:pt idx="1132" formatCode="0.00">
                  <c:v>25.599999999999994</c:v>
                </c:pt>
                <c:pt idx="1133" formatCode="0.00">
                  <c:v>25.64</c:v>
                </c:pt>
                <c:pt idx="1134" formatCode="0.00">
                  <c:v>25.669999999999995</c:v>
                </c:pt>
                <c:pt idx="1135" formatCode="0.00">
                  <c:v>25.699999999999996</c:v>
                </c:pt>
                <c:pt idx="1136" formatCode="0.00">
                  <c:v>25.739999999999995</c:v>
                </c:pt>
                <c:pt idx="1137" formatCode="0.00">
                  <c:v>25.769999999999996</c:v>
                </c:pt>
                <c:pt idx="1138" formatCode="0.00">
                  <c:v>25.799999999999997</c:v>
                </c:pt>
                <c:pt idx="1139" formatCode="0.00">
                  <c:v>25.839999999999996</c:v>
                </c:pt>
                <c:pt idx="1140" formatCode="0.00">
                  <c:v>25.869999999999997</c:v>
                </c:pt>
                <c:pt idx="1141" formatCode="0.00">
                  <c:v>25.9</c:v>
                </c:pt>
                <c:pt idx="1142" formatCode="0.00">
                  <c:v>25.939999999999998</c:v>
                </c:pt>
                <c:pt idx="1143" formatCode="0.00">
                  <c:v>25.97</c:v>
                </c:pt>
                <c:pt idx="1144" formatCode="0.00">
                  <c:v>26</c:v>
                </c:pt>
                <c:pt idx="1145" formatCode="0.00">
                  <c:v>26.04</c:v>
                </c:pt>
                <c:pt idx="1146" formatCode="0.00">
                  <c:v>26.07</c:v>
                </c:pt>
                <c:pt idx="1147" formatCode="0.00">
                  <c:v>26.099999999999994</c:v>
                </c:pt>
                <c:pt idx="1148" formatCode="0.00">
                  <c:v>26.14</c:v>
                </c:pt>
                <c:pt idx="1149" formatCode="0.00">
                  <c:v>26.169999999999995</c:v>
                </c:pt>
                <c:pt idx="1150" formatCode="0.00">
                  <c:v>26.199999999999996</c:v>
                </c:pt>
                <c:pt idx="1151" formatCode="0.00">
                  <c:v>26.239999999999995</c:v>
                </c:pt>
                <c:pt idx="1152" formatCode="0.00">
                  <c:v>26.269999999999996</c:v>
                </c:pt>
                <c:pt idx="1153" formatCode="0.00">
                  <c:v>26.299999999999997</c:v>
                </c:pt>
                <c:pt idx="1154" formatCode="0.00">
                  <c:v>26.339999999999996</c:v>
                </c:pt>
                <c:pt idx="1155" formatCode="0.00">
                  <c:v>26.369999999999997</c:v>
                </c:pt>
                <c:pt idx="1156" formatCode="0.00">
                  <c:v>26.4</c:v>
                </c:pt>
                <c:pt idx="1157" formatCode="0.00">
                  <c:v>26.439999999999998</c:v>
                </c:pt>
                <c:pt idx="1158" formatCode="0.00">
                  <c:v>26.47</c:v>
                </c:pt>
                <c:pt idx="1159" formatCode="0.00">
                  <c:v>26.5</c:v>
                </c:pt>
                <c:pt idx="1160" formatCode="0.00">
                  <c:v>26.54</c:v>
                </c:pt>
                <c:pt idx="1161" formatCode="0.00">
                  <c:v>26.57</c:v>
                </c:pt>
                <c:pt idx="1162" formatCode="0.00">
                  <c:v>26.599999999999994</c:v>
                </c:pt>
                <c:pt idx="1163" formatCode="0.00">
                  <c:v>26.64</c:v>
                </c:pt>
                <c:pt idx="1164" formatCode="0.00">
                  <c:v>26.669999999999995</c:v>
                </c:pt>
                <c:pt idx="1165" formatCode="0.00">
                  <c:v>26.699999999999996</c:v>
                </c:pt>
                <c:pt idx="1166" formatCode="0.00">
                  <c:v>26.739999999999995</c:v>
                </c:pt>
                <c:pt idx="1167" formatCode="0.00">
                  <c:v>26.769999999999996</c:v>
                </c:pt>
                <c:pt idx="1168" formatCode="0.00">
                  <c:v>26.799999999999997</c:v>
                </c:pt>
                <c:pt idx="1169" formatCode="0.00">
                  <c:v>26.839999999999996</c:v>
                </c:pt>
                <c:pt idx="1170" formatCode="0.00">
                  <c:v>26.869999999999997</c:v>
                </c:pt>
                <c:pt idx="1171" formatCode="0.00">
                  <c:v>26.9</c:v>
                </c:pt>
                <c:pt idx="1172" formatCode="0.00">
                  <c:v>26.939999999999998</c:v>
                </c:pt>
                <c:pt idx="1173" formatCode="0.00">
                  <c:v>26.97</c:v>
                </c:pt>
                <c:pt idx="1174" formatCode="0.00">
                  <c:v>27</c:v>
                </c:pt>
                <c:pt idx="1175" formatCode="0.00">
                  <c:v>27.04</c:v>
                </c:pt>
                <c:pt idx="1176" formatCode="0.00">
                  <c:v>27.07</c:v>
                </c:pt>
                <c:pt idx="1177" formatCode="0.00">
                  <c:v>27.099999999999994</c:v>
                </c:pt>
                <c:pt idx="1178" formatCode="0.00">
                  <c:v>27.14</c:v>
                </c:pt>
                <c:pt idx="1179" formatCode="0.00">
                  <c:v>27.169999999999995</c:v>
                </c:pt>
                <c:pt idx="1180" formatCode="0.00">
                  <c:v>27.199999999999996</c:v>
                </c:pt>
                <c:pt idx="1181" formatCode="0.00">
                  <c:v>27.239999999999995</c:v>
                </c:pt>
                <c:pt idx="1182" formatCode="0.00">
                  <c:v>27.269999999999996</c:v>
                </c:pt>
                <c:pt idx="1183" formatCode="0.00">
                  <c:v>27.299999999999997</c:v>
                </c:pt>
                <c:pt idx="1184" formatCode="0.00">
                  <c:v>27.339999999999996</c:v>
                </c:pt>
                <c:pt idx="1185" formatCode="0.00">
                  <c:v>27.369999999999997</c:v>
                </c:pt>
                <c:pt idx="1186" formatCode="0.00">
                  <c:v>27.4</c:v>
                </c:pt>
                <c:pt idx="1187" formatCode="0.00">
                  <c:v>27.439999999999998</c:v>
                </c:pt>
                <c:pt idx="1188" formatCode="0.00">
                  <c:v>27.47</c:v>
                </c:pt>
                <c:pt idx="1189" formatCode="0.00">
                  <c:v>27.5</c:v>
                </c:pt>
                <c:pt idx="1190" formatCode="0.00">
                  <c:v>27.54</c:v>
                </c:pt>
                <c:pt idx="1191" formatCode="0.00">
                  <c:v>27.57</c:v>
                </c:pt>
                <c:pt idx="1192" formatCode="0.00">
                  <c:v>27.599999999999994</c:v>
                </c:pt>
                <c:pt idx="1193" formatCode="0.00">
                  <c:v>27.64</c:v>
                </c:pt>
                <c:pt idx="1194" formatCode="0.00">
                  <c:v>27.669999999999995</c:v>
                </c:pt>
                <c:pt idx="1195" formatCode="0.00">
                  <c:v>27.699999999999996</c:v>
                </c:pt>
                <c:pt idx="1196" formatCode="0.00">
                  <c:v>27.739999999999995</c:v>
                </c:pt>
                <c:pt idx="1197" formatCode="0.00">
                  <c:v>27.769999999999996</c:v>
                </c:pt>
                <c:pt idx="1198" formatCode="0.00">
                  <c:v>27.799999999999997</c:v>
                </c:pt>
                <c:pt idx="1199" formatCode="0.00">
                  <c:v>27.839999999999996</c:v>
                </c:pt>
                <c:pt idx="1200" formatCode="0.00">
                  <c:v>27.869999999999997</c:v>
                </c:pt>
                <c:pt idx="1201" formatCode="0.00">
                  <c:v>27.9</c:v>
                </c:pt>
                <c:pt idx="1202" formatCode="0.00">
                  <c:v>27.939999999999998</c:v>
                </c:pt>
                <c:pt idx="1203" formatCode="0.00">
                  <c:v>27.97</c:v>
                </c:pt>
                <c:pt idx="1204" formatCode="0.00">
                  <c:v>28</c:v>
                </c:pt>
                <c:pt idx="1205" formatCode="0.00">
                  <c:v>28.04</c:v>
                </c:pt>
                <c:pt idx="1206" formatCode="0.00">
                  <c:v>28.07</c:v>
                </c:pt>
                <c:pt idx="1207" formatCode="0.00">
                  <c:v>28.099999999999994</c:v>
                </c:pt>
                <c:pt idx="1208" formatCode="0.00">
                  <c:v>28.14</c:v>
                </c:pt>
                <c:pt idx="1209" formatCode="0.00">
                  <c:v>28.169999999999995</c:v>
                </c:pt>
                <c:pt idx="1210" formatCode="0.00">
                  <c:v>28.199999999999996</c:v>
                </c:pt>
                <c:pt idx="1211" formatCode="0.00">
                  <c:v>28.239999999999995</c:v>
                </c:pt>
                <c:pt idx="1212" formatCode="0.00">
                  <c:v>28.269999999999996</c:v>
                </c:pt>
                <c:pt idx="1213" formatCode="0.00">
                  <c:v>28.299999999999997</c:v>
                </c:pt>
                <c:pt idx="1214" formatCode="0.00">
                  <c:v>28.339999999999996</c:v>
                </c:pt>
                <c:pt idx="1215" formatCode="0.00">
                  <c:v>28.369999999999997</c:v>
                </c:pt>
                <c:pt idx="1216" formatCode="0.00">
                  <c:v>28.4</c:v>
                </c:pt>
                <c:pt idx="1217" formatCode="0.00">
                  <c:v>28.439999999999998</c:v>
                </c:pt>
                <c:pt idx="1218" formatCode="0.00">
                  <c:v>28.47</c:v>
                </c:pt>
                <c:pt idx="1219" formatCode="0.00">
                  <c:v>28.5</c:v>
                </c:pt>
                <c:pt idx="1220" formatCode="0.00">
                  <c:v>28.54</c:v>
                </c:pt>
                <c:pt idx="1221" formatCode="0.00">
                  <c:v>28.57</c:v>
                </c:pt>
                <c:pt idx="1222" formatCode="0.00">
                  <c:v>28.599999999999994</c:v>
                </c:pt>
                <c:pt idx="1223" formatCode="0.00">
                  <c:v>28.64</c:v>
                </c:pt>
                <c:pt idx="1224" formatCode="0.00">
                  <c:v>28.669999999999995</c:v>
                </c:pt>
                <c:pt idx="1225" formatCode="0.00">
                  <c:v>28.699999999999996</c:v>
                </c:pt>
                <c:pt idx="1226" formatCode="0.00">
                  <c:v>28.739999999999995</c:v>
                </c:pt>
                <c:pt idx="1227" formatCode="0.00">
                  <c:v>28.769999999999996</c:v>
                </c:pt>
                <c:pt idx="1228" formatCode="0.00">
                  <c:v>28.799999999999997</c:v>
                </c:pt>
                <c:pt idx="1229" formatCode="0.00">
                  <c:v>28.839999999999996</c:v>
                </c:pt>
                <c:pt idx="1230" formatCode="0.00">
                  <c:v>28.869999999999997</c:v>
                </c:pt>
                <c:pt idx="1231" formatCode="0.00">
                  <c:v>28.9</c:v>
                </c:pt>
                <c:pt idx="1232" formatCode="0.00">
                  <c:v>28.939999999999998</c:v>
                </c:pt>
                <c:pt idx="1233" formatCode="0.00">
                  <c:v>28.97</c:v>
                </c:pt>
                <c:pt idx="1234" formatCode="0.00">
                  <c:v>29</c:v>
                </c:pt>
                <c:pt idx="1235" formatCode="0.00">
                  <c:v>29.04</c:v>
                </c:pt>
                <c:pt idx="1236" formatCode="0.00">
                  <c:v>29.07</c:v>
                </c:pt>
                <c:pt idx="1237" formatCode="0.00">
                  <c:v>29.099999999999994</c:v>
                </c:pt>
                <c:pt idx="1238" formatCode="0.00">
                  <c:v>29.14</c:v>
                </c:pt>
                <c:pt idx="1239" formatCode="0.00">
                  <c:v>29.169999999999995</c:v>
                </c:pt>
                <c:pt idx="1240" formatCode="0.00">
                  <c:v>29.199999999999996</c:v>
                </c:pt>
                <c:pt idx="1241" formatCode="0.00">
                  <c:v>29.239999999999995</c:v>
                </c:pt>
                <c:pt idx="1242" formatCode="0.00">
                  <c:v>29.269999999999996</c:v>
                </c:pt>
                <c:pt idx="1243" formatCode="0.00">
                  <c:v>29.299999999999997</c:v>
                </c:pt>
                <c:pt idx="1244" formatCode="0.00">
                  <c:v>29.339999999999996</c:v>
                </c:pt>
                <c:pt idx="1245" formatCode="0.00">
                  <c:v>29.369999999999997</c:v>
                </c:pt>
                <c:pt idx="1246" formatCode="0.00">
                  <c:v>29.4</c:v>
                </c:pt>
                <c:pt idx="1247" formatCode="0.00">
                  <c:v>29.439999999999998</c:v>
                </c:pt>
                <c:pt idx="1248" formatCode="0.00">
                  <c:v>29.47</c:v>
                </c:pt>
                <c:pt idx="1249" formatCode="0.00">
                  <c:v>29.5</c:v>
                </c:pt>
                <c:pt idx="1250" formatCode="0.00">
                  <c:v>29.54</c:v>
                </c:pt>
                <c:pt idx="1251" formatCode="0.00">
                  <c:v>29.57</c:v>
                </c:pt>
                <c:pt idx="1252" formatCode="0.00">
                  <c:v>29.599999999999994</c:v>
                </c:pt>
                <c:pt idx="1253" formatCode="0.00">
                  <c:v>29.64</c:v>
                </c:pt>
                <c:pt idx="1254" formatCode="0.00">
                  <c:v>29.669999999999995</c:v>
                </c:pt>
                <c:pt idx="1255" formatCode="0.00">
                  <c:v>29.699999999999996</c:v>
                </c:pt>
                <c:pt idx="1256" formatCode="0.00">
                  <c:v>29.739999999999995</c:v>
                </c:pt>
                <c:pt idx="1257" formatCode="0.00">
                  <c:v>29.769999999999996</c:v>
                </c:pt>
                <c:pt idx="1258" formatCode="0.00">
                  <c:v>29.799999999999997</c:v>
                </c:pt>
                <c:pt idx="1259" formatCode="0.00">
                  <c:v>29.839999999999996</c:v>
                </c:pt>
                <c:pt idx="1260" formatCode="0.00">
                  <c:v>29.869999999999997</c:v>
                </c:pt>
                <c:pt idx="1261" formatCode="0.00">
                  <c:v>29.9</c:v>
                </c:pt>
                <c:pt idx="1262" formatCode="0.00">
                  <c:v>29.939999999999998</c:v>
                </c:pt>
                <c:pt idx="1263" formatCode="0.00">
                  <c:v>29.97</c:v>
                </c:pt>
                <c:pt idx="1264" formatCode="0.00">
                  <c:v>30</c:v>
                </c:pt>
                <c:pt idx="1265" formatCode="0.00">
                  <c:v>30.04</c:v>
                </c:pt>
                <c:pt idx="1266" formatCode="0.00">
                  <c:v>30.07</c:v>
                </c:pt>
                <c:pt idx="1267" formatCode="0.00">
                  <c:v>30.099999999999994</c:v>
                </c:pt>
                <c:pt idx="1268" formatCode="0.00">
                  <c:v>30.14</c:v>
                </c:pt>
                <c:pt idx="1269" formatCode="0.00">
                  <c:v>30.169999999999995</c:v>
                </c:pt>
                <c:pt idx="1270" formatCode="0.00">
                  <c:v>30.199999999999996</c:v>
                </c:pt>
                <c:pt idx="1271" formatCode="0.00">
                  <c:v>30.239999999999995</c:v>
                </c:pt>
                <c:pt idx="1272" formatCode="0.00">
                  <c:v>30.269999999999996</c:v>
                </c:pt>
                <c:pt idx="1273" formatCode="0.00">
                  <c:v>30.299999999999997</c:v>
                </c:pt>
                <c:pt idx="1274" formatCode="0.00">
                  <c:v>30.339999999999996</c:v>
                </c:pt>
                <c:pt idx="1275" formatCode="0.00">
                  <c:v>30.369999999999997</c:v>
                </c:pt>
                <c:pt idx="1276" formatCode="0.00">
                  <c:v>30.4</c:v>
                </c:pt>
                <c:pt idx="1277" formatCode="0.00">
                  <c:v>30.439999999999998</c:v>
                </c:pt>
                <c:pt idx="1278" formatCode="0.00">
                  <c:v>30.47</c:v>
                </c:pt>
                <c:pt idx="1279" formatCode="0.00">
                  <c:v>30.5</c:v>
                </c:pt>
                <c:pt idx="1280" formatCode="0.00">
                  <c:v>30.54</c:v>
                </c:pt>
                <c:pt idx="1281" formatCode="0.00">
                  <c:v>30.57</c:v>
                </c:pt>
                <c:pt idx="1282" formatCode="0.00">
                  <c:v>30.599999999999994</c:v>
                </c:pt>
                <c:pt idx="1283" formatCode="0.00">
                  <c:v>30.64</c:v>
                </c:pt>
                <c:pt idx="1284" formatCode="0.00">
                  <c:v>30.669999999999995</c:v>
                </c:pt>
                <c:pt idx="1285" formatCode="0.00">
                  <c:v>30.699999999999996</c:v>
                </c:pt>
                <c:pt idx="1286" formatCode="0.00">
                  <c:v>30.739999999999995</c:v>
                </c:pt>
                <c:pt idx="1287" formatCode="0.00">
                  <c:v>30.769999999999996</c:v>
                </c:pt>
                <c:pt idx="1288" formatCode="0.00">
                  <c:v>30.799999999999997</c:v>
                </c:pt>
                <c:pt idx="1289" formatCode="0.00">
                  <c:v>30.839999999999996</c:v>
                </c:pt>
                <c:pt idx="1290" formatCode="0.00">
                  <c:v>30.869999999999997</c:v>
                </c:pt>
                <c:pt idx="1291" formatCode="0.00">
                  <c:v>30.9</c:v>
                </c:pt>
                <c:pt idx="1292" formatCode="0.00">
                  <c:v>30.939999999999998</c:v>
                </c:pt>
                <c:pt idx="1293" formatCode="0.00">
                  <c:v>30.97</c:v>
                </c:pt>
                <c:pt idx="1294" formatCode="0.00">
                  <c:v>31</c:v>
                </c:pt>
                <c:pt idx="1295" formatCode="0.00">
                  <c:v>31.04</c:v>
                </c:pt>
                <c:pt idx="1296" formatCode="0.00">
                  <c:v>31.07</c:v>
                </c:pt>
                <c:pt idx="1297" formatCode="0.00">
                  <c:v>31.099999999999994</c:v>
                </c:pt>
                <c:pt idx="1298" formatCode="0.00">
                  <c:v>31.14</c:v>
                </c:pt>
                <c:pt idx="1299" formatCode="0.00">
                  <c:v>31.169999999999995</c:v>
                </c:pt>
                <c:pt idx="1300" formatCode="0.00">
                  <c:v>31.199999999999996</c:v>
                </c:pt>
                <c:pt idx="1301" formatCode="0.00">
                  <c:v>31.239999999999995</c:v>
                </c:pt>
                <c:pt idx="1302" formatCode="0.00">
                  <c:v>31.269999999999996</c:v>
                </c:pt>
                <c:pt idx="1303" formatCode="0.00">
                  <c:v>31.299999999999997</c:v>
                </c:pt>
                <c:pt idx="1304" formatCode="0.00">
                  <c:v>31.339999999999996</c:v>
                </c:pt>
                <c:pt idx="1305" formatCode="0.00">
                  <c:v>31.369999999999997</c:v>
                </c:pt>
                <c:pt idx="1306" formatCode="0.00">
                  <c:v>31.4</c:v>
                </c:pt>
                <c:pt idx="1307" formatCode="0.00">
                  <c:v>31.439999999999998</c:v>
                </c:pt>
                <c:pt idx="1308" formatCode="0.00">
                  <c:v>31.47</c:v>
                </c:pt>
                <c:pt idx="1309" formatCode="0.00">
                  <c:v>31.5</c:v>
                </c:pt>
                <c:pt idx="1310" formatCode="0.00">
                  <c:v>31.54</c:v>
                </c:pt>
                <c:pt idx="1311" formatCode="0.00">
                  <c:v>31.57</c:v>
                </c:pt>
                <c:pt idx="1312" formatCode="0.00">
                  <c:v>31.599999999999994</c:v>
                </c:pt>
                <c:pt idx="1313" formatCode="0.00">
                  <c:v>31.64</c:v>
                </c:pt>
                <c:pt idx="1314" formatCode="0.00">
                  <c:v>31.669999999999995</c:v>
                </c:pt>
                <c:pt idx="1315" formatCode="0.00">
                  <c:v>31.699999999999996</c:v>
                </c:pt>
                <c:pt idx="1316" formatCode="0.00">
                  <c:v>31.739999999999995</c:v>
                </c:pt>
                <c:pt idx="1317" formatCode="0.00">
                  <c:v>31.769999999999996</c:v>
                </c:pt>
                <c:pt idx="1318" formatCode="0.00">
                  <c:v>31.799999999999997</c:v>
                </c:pt>
                <c:pt idx="1319" formatCode="0.00">
                  <c:v>31.839999999999996</c:v>
                </c:pt>
                <c:pt idx="1320" formatCode="0.00">
                  <c:v>31.869999999999997</c:v>
                </c:pt>
                <c:pt idx="1321" formatCode="0.00">
                  <c:v>31.9</c:v>
                </c:pt>
                <c:pt idx="1322" formatCode="0.00">
                  <c:v>31.939999999999998</c:v>
                </c:pt>
                <c:pt idx="1323" formatCode="0.00">
                  <c:v>31.97</c:v>
                </c:pt>
                <c:pt idx="1324" formatCode="0.00">
                  <c:v>32</c:v>
                </c:pt>
                <c:pt idx="1325" formatCode="0.00">
                  <c:v>32.04</c:v>
                </c:pt>
                <c:pt idx="1326" formatCode="0.00">
                  <c:v>32.07</c:v>
                </c:pt>
                <c:pt idx="1327" formatCode="0.00">
                  <c:v>32.099999999999994</c:v>
                </c:pt>
                <c:pt idx="1328" formatCode="0.00">
                  <c:v>32.14</c:v>
                </c:pt>
                <c:pt idx="1329" formatCode="0.00">
                  <c:v>32.169999999999995</c:v>
                </c:pt>
                <c:pt idx="1330" formatCode="0.00">
                  <c:v>32.199999999999996</c:v>
                </c:pt>
                <c:pt idx="1331" formatCode="0.00">
                  <c:v>32.239999999999995</c:v>
                </c:pt>
                <c:pt idx="1332" formatCode="0.00">
                  <c:v>32.269999999999996</c:v>
                </c:pt>
                <c:pt idx="1333" formatCode="0.00">
                  <c:v>32.299999999999997</c:v>
                </c:pt>
                <c:pt idx="1334" formatCode="0.00">
                  <c:v>32.339999999999996</c:v>
                </c:pt>
                <c:pt idx="1335" formatCode="0.00">
                  <c:v>32.369999999999997</c:v>
                </c:pt>
                <c:pt idx="1336" formatCode="0.00">
                  <c:v>32.4</c:v>
                </c:pt>
                <c:pt idx="1337" formatCode="0.00">
                  <c:v>32.44</c:v>
                </c:pt>
                <c:pt idx="1338" formatCode="0.00">
                  <c:v>32.47</c:v>
                </c:pt>
                <c:pt idx="1339" formatCode="0.00">
                  <c:v>32.5</c:v>
                </c:pt>
                <c:pt idx="1340" formatCode="0.00">
                  <c:v>32.54</c:v>
                </c:pt>
                <c:pt idx="1341" formatCode="0.00">
                  <c:v>32.57</c:v>
                </c:pt>
                <c:pt idx="1342" formatCode="0.00">
                  <c:v>32.599999999999994</c:v>
                </c:pt>
                <c:pt idx="1343" formatCode="0.00">
                  <c:v>32.64</c:v>
                </c:pt>
                <c:pt idx="1344" formatCode="0.00">
                  <c:v>32.669999999999995</c:v>
                </c:pt>
                <c:pt idx="1345" formatCode="0.00">
                  <c:v>32.699999999999996</c:v>
                </c:pt>
                <c:pt idx="1346" formatCode="0.00">
                  <c:v>32.739999999999995</c:v>
                </c:pt>
                <c:pt idx="1347" formatCode="0.00">
                  <c:v>32.769999999999996</c:v>
                </c:pt>
                <c:pt idx="1348" formatCode="0.00">
                  <c:v>32.799999999999997</c:v>
                </c:pt>
                <c:pt idx="1349" formatCode="0.00">
                  <c:v>32.839999999999996</c:v>
                </c:pt>
                <c:pt idx="1350" formatCode="0.00">
                  <c:v>32.869999999999997</c:v>
                </c:pt>
                <c:pt idx="1351" formatCode="0.00">
                  <c:v>32.9</c:v>
                </c:pt>
                <c:pt idx="1352" formatCode="0.00">
                  <c:v>32.94</c:v>
                </c:pt>
                <c:pt idx="1353" formatCode="0.00">
                  <c:v>32.97</c:v>
                </c:pt>
                <c:pt idx="1354" formatCode="0.00">
                  <c:v>33</c:v>
                </c:pt>
                <c:pt idx="1355" formatCode="0.00">
                  <c:v>33.04</c:v>
                </c:pt>
                <c:pt idx="1356" formatCode="0.00">
                  <c:v>33.07</c:v>
                </c:pt>
                <c:pt idx="1357" formatCode="0.00">
                  <c:v>33.099999999999994</c:v>
                </c:pt>
                <c:pt idx="1358" formatCode="0.00">
                  <c:v>33.14</c:v>
                </c:pt>
                <c:pt idx="1359" formatCode="0.00">
                  <c:v>33.169999999999995</c:v>
                </c:pt>
                <c:pt idx="1360" formatCode="0.00">
                  <c:v>33.199999999999996</c:v>
                </c:pt>
                <c:pt idx="1361" formatCode="0.00">
                  <c:v>33.239999999999995</c:v>
                </c:pt>
                <c:pt idx="1362" formatCode="0.00">
                  <c:v>33.269999999999996</c:v>
                </c:pt>
                <c:pt idx="1363" formatCode="0.00">
                  <c:v>33.299999999999997</c:v>
                </c:pt>
                <c:pt idx="1364" formatCode="0.00">
                  <c:v>33.339999999999996</c:v>
                </c:pt>
                <c:pt idx="1365" formatCode="0.00">
                  <c:v>33.369999999999997</c:v>
                </c:pt>
                <c:pt idx="1366" formatCode="0.00">
                  <c:v>33.4</c:v>
                </c:pt>
                <c:pt idx="1367" formatCode="0.00">
                  <c:v>33.44</c:v>
                </c:pt>
                <c:pt idx="1368" formatCode="0.00">
                  <c:v>33.47</c:v>
                </c:pt>
                <c:pt idx="1369" formatCode="0.00">
                  <c:v>33.5</c:v>
                </c:pt>
                <c:pt idx="1370" formatCode="0.00">
                  <c:v>33.54</c:v>
                </c:pt>
                <c:pt idx="1371" formatCode="0.00">
                  <c:v>33.57</c:v>
                </c:pt>
                <c:pt idx="1372" formatCode="0.00">
                  <c:v>33.599999999999994</c:v>
                </c:pt>
                <c:pt idx="1373" formatCode="0.00">
                  <c:v>33.64</c:v>
                </c:pt>
                <c:pt idx="1374" formatCode="0.00">
                  <c:v>33.669999999999995</c:v>
                </c:pt>
                <c:pt idx="1375" formatCode="0.00">
                  <c:v>33.699999999999996</c:v>
                </c:pt>
                <c:pt idx="1376" formatCode="0.00">
                  <c:v>33.739999999999995</c:v>
                </c:pt>
                <c:pt idx="1377" formatCode="0.00">
                  <c:v>33.769999999999996</c:v>
                </c:pt>
                <c:pt idx="1378" formatCode="0.00">
                  <c:v>33.799999999999997</c:v>
                </c:pt>
                <c:pt idx="1379" formatCode="0.00">
                  <c:v>33.839999999999996</c:v>
                </c:pt>
                <c:pt idx="1380" formatCode="0.00">
                  <c:v>33.869999999999997</c:v>
                </c:pt>
                <c:pt idx="1381" formatCode="0.00">
                  <c:v>33.9</c:v>
                </c:pt>
                <c:pt idx="1382" formatCode="0.00">
                  <c:v>33.94</c:v>
                </c:pt>
                <c:pt idx="1383" formatCode="0.00">
                  <c:v>33.97</c:v>
                </c:pt>
                <c:pt idx="1384" formatCode="0.00">
                  <c:v>34</c:v>
                </c:pt>
                <c:pt idx="1385" formatCode="0.00">
                  <c:v>34.04</c:v>
                </c:pt>
                <c:pt idx="1386" formatCode="0.00">
                  <c:v>34.07</c:v>
                </c:pt>
                <c:pt idx="1387" formatCode="0.00">
                  <c:v>34.099999999999994</c:v>
                </c:pt>
                <c:pt idx="1388" formatCode="0.00">
                  <c:v>34.14</c:v>
                </c:pt>
                <c:pt idx="1389" formatCode="0.00">
                  <c:v>34.169999999999995</c:v>
                </c:pt>
                <c:pt idx="1390" formatCode="0.00">
                  <c:v>34.199999999999996</c:v>
                </c:pt>
                <c:pt idx="1391" formatCode="0.00">
                  <c:v>34.239999999999995</c:v>
                </c:pt>
                <c:pt idx="1392" formatCode="0.00">
                  <c:v>34.269999999999996</c:v>
                </c:pt>
                <c:pt idx="1393" formatCode="0.00">
                  <c:v>34.299999999999997</c:v>
                </c:pt>
                <c:pt idx="1394" formatCode="0.00">
                  <c:v>34.339999999999996</c:v>
                </c:pt>
                <c:pt idx="1395" formatCode="0.00">
                  <c:v>34.369999999999997</c:v>
                </c:pt>
                <c:pt idx="1396" formatCode="0.00">
                  <c:v>34.4</c:v>
                </c:pt>
                <c:pt idx="1397" formatCode="0.00">
                  <c:v>34.44</c:v>
                </c:pt>
                <c:pt idx="1398" formatCode="0.00">
                  <c:v>34.47</c:v>
                </c:pt>
                <c:pt idx="1399" formatCode="0.00">
                  <c:v>34.5</c:v>
                </c:pt>
                <c:pt idx="1400" formatCode="0.00">
                  <c:v>34.54</c:v>
                </c:pt>
                <c:pt idx="1401" formatCode="0.00">
                  <c:v>34.57</c:v>
                </c:pt>
                <c:pt idx="1402" formatCode="0.00">
                  <c:v>34.599999999999994</c:v>
                </c:pt>
                <c:pt idx="1403" formatCode="0.00">
                  <c:v>34.64</c:v>
                </c:pt>
                <c:pt idx="1404" formatCode="0.00">
                  <c:v>34.669999999999995</c:v>
                </c:pt>
                <c:pt idx="1405" formatCode="0.00">
                  <c:v>34.699999999999996</c:v>
                </c:pt>
                <c:pt idx="1406" formatCode="0.00">
                  <c:v>34.739999999999995</c:v>
                </c:pt>
                <c:pt idx="1407" formatCode="0.00">
                  <c:v>34.769999999999996</c:v>
                </c:pt>
                <c:pt idx="1408" formatCode="0.00">
                  <c:v>34.799999999999997</c:v>
                </c:pt>
                <c:pt idx="1409" formatCode="0.00">
                  <c:v>34.839999999999996</c:v>
                </c:pt>
                <c:pt idx="1410" formatCode="0.00">
                  <c:v>34.869999999999997</c:v>
                </c:pt>
                <c:pt idx="1411" formatCode="0.00">
                  <c:v>34.9</c:v>
                </c:pt>
                <c:pt idx="1412" formatCode="0.00">
                  <c:v>34.94</c:v>
                </c:pt>
                <c:pt idx="1413" formatCode="0.00">
                  <c:v>34.97</c:v>
                </c:pt>
                <c:pt idx="1414" formatCode="0.00">
                  <c:v>35</c:v>
                </c:pt>
                <c:pt idx="1415" formatCode="0.00">
                  <c:v>35.04</c:v>
                </c:pt>
                <c:pt idx="1416" formatCode="0.00">
                  <c:v>35.07</c:v>
                </c:pt>
                <c:pt idx="1417" formatCode="0.00">
                  <c:v>35.099999999999994</c:v>
                </c:pt>
                <c:pt idx="1418" formatCode="0.00">
                  <c:v>35.14</c:v>
                </c:pt>
                <c:pt idx="1419" formatCode="0.00">
                  <c:v>35.169999999999995</c:v>
                </c:pt>
                <c:pt idx="1420" formatCode="0.00">
                  <c:v>35.199999999999996</c:v>
                </c:pt>
                <c:pt idx="1421" formatCode="0.00">
                  <c:v>35.239999999999995</c:v>
                </c:pt>
                <c:pt idx="1422" formatCode="0.00">
                  <c:v>35.269999999999996</c:v>
                </c:pt>
                <c:pt idx="1423" formatCode="0.00">
                  <c:v>35.299999999999997</c:v>
                </c:pt>
                <c:pt idx="1424" formatCode="0.00">
                  <c:v>35.339999999999996</c:v>
                </c:pt>
                <c:pt idx="1425" formatCode="0.00">
                  <c:v>35.369999999999997</c:v>
                </c:pt>
                <c:pt idx="1426" formatCode="0.00">
                  <c:v>35.4</c:v>
                </c:pt>
                <c:pt idx="1427" formatCode="0.00">
                  <c:v>35.44</c:v>
                </c:pt>
                <c:pt idx="1428" formatCode="0.00">
                  <c:v>35.47</c:v>
                </c:pt>
                <c:pt idx="1429" formatCode="0.00">
                  <c:v>35.5</c:v>
                </c:pt>
                <c:pt idx="1430" formatCode="0.00">
                  <c:v>35.54</c:v>
                </c:pt>
                <c:pt idx="1431" formatCode="0.00">
                  <c:v>35.57</c:v>
                </c:pt>
                <c:pt idx="1432" formatCode="0.00">
                  <c:v>35.599999999999994</c:v>
                </c:pt>
                <c:pt idx="1433" formatCode="0.00">
                  <c:v>35.64</c:v>
                </c:pt>
                <c:pt idx="1434" formatCode="0.00">
                  <c:v>35.669999999999995</c:v>
                </c:pt>
                <c:pt idx="1435" formatCode="0.00">
                  <c:v>35.699999999999996</c:v>
                </c:pt>
                <c:pt idx="1436" formatCode="0.00">
                  <c:v>35.739999999999995</c:v>
                </c:pt>
                <c:pt idx="1437" formatCode="0.00">
                  <c:v>35.769999999999996</c:v>
                </c:pt>
                <c:pt idx="1438" formatCode="0.00">
                  <c:v>35.799999999999997</c:v>
                </c:pt>
                <c:pt idx="1439" formatCode="0.00">
                  <c:v>35.839999999999996</c:v>
                </c:pt>
                <c:pt idx="1440" formatCode="0.00">
                  <c:v>35.869999999999997</c:v>
                </c:pt>
                <c:pt idx="1441" formatCode="0.00">
                  <c:v>35.9</c:v>
                </c:pt>
                <c:pt idx="1442" formatCode="0.00">
                  <c:v>35.94</c:v>
                </c:pt>
                <c:pt idx="1443" formatCode="0.00">
                  <c:v>35.97</c:v>
                </c:pt>
                <c:pt idx="1444" formatCode="0.00">
                  <c:v>36</c:v>
                </c:pt>
                <c:pt idx="1445" formatCode="0.00">
                  <c:v>36.04</c:v>
                </c:pt>
                <c:pt idx="1446" formatCode="0.00">
                  <c:v>36.07</c:v>
                </c:pt>
                <c:pt idx="1447" formatCode="0.00">
                  <c:v>36.099999999999994</c:v>
                </c:pt>
                <c:pt idx="1448" formatCode="0.00">
                  <c:v>36.14</c:v>
                </c:pt>
                <c:pt idx="1449" formatCode="0.00">
                  <c:v>36.169999999999995</c:v>
                </c:pt>
                <c:pt idx="1450" formatCode="0.00">
                  <c:v>36.199999999999996</c:v>
                </c:pt>
                <c:pt idx="1451" formatCode="0.00">
                  <c:v>36.239999999999995</c:v>
                </c:pt>
                <c:pt idx="1452" formatCode="0.00">
                  <c:v>36.269999999999996</c:v>
                </c:pt>
                <c:pt idx="1453" formatCode="0.00">
                  <c:v>36.299999999999997</c:v>
                </c:pt>
                <c:pt idx="1454" formatCode="0.00">
                  <c:v>36.339999999999996</c:v>
                </c:pt>
                <c:pt idx="1455" formatCode="0.00">
                  <c:v>36.369999999999997</c:v>
                </c:pt>
                <c:pt idx="1456" formatCode="0.00">
                  <c:v>36.4</c:v>
                </c:pt>
                <c:pt idx="1457" formatCode="0.00">
                  <c:v>36.44</c:v>
                </c:pt>
                <c:pt idx="1458" formatCode="0.00">
                  <c:v>36.47</c:v>
                </c:pt>
                <c:pt idx="1459" formatCode="0.00">
                  <c:v>36.5</c:v>
                </c:pt>
                <c:pt idx="1460" formatCode="0.00">
                  <c:v>36.54</c:v>
                </c:pt>
                <c:pt idx="1461" formatCode="0.00">
                  <c:v>36.57</c:v>
                </c:pt>
                <c:pt idx="1462" formatCode="0.00">
                  <c:v>36.599999999999994</c:v>
                </c:pt>
                <c:pt idx="1463" formatCode="0.00">
                  <c:v>36.64</c:v>
                </c:pt>
                <c:pt idx="1464" formatCode="0.00">
                  <c:v>36.669999999999995</c:v>
                </c:pt>
                <c:pt idx="1465" formatCode="0.00">
                  <c:v>36.699999999999996</c:v>
                </c:pt>
                <c:pt idx="1466" formatCode="0.00">
                  <c:v>36.739999999999995</c:v>
                </c:pt>
                <c:pt idx="1467" formatCode="0.00">
                  <c:v>36.769999999999996</c:v>
                </c:pt>
                <c:pt idx="1468" formatCode="0.00">
                  <c:v>36.799999999999997</c:v>
                </c:pt>
                <c:pt idx="1469" formatCode="0.00">
                  <c:v>36.839999999999996</c:v>
                </c:pt>
                <c:pt idx="1470" formatCode="0.00">
                  <c:v>36.869999999999997</c:v>
                </c:pt>
                <c:pt idx="1471" formatCode="0.00">
                  <c:v>36.9</c:v>
                </c:pt>
                <c:pt idx="1472" formatCode="0.00">
                  <c:v>36.94</c:v>
                </c:pt>
                <c:pt idx="1473" formatCode="0.00">
                  <c:v>36.97</c:v>
                </c:pt>
                <c:pt idx="1474" formatCode="0.00">
                  <c:v>37</c:v>
                </c:pt>
                <c:pt idx="1475" formatCode="0.00">
                  <c:v>37.04</c:v>
                </c:pt>
                <c:pt idx="1476" formatCode="0.00">
                  <c:v>37.07</c:v>
                </c:pt>
                <c:pt idx="1477" formatCode="0.00">
                  <c:v>37.099999999999994</c:v>
                </c:pt>
                <c:pt idx="1478" formatCode="0.00">
                  <c:v>37.14</c:v>
                </c:pt>
                <c:pt idx="1479" formatCode="0.00">
                  <c:v>37.169999999999995</c:v>
                </c:pt>
                <c:pt idx="1480" formatCode="0.00">
                  <c:v>37.199999999999996</c:v>
                </c:pt>
                <c:pt idx="1481" formatCode="0.00">
                  <c:v>37.239999999999995</c:v>
                </c:pt>
                <c:pt idx="1482" formatCode="0.00">
                  <c:v>37.269999999999996</c:v>
                </c:pt>
                <c:pt idx="1483" formatCode="0.00">
                  <c:v>37.299999999999997</c:v>
                </c:pt>
                <c:pt idx="1484" formatCode="0.00">
                  <c:v>37.339999999999996</c:v>
                </c:pt>
                <c:pt idx="1485" formatCode="0.00">
                  <c:v>37.369999999999997</c:v>
                </c:pt>
                <c:pt idx="1486" formatCode="0.00">
                  <c:v>37.4</c:v>
                </c:pt>
                <c:pt idx="1487" formatCode="0.00">
                  <c:v>37.44</c:v>
                </c:pt>
                <c:pt idx="1488" formatCode="0.00">
                  <c:v>37.47</c:v>
                </c:pt>
                <c:pt idx="1489" formatCode="0.00">
                  <c:v>37.5</c:v>
                </c:pt>
                <c:pt idx="1490" formatCode="0.00">
                  <c:v>37.54</c:v>
                </c:pt>
                <c:pt idx="1491" formatCode="0.00">
                  <c:v>37.57</c:v>
                </c:pt>
                <c:pt idx="1492" formatCode="0.00">
                  <c:v>37.599999999999994</c:v>
                </c:pt>
                <c:pt idx="1493" formatCode="0.00">
                  <c:v>37.64</c:v>
                </c:pt>
                <c:pt idx="1494" formatCode="0.00">
                  <c:v>37.669999999999995</c:v>
                </c:pt>
                <c:pt idx="1495" formatCode="0.00">
                  <c:v>37.699999999999996</c:v>
                </c:pt>
                <c:pt idx="1496" formatCode="0.00">
                  <c:v>37.739999999999995</c:v>
                </c:pt>
                <c:pt idx="1497" formatCode="0.00">
                  <c:v>37.769999999999996</c:v>
                </c:pt>
                <c:pt idx="1498" formatCode="0.00">
                  <c:v>37.799999999999997</c:v>
                </c:pt>
                <c:pt idx="1499" formatCode="0.00">
                  <c:v>37.839999999999996</c:v>
                </c:pt>
                <c:pt idx="1500" formatCode="0.00">
                  <c:v>37.869999999999997</c:v>
                </c:pt>
                <c:pt idx="1501" formatCode="0.00">
                  <c:v>37.9</c:v>
                </c:pt>
                <c:pt idx="1502" formatCode="0.00">
                  <c:v>37.94</c:v>
                </c:pt>
                <c:pt idx="1503" formatCode="0.00">
                  <c:v>37.97</c:v>
                </c:pt>
                <c:pt idx="1504" formatCode="0.00">
                  <c:v>38</c:v>
                </c:pt>
                <c:pt idx="1505" formatCode="0.00">
                  <c:v>38.04</c:v>
                </c:pt>
                <c:pt idx="1506" formatCode="0.00">
                  <c:v>38.07</c:v>
                </c:pt>
                <c:pt idx="1507" formatCode="0.00">
                  <c:v>38.099999999999994</c:v>
                </c:pt>
                <c:pt idx="1508" formatCode="0.00">
                  <c:v>38.14</c:v>
                </c:pt>
                <c:pt idx="1509" formatCode="0.00">
                  <c:v>38.169999999999995</c:v>
                </c:pt>
                <c:pt idx="1510" formatCode="0.00">
                  <c:v>38.199999999999996</c:v>
                </c:pt>
                <c:pt idx="1511" formatCode="0.00">
                  <c:v>38.239999999999995</c:v>
                </c:pt>
                <c:pt idx="1512" formatCode="0.00">
                  <c:v>38.269999999999996</c:v>
                </c:pt>
                <c:pt idx="1513" formatCode="0.00">
                  <c:v>38.299999999999997</c:v>
                </c:pt>
                <c:pt idx="1514" formatCode="0.00">
                  <c:v>38.339999999999996</c:v>
                </c:pt>
                <c:pt idx="1515" formatCode="0.00">
                  <c:v>38.369999999999997</c:v>
                </c:pt>
                <c:pt idx="1516" formatCode="0.00">
                  <c:v>38.4</c:v>
                </c:pt>
                <c:pt idx="1517" formatCode="0.00">
                  <c:v>38.44</c:v>
                </c:pt>
                <c:pt idx="1518" formatCode="0.00">
                  <c:v>38.47</c:v>
                </c:pt>
                <c:pt idx="1519" formatCode="0.00">
                  <c:v>38.5</c:v>
                </c:pt>
                <c:pt idx="1520" formatCode="0.00">
                  <c:v>38.54</c:v>
                </c:pt>
                <c:pt idx="1521" formatCode="0.00">
                  <c:v>38.57</c:v>
                </c:pt>
                <c:pt idx="1522" formatCode="0.00">
                  <c:v>38.599999999999994</c:v>
                </c:pt>
                <c:pt idx="1523" formatCode="0.00">
                  <c:v>38.64</c:v>
                </c:pt>
                <c:pt idx="1524" formatCode="0.00">
                  <c:v>38.669999999999995</c:v>
                </c:pt>
                <c:pt idx="1525" formatCode="0.00">
                  <c:v>38.699999999999996</c:v>
                </c:pt>
                <c:pt idx="1526" formatCode="0.00">
                  <c:v>38.739999999999995</c:v>
                </c:pt>
                <c:pt idx="1527" formatCode="0.00">
                  <c:v>38.769999999999996</c:v>
                </c:pt>
                <c:pt idx="1528" formatCode="0.00">
                  <c:v>38.799999999999997</c:v>
                </c:pt>
                <c:pt idx="1529" formatCode="0.00">
                  <c:v>38.839999999999996</c:v>
                </c:pt>
                <c:pt idx="1530" formatCode="0.00">
                  <c:v>38.869999999999997</c:v>
                </c:pt>
                <c:pt idx="1531" formatCode="0.00">
                  <c:v>38.9</c:v>
                </c:pt>
                <c:pt idx="1532" formatCode="0.00">
                  <c:v>38.94</c:v>
                </c:pt>
                <c:pt idx="1533" formatCode="0.00">
                  <c:v>38.97</c:v>
                </c:pt>
                <c:pt idx="1534" formatCode="0.00">
                  <c:v>39</c:v>
                </c:pt>
                <c:pt idx="1535" formatCode="0.00">
                  <c:v>39.04</c:v>
                </c:pt>
                <c:pt idx="1536" formatCode="0.00">
                  <c:v>39.07</c:v>
                </c:pt>
                <c:pt idx="1537" formatCode="0.00">
                  <c:v>39.099999999999994</c:v>
                </c:pt>
                <c:pt idx="1538" formatCode="0.00">
                  <c:v>39.14</c:v>
                </c:pt>
                <c:pt idx="1539" formatCode="0.00">
                  <c:v>39.169999999999995</c:v>
                </c:pt>
                <c:pt idx="1540" formatCode="0.00">
                  <c:v>39.199999999999996</c:v>
                </c:pt>
                <c:pt idx="1541" formatCode="0.00">
                  <c:v>39.239999999999995</c:v>
                </c:pt>
                <c:pt idx="1542" formatCode="0.00">
                  <c:v>39.269999999999996</c:v>
                </c:pt>
                <c:pt idx="1543" formatCode="0.00">
                  <c:v>39.299999999999997</c:v>
                </c:pt>
                <c:pt idx="1544" formatCode="0.00">
                  <c:v>39.339999999999996</c:v>
                </c:pt>
                <c:pt idx="1545" formatCode="0.00">
                  <c:v>39.369999999999997</c:v>
                </c:pt>
                <c:pt idx="1546" formatCode="0.00">
                  <c:v>39.4</c:v>
                </c:pt>
                <c:pt idx="1547" formatCode="0.00">
                  <c:v>39.44</c:v>
                </c:pt>
                <c:pt idx="1548" formatCode="0.00">
                  <c:v>39.47</c:v>
                </c:pt>
                <c:pt idx="1549" formatCode="0.00">
                  <c:v>39.5</c:v>
                </c:pt>
                <c:pt idx="1550" formatCode="0.00">
                  <c:v>39.54</c:v>
                </c:pt>
                <c:pt idx="1551" formatCode="0.00">
                  <c:v>39.57</c:v>
                </c:pt>
                <c:pt idx="1552" formatCode="0.00">
                  <c:v>39.599999999999994</c:v>
                </c:pt>
                <c:pt idx="1553" formatCode="0.00">
                  <c:v>39.64</c:v>
                </c:pt>
                <c:pt idx="1554" formatCode="0.00">
                  <c:v>39.669999999999995</c:v>
                </c:pt>
                <c:pt idx="1555" formatCode="0.00">
                  <c:v>39.699999999999996</c:v>
                </c:pt>
                <c:pt idx="1556" formatCode="0.00">
                  <c:v>39.739999999999995</c:v>
                </c:pt>
                <c:pt idx="1557" formatCode="0.00">
                  <c:v>39.769999999999996</c:v>
                </c:pt>
                <c:pt idx="1558" formatCode="0.00">
                  <c:v>39.799999999999997</c:v>
                </c:pt>
                <c:pt idx="1559" formatCode="0.00">
                  <c:v>39.839999999999996</c:v>
                </c:pt>
                <c:pt idx="1560" formatCode="0.00">
                  <c:v>39.869999999999997</c:v>
                </c:pt>
                <c:pt idx="1561" formatCode="0.00">
                  <c:v>39.9</c:v>
                </c:pt>
                <c:pt idx="1562" formatCode="0.00">
                  <c:v>39.94</c:v>
                </c:pt>
                <c:pt idx="1563" formatCode="0.00">
                  <c:v>39.97</c:v>
                </c:pt>
                <c:pt idx="1564" formatCode="0.00">
                  <c:v>40</c:v>
                </c:pt>
                <c:pt idx="1565" formatCode="0.00">
                  <c:v>40.04</c:v>
                </c:pt>
                <c:pt idx="1566" formatCode="0.00">
                  <c:v>40.07</c:v>
                </c:pt>
                <c:pt idx="1567" formatCode="0.00">
                  <c:v>40.099999999999994</c:v>
                </c:pt>
                <c:pt idx="1568" formatCode="0.00">
                  <c:v>40.14</c:v>
                </c:pt>
                <c:pt idx="1569" formatCode="0.00">
                  <c:v>40.169999999999995</c:v>
                </c:pt>
                <c:pt idx="1570" formatCode="0.00">
                  <c:v>40.199999999999996</c:v>
                </c:pt>
                <c:pt idx="1571" formatCode="0.00">
                  <c:v>40.239999999999995</c:v>
                </c:pt>
                <c:pt idx="1572" formatCode="0.00">
                  <c:v>40.269999999999996</c:v>
                </c:pt>
                <c:pt idx="1573" formatCode="0.00">
                  <c:v>40.299999999999997</c:v>
                </c:pt>
                <c:pt idx="1574" formatCode="0.00">
                  <c:v>40.339999999999996</c:v>
                </c:pt>
                <c:pt idx="1575" formatCode="0.00">
                  <c:v>40.369999999999997</c:v>
                </c:pt>
                <c:pt idx="1576" formatCode="0.00">
                  <c:v>40.4</c:v>
                </c:pt>
                <c:pt idx="1577" formatCode="0.00">
                  <c:v>40.44</c:v>
                </c:pt>
                <c:pt idx="1578" formatCode="0.00">
                  <c:v>40.47</c:v>
                </c:pt>
                <c:pt idx="1579" formatCode="0.00">
                  <c:v>40.5</c:v>
                </c:pt>
                <c:pt idx="1580" formatCode="0.00">
                  <c:v>40.54</c:v>
                </c:pt>
                <c:pt idx="1581" formatCode="0.00">
                  <c:v>40.57</c:v>
                </c:pt>
                <c:pt idx="1582" formatCode="0.00">
                  <c:v>40.599999999999994</c:v>
                </c:pt>
                <c:pt idx="1583" formatCode="0.00">
                  <c:v>40.64</c:v>
                </c:pt>
                <c:pt idx="1584" formatCode="0.00">
                  <c:v>40.669999999999995</c:v>
                </c:pt>
                <c:pt idx="1585" formatCode="0.00">
                  <c:v>40.699999999999996</c:v>
                </c:pt>
                <c:pt idx="1586" formatCode="0.00">
                  <c:v>40.739999999999995</c:v>
                </c:pt>
                <c:pt idx="1587" formatCode="0.00">
                  <c:v>40.769999999999996</c:v>
                </c:pt>
                <c:pt idx="1588" formatCode="0.00">
                  <c:v>40.799999999999997</c:v>
                </c:pt>
                <c:pt idx="1589" formatCode="0.00">
                  <c:v>40.839999999999996</c:v>
                </c:pt>
                <c:pt idx="1590" formatCode="0.00">
                  <c:v>40.869999999999997</c:v>
                </c:pt>
                <c:pt idx="1591" formatCode="0.00">
                  <c:v>40.9</c:v>
                </c:pt>
                <c:pt idx="1592" formatCode="0.00">
                  <c:v>40.94</c:v>
                </c:pt>
                <c:pt idx="1593" formatCode="0.00">
                  <c:v>40.97</c:v>
                </c:pt>
                <c:pt idx="1594" formatCode="0.00">
                  <c:v>41</c:v>
                </c:pt>
                <c:pt idx="1595" formatCode="0.00">
                  <c:v>41.04</c:v>
                </c:pt>
                <c:pt idx="1596" formatCode="0.00">
                  <c:v>41.07</c:v>
                </c:pt>
                <c:pt idx="1597" formatCode="0.00">
                  <c:v>41.099999999999994</c:v>
                </c:pt>
                <c:pt idx="1598" formatCode="0.00">
                  <c:v>41.14</c:v>
                </c:pt>
                <c:pt idx="1599" formatCode="0.00">
                  <c:v>41.169999999999995</c:v>
                </c:pt>
                <c:pt idx="1600" formatCode="0.00">
                  <c:v>41.199999999999996</c:v>
                </c:pt>
                <c:pt idx="1601" formatCode="0.00">
                  <c:v>41.239999999999995</c:v>
                </c:pt>
                <c:pt idx="1602" formatCode="0.00">
                  <c:v>41.269999999999996</c:v>
                </c:pt>
                <c:pt idx="1603" formatCode="0.00">
                  <c:v>41.3</c:v>
                </c:pt>
                <c:pt idx="1604" formatCode="0.00">
                  <c:v>41.339999999999996</c:v>
                </c:pt>
                <c:pt idx="1605" formatCode="0.00">
                  <c:v>41.37</c:v>
                </c:pt>
                <c:pt idx="1606" formatCode="0.00">
                  <c:v>41.4</c:v>
                </c:pt>
                <c:pt idx="1607" formatCode="0.00">
                  <c:v>41.44</c:v>
                </c:pt>
                <c:pt idx="1608" formatCode="0.00">
                  <c:v>41.47</c:v>
                </c:pt>
                <c:pt idx="1609" formatCode="0.00">
                  <c:v>41.5</c:v>
                </c:pt>
                <c:pt idx="1610" formatCode="0.00">
                  <c:v>41.54</c:v>
                </c:pt>
                <c:pt idx="1611" formatCode="0.00">
                  <c:v>41.57</c:v>
                </c:pt>
                <c:pt idx="1612" formatCode="0.00">
                  <c:v>41.599999999999994</c:v>
                </c:pt>
                <c:pt idx="1613" formatCode="0.00">
                  <c:v>41.64</c:v>
                </c:pt>
                <c:pt idx="1614" formatCode="0.00">
                  <c:v>41.669999999999995</c:v>
                </c:pt>
                <c:pt idx="1615" formatCode="0.00">
                  <c:v>41.699999999999996</c:v>
                </c:pt>
                <c:pt idx="1616" formatCode="0.00">
                  <c:v>41.739999999999995</c:v>
                </c:pt>
                <c:pt idx="1617" formatCode="0.00">
                  <c:v>41.769999999999996</c:v>
                </c:pt>
                <c:pt idx="1618" formatCode="0.00">
                  <c:v>41.8</c:v>
                </c:pt>
                <c:pt idx="1619" formatCode="0.00">
                  <c:v>41.839999999999996</c:v>
                </c:pt>
                <c:pt idx="1620" formatCode="0.00">
                  <c:v>41.87</c:v>
                </c:pt>
                <c:pt idx="1621" formatCode="0.00">
                  <c:v>41.9</c:v>
                </c:pt>
                <c:pt idx="1622" formatCode="0.00">
                  <c:v>41.94</c:v>
                </c:pt>
                <c:pt idx="1623" formatCode="0.00">
                  <c:v>41.97</c:v>
                </c:pt>
                <c:pt idx="1624" formatCode="0.00">
                  <c:v>42</c:v>
                </c:pt>
                <c:pt idx="1625" formatCode="0.00">
                  <c:v>42.04</c:v>
                </c:pt>
                <c:pt idx="1626" formatCode="0.00">
                  <c:v>42.07</c:v>
                </c:pt>
                <c:pt idx="1627" formatCode="0.00">
                  <c:v>42.099999999999994</c:v>
                </c:pt>
                <c:pt idx="1628" formatCode="0.00">
                  <c:v>42.14</c:v>
                </c:pt>
                <c:pt idx="1629" formatCode="0.00">
                  <c:v>42.169999999999995</c:v>
                </c:pt>
                <c:pt idx="1630" formatCode="0.00">
                  <c:v>42.199999999999996</c:v>
                </c:pt>
                <c:pt idx="1631" formatCode="0.00">
                  <c:v>42.239999999999995</c:v>
                </c:pt>
                <c:pt idx="1632" formatCode="0.00">
                  <c:v>42.269999999999996</c:v>
                </c:pt>
                <c:pt idx="1633" formatCode="0.00">
                  <c:v>42.3</c:v>
                </c:pt>
                <c:pt idx="1634" formatCode="0.00">
                  <c:v>42.339999999999996</c:v>
                </c:pt>
                <c:pt idx="1635" formatCode="0.00">
                  <c:v>42.37</c:v>
                </c:pt>
                <c:pt idx="1636" formatCode="0.00">
                  <c:v>42.4</c:v>
                </c:pt>
                <c:pt idx="1637" formatCode="0.00">
                  <c:v>42.44</c:v>
                </c:pt>
                <c:pt idx="1638" formatCode="0.00">
                  <c:v>42.47</c:v>
                </c:pt>
                <c:pt idx="1639" formatCode="0.00">
                  <c:v>42.5</c:v>
                </c:pt>
                <c:pt idx="1640" formatCode="0.00">
                  <c:v>42.54</c:v>
                </c:pt>
                <c:pt idx="1641" formatCode="0.00">
                  <c:v>42.57</c:v>
                </c:pt>
                <c:pt idx="1642" formatCode="0.00">
                  <c:v>42.599999999999994</c:v>
                </c:pt>
                <c:pt idx="1643" formatCode="0.00">
                  <c:v>42.64</c:v>
                </c:pt>
                <c:pt idx="1644" formatCode="0.00">
                  <c:v>42.669999999999995</c:v>
                </c:pt>
                <c:pt idx="1645" formatCode="0.00">
                  <c:v>42.699999999999996</c:v>
                </c:pt>
                <c:pt idx="1646" formatCode="0.00">
                  <c:v>42.739999999999995</c:v>
                </c:pt>
                <c:pt idx="1647" formatCode="0.00">
                  <c:v>42.769999999999996</c:v>
                </c:pt>
                <c:pt idx="1648" formatCode="0.00">
                  <c:v>42.8</c:v>
                </c:pt>
                <c:pt idx="1649" formatCode="0.00">
                  <c:v>42.839999999999996</c:v>
                </c:pt>
                <c:pt idx="1650" formatCode="0.00">
                  <c:v>42.87</c:v>
                </c:pt>
                <c:pt idx="1651" formatCode="0.00">
                  <c:v>42.9</c:v>
                </c:pt>
                <c:pt idx="1652" formatCode="0.00">
                  <c:v>42.94</c:v>
                </c:pt>
                <c:pt idx="1653" formatCode="0.00">
                  <c:v>42.97</c:v>
                </c:pt>
                <c:pt idx="1654" formatCode="0.00">
                  <c:v>43</c:v>
                </c:pt>
                <c:pt idx="1655" formatCode="0.00">
                  <c:v>43.04</c:v>
                </c:pt>
                <c:pt idx="1656" formatCode="0.00">
                  <c:v>43.07</c:v>
                </c:pt>
                <c:pt idx="1657" formatCode="0.00">
                  <c:v>43.099999999999994</c:v>
                </c:pt>
                <c:pt idx="1658" formatCode="0.00">
                  <c:v>43.14</c:v>
                </c:pt>
                <c:pt idx="1659" formatCode="0.00">
                  <c:v>43.169999999999995</c:v>
                </c:pt>
                <c:pt idx="1660" formatCode="0.00">
                  <c:v>43.199999999999996</c:v>
                </c:pt>
                <c:pt idx="1661" formatCode="0.00">
                  <c:v>43.239999999999995</c:v>
                </c:pt>
                <c:pt idx="1662" formatCode="0.00">
                  <c:v>43.269999999999996</c:v>
                </c:pt>
                <c:pt idx="1663" formatCode="0.00">
                  <c:v>43.3</c:v>
                </c:pt>
                <c:pt idx="1664" formatCode="0.00">
                  <c:v>43.339999999999996</c:v>
                </c:pt>
                <c:pt idx="1665" formatCode="0.00">
                  <c:v>43.37</c:v>
                </c:pt>
                <c:pt idx="1666" formatCode="0.00">
                  <c:v>43.4</c:v>
                </c:pt>
                <c:pt idx="1667" formatCode="0.00">
                  <c:v>43.44</c:v>
                </c:pt>
                <c:pt idx="1668" formatCode="0.00">
                  <c:v>43.47</c:v>
                </c:pt>
                <c:pt idx="1669" formatCode="0.00">
                  <c:v>43.5</c:v>
                </c:pt>
                <c:pt idx="1670" formatCode="0.00">
                  <c:v>43.54</c:v>
                </c:pt>
                <c:pt idx="1671" formatCode="0.00">
                  <c:v>43.57</c:v>
                </c:pt>
                <c:pt idx="1672" formatCode="0.00">
                  <c:v>43.599999999999994</c:v>
                </c:pt>
                <c:pt idx="1673" formatCode="0.00">
                  <c:v>43.64</c:v>
                </c:pt>
                <c:pt idx="1674" formatCode="0.00">
                  <c:v>43.669999999999995</c:v>
                </c:pt>
                <c:pt idx="1675" formatCode="0.00">
                  <c:v>43.699999999999996</c:v>
                </c:pt>
                <c:pt idx="1676" formatCode="0.00">
                  <c:v>43.739999999999995</c:v>
                </c:pt>
                <c:pt idx="1677" formatCode="0.00">
                  <c:v>43.769999999999996</c:v>
                </c:pt>
                <c:pt idx="1678" formatCode="0.00">
                  <c:v>43.8</c:v>
                </c:pt>
                <c:pt idx="1679" formatCode="0.00">
                  <c:v>43.839999999999996</c:v>
                </c:pt>
                <c:pt idx="1680" formatCode="0.00">
                  <c:v>43.87</c:v>
                </c:pt>
                <c:pt idx="1681" formatCode="0.00">
                  <c:v>43.9</c:v>
                </c:pt>
                <c:pt idx="1682" formatCode="0.00">
                  <c:v>43.94</c:v>
                </c:pt>
                <c:pt idx="1683" formatCode="0.00">
                  <c:v>43.97</c:v>
                </c:pt>
                <c:pt idx="1684" formatCode="0.00">
                  <c:v>44</c:v>
                </c:pt>
                <c:pt idx="1685" formatCode="0.00">
                  <c:v>44.04</c:v>
                </c:pt>
                <c:pt idx="1686" formatCode="0.00">
                  <c:v>44.07</c:v>
                </c:pt>
                <c:pt idx="1687" formatCode="0.00">
                  <c:v>44.099999999999994</c:v>
                </c:pt>
                <c:pt idx="1688" formatCode="0.00">
                  <c:v>44.14</c:v>
                </c:pt>
                <c:pt idx="1689" formatCode="0.00">
                  <c:v>44.169999999999995</c:v>
                </c:pt>
                <c:pt idx="1690" formatCode="0.00">
                  <c:v>44.199999999999996</c:v>
                </c:pt>
                <c:pt idx="1691" formatCode="0.00">
                  <c:v>44.239999999999995</c:v>
                </c:pt>
                <c:pt idx="1692" formatCode="0.00">
                  <c:v>44.269999999999996</c:v>
                </c:pt>
                <c:pt idx="1693" formatCode="0.00">
                  <c:v>44.3</c:v>
                </c:pt>
                <c:pt idx="1694" formatCode="0.00">
                  <c:v>44.339999999999996</c:v>
                </c:pt>
                <c:pt idx="1695" formatCode="0.00">
                  <c:v>44.37</c:v>
                </c:pt>
                <c:pt idx="1696" formatCode="0.00">
                  <c:v>44.4</c:v>
                </c:pt>
                <c:pt idx="1697" formatCode="0.00">
                  <c:v>44.44</c:v>
                </c:pt>
                <c:pt idx="1698" formatCode="0.00">
                  <c:v>44.47</c:v>
                </c:pt>
                <c:pt idx="1699" formatCode="0.00">
                  <c:v>44.5</c:v>
                </c:pt>
                <c:pt idx="1700" formatCode="0.00">
                  <c:v>44.54</c:v>
                </c:pt>
                <c:pt idx="1701" formatCode="0.00">
                  <c:v>44.57</c:v>
                </c:pt>
                <c:pt idx="1702" formatCode="0.00">
                  <c:v>44.599999999999994</c:v>
                </c:pt>
                <c:pt idx="1703" formatCode="0.00">
                  <c:v>44.64</c:v>
                </c:pt>
                <c:pt idx="1704" formatCode="0.00">
                  <c:v>44.669999999999995</c:v>
                </c:pt>
                <c:pt idx="1705" formatCode="0.00">
                  <c:v>44.699999999999996</c:v>
                </c:pt>
                <c:pt idx="1706" formatCode="0.00">
                  <c:v>44.739999999999995</c:v>
                </c:pt>
                <c:pt idx="1707" formatCode="0.00">
                  <c:v>44.769999999999996</c:v>
                </c:pt>
                <c:pt idx="1708" formatCode="0.00">
                  <c:v>44.8</c:v>
                </c:pt>
                <c:pt idx="1709" formatCode="0.00">
                  <c:v>44.839999999999996</c:v>
                </c:pt>
                <c:pt idx="1710" formatCode="0.00">
                  <c:v>44.87</c:v>
                </c:pt>
                <c:pt idx="1711" formatCode="0.00">
                  <c:v>44.9</c:v>
                </c:pt>
                <c:pt idx="1712" formatCode="0.00">
                  <c:v>44.94</c:v>
                </c:pt>
                <c:pt idx="1713" formatCode="0.00">
                  <c:v>44.97</c:v>
                </c:pt>
                <c:pt idx="1714" formatCode="0.00">
                  <c:v>45</c:v>
                </c:pt>
                <c:pt idx="1715" formatCode="0.00">
                  <c:v>45.04</c:v>
                </c:pt>
                <c:pt idx="1716" formatCode="0.00">
                  <c:v>45.07</c:v>
                </c:pt>
                <c:pt idx="1717" formatCode="0.00">
                  <c:v>45.099999999999994</c:v>
                </c:pt>
                <c:pt idx="1718" formatCode="0.00">
                  <c:v>45.14</c:v>
                </c:pt>
                <c:pt idx="1719" formatCode="0.00">
                  <c:v>45.169999999999995</c:v>
                </c:pt>
                <c:pt idx="1720" formatCode="0.00">
                  <c:v>45.199999999999996</c:v>
                </c:pt>
                <c:pt idx="1721" formatCode="0.00">
                  <c:v>45.239999999999995</c:v>
                </c:pt>
                <c:pt idx="1722" formatCode="0.00">
                  <c:v>45.269999999999996</c:v>
                </c:pt>
                <c:pt idx="1723" formatCode="0.00">
                  <c:v>45.3</c:v>
                </c:pt>
                <c:pt idx="1724" formatCode="0.00">
                  <c:v>45.339999999999996</c:v>
                </c:pt>
                <c:pt idx="1725" formatCode="0.00">
                  <c:v>45.37</c:v>
                </c:pt>
                <c:pt idx="1726" formatCode="0.00">
                  <c:v>45.4</c:v>
                </c:pt>
                <c:pt idx="1727" formatCode="0.00">
                  <c:v>45.44</c:v>
                </c:pt>
                <c:pt idx="1728" formatCode="0.00">
                  <c:v>45.47</c:v>
                </c:pt>
                <c:pt idx="1729" formatCode="0.00">
                  <c:v>45.5</c:v>
                </c:pt>
                <c:pt idx="1730" formatCode="0.00">
                  <c:v>45.54</c:v>
                </c:pt>
                <c:pt idx="1731" formatCode="0.00">
                  <c:v>45.57</c:v>
                </c:pt>
                <c:pt idx="1732" formatCode="0.00">
                  <c:v>45.599999999999994</c:v>
                </c:pt>
                <c:pt idx="1733" formatCode="0.00">
                  <c:v>45.64</c:v>
                </c:pt>
                <c:pt idx="1734" formatCode="0.00">
                  <c:v>45.669999999999995</c:v>
                </c:pt>
                <c:pt idx="1735" formatCode="0.00">
                  <c:v>45.699999999999996</c:v>
                </c:pt>
                <c:pt idx="1736" formatCode="0.00">
                  <c:v>45.739999999999995</c:v>
                </c:pt>
                <c:pt idx="1737" formatCode="0.00">
                  <c:v>45.769999999999996</c:v>
                </c:pt>
                <c:pt idx="1738" formatCode="0.00">
                  <c:v>45.8</c:v>
                </c:pt>
                <c:pt idx="1739" formatCode="0.00">
                  <c:v>45.839999999999996</c:v>
                </c:pt>
                <c:pt idx="1740" formatCode="0.00">
                  <c:v>45.87</c:v>
                </c:pt>
                <c:pt idx="1741" formatCode="0.00">
                  <c:v>45.9</c:v>
                </c:pt>
                <c:pt idx="1742" formatCode="0.00">
                  <c:v>45.94</c:v>
                </c:pt>
                <c:pt idx="1743" formatCode="0.00">
                  <c:v>45.97</c:v>
                </c:pt>
                <c:pt idx="1744" formatCode="0.00">
                  <c:v>46</c:v>
                </c:pt>
                <c:pt idx="1745" formatCode="0.00">
                  <c:v>46.04</c:v>
                </c:pt>
                <c:pt idx="1746" formatCode="0.00">
                  <c:v>46.07</c:v>
                </c:pt>
                <c:pt idx="1747" formatCode="0.00">
                  <c:v>46.099999999999994</c:v>
                </c:pt>
                <c:pt idx="1748" formatCode="0.00">
                  <c:v>46.14</c:v>
                </c:pt>
                <c:pt idx="1749" formatCode="0.00">
                  <c:v>46.169999999999995</c:v>
                </c:pt>
                <c:pt idx="1750" formatCode="0.00">
                  <c:v>46.199999999999996</c:v>
                </c:pt>
                <c:pt idx="1751" formatCode="0.00">
                  <c:v>46.239999999999995</c:v>
                </c:pt>
                <c:pt idx="1752" formatCode="0.00">
                  <c:v>46.269999999999996</c:v>
                </c:pt>
                <c:pt idx="1753" formatCode="0.00">
                  <c:v>46.3</c:v>
                </c:pt>
                <c:pt idx="1754" formatCode="0.00">
                  <c:v>46.339999999999996</c:v>
                </c:pt>
                <c:pt idx="1755" formatCode="0.00">
                  <c:v>46.37</c:v>
                </c:pt>
                <c:pt idx="1756" formatCode="0.00">
                  <c:v>46.4</c:v>
                </c:pt>
                <c:pt idx="1757" formatCode="0.00">
                  <c:v>46.44</c:v>
                </c:pt>
                <c:pt idx="1758" formatCode="0.00">
                  <c:v>46.47</c:v>
                </c:pt>
                <c:pt idx="1759" formatCode="0.00">
                  <c:v>46.5</c:v>
                </c:pt>
                <c:pt idx="1760" formatCode="0.00">
                  <c:v>46.54</c:v>
                </c:pt>
                <c:pt idx="1761" formatCode="0.00">
                  <c:v>46.57</c:v>
                </c:pt>
                <c:pt idx="1762" formatCode="0.00">
                  <c:v>46.599999999999994</c:v>
                </c:pt>
                <c:pt idx="1763" formatCode="0.00">
                  <c:v>46.64</c:v>
                </c:pt>
                <c:pt idx="1764" formatCode="0.00">
                  <c:v>46.669999999999995</c:v>
                </c:pt>
                <c:pt idx="1765" formatCode="0.00">
                  <c:v>46.699999999999996</c:v>
                </c:pt>
                <c:pt idx="1766" formatCode="0.00">
                  <c:v>46.739999999999995</c:v>
                </c:pt>
                <c:pt idx="1767" formatCode="0.00">
                  <c:v>46.769999999999996</c:v>
                </c:pt>
                <c:pt idx="1768" formatCode="0.00">
                  <c:v>46.8</c:v>
                </c:pt>
                <c:pt idx="1769" formatCode="0.00">
                  <c:v>46.839999999999996</c:v>
                </c:pt>
                <c:pt idx="1770" formatCode="0.00">
                  <c:v>46.87</c:v>
                </c:pt>
                <c:pt idx="1771" formatCode="0.00">
                  <c:v>46.9</c:v>
                </c:pt>
                <c:pt idx="1772" formatCode="0.00">
                  <c:v>46.94</c:v>
                </c:pt>
                <c:pt idx="1773" formatCode="0.00">
                  <c:v>46.97</c:v>
                </c:pt>
                <c:pt idx="1774" formatCode="0.00">
                  <c:v>47</c:v>
                </c:pt>
                <c:pt idx="1775" formatCode="0.00">
                  <c:v>47.04</c:v>
                </c:pt>
                <c:pt idx="1776" formatCode="0.00">
                  <c:v>47.07</c:v>
                </c:pt>
                <c:pt idx="1777" formatCode="0.00">
                  <c:v>47.099999999999994</c:v>
                </c:pt>
                <c:pt idx="1778" formatCode="0.00">
                  <c:v>47.14</c:v>
                </c:pt>
                <c:pt idx="1779" formatCode="0.00">
                  <c:v>47.169999999999995</c:v>
                </c:pt>
                <c:pt idx="1780" formatCode="0.00">
                  <c:v>47.199999999999996</c:v>
                </c:pt>
                <c:pt idx="1781" formatCode="0.00">
                  <c:v>47.239999999999995</c:v>
                </c:pt>
                <c:pt idx="1782" formatCode="0.00">
                  <c:v>47.269999999999996</c:v>
                </c:pt>
                <c:pt idx="1783" formatCode="0.00">
                  <c:v>47.3</c:v>
                </c:pt>
                <c:pt idx="1784" formatCode="0.00">
                  <c:v>47.339999999999996</c:v>
                </c:pt>
                <c:pt idx="1785" formatCode="0.00">
                  <c:v>47.37</c:v>
                </c:pt>
                <c:pt idx="1786" formatCode="0.00">
                  <c:v>47.4</c:v>
                </c:pt>
                <c:pt idx="1787" formatCode="0.00">
                  <c:v>47.44</c:v>
                </c:pt>
                <c:pt idx="1788" formatCode="0.00">
                  <c:v>47.47</c:v>
                </c:pt>
                <c:pt idx="1789" formatCode="0.00">
                  <c:v>47.5</c:v>
                </c:pt>
                <c:pt idx="1790" formatCode="0.00">
                  <c:v>47.54</c:v>
                </c:pt>
                <c:pt idx="1791" formatCode="0.00">
                  <c:v>47.57</c:v>
                </c:pt>
                <c:pt idx="1792" formatCode="0.00">
                  <c:v>47.599999999999994</c:v>
                </c:pt>
                <c:pt idx="1793" formatCode="0.00">
                  <c:v>47.64</c:v>
                </c:pt>
                <c:pt idx="1794" formatCode="0.00">
                  <c:v>47.669999999999995</c:v>
                </c:pt>
                <c:pt idx="1795" formatCode="0.00">
                  <c:v>47.699999999999996</c:v>
                </c:pt>
                <c:pt idx="1796" formatCode="0.00">
                  <c:v>47.739999999999995</c:v>
                </c:pt>
                <c:pt idx="1797" formatCode="0.00">
                  <c:v>47.769999999999996</c:v>
                </c:pt>
                <c:pt idx="1798" formatCode="0.00">
                  <c:v>47.8</c:v>
                </c:pt>
                <c:pt idx="1799" formatCode="0.00">
                  <c:v>47.839999999999996</c:v>
                </c:pt>
                <c:pt idx="1800" formatCode="0.00">
                  <c:v>47.87</c:v>
                </c:pt>
                <c:pt idx="1801" formatCode="0.00">
                  <c:v>47.9</c:v>
                </c:pt>
                <c:pt idx="1802" formatCode="0.00">
                  <c:v>47.94</c:v>
                </c:pt>
                <c:pt idx="1803" formatCode="0.00">
                  <c:v>47.97</c:v>
                </c:pt>
                <c:pt idx="1804" formatCode="0.00">
                  <c:v>48</c:v>
                </c:pt>
                <c:pt idx="1805" formatCode="0.00">
                  <c:v>48.04</c:v>
                </c:pt>
                <c:pt idx="1806" formatCode="0.00">
                  <c:v>48.07</c:v>
                </c:pt>
                <c:pt idx="1807" formatCode="0.00">
                  <c:v>48.099999999999994</c:v>
                </c:pt>
                <c:pt idx="1808" formatCode="0.00">
                  <c:v>48.14</c:v>
                </c:pt>
                <c:pt idx="1809" formatCode="0.00">
                  <c:v>48.169999999999995</c:v>
                </c:pt>
                <c:pt idx="1810" formatCode="0.00">
                  <c:v>48.199999999999996</c:v>
                </c:pt>
                <c:pt idx="1811" formatCode="0.00">
                  <c:v>48.239999999999995</c:v>
                </c:pt>
                <c:pt idx="1812" formatCode="0.00">
                  <c:v>48.269999999999996</c:v>
                </c:pt>
                <c:pt idx="1813" formatCode="0.00">
                  <c:v>48.3</c:v>
                </c:pt>
                <c:pt idx="1814" formatCode="0.00">
                  <c:v>48.339999999999996</c:v>
                </c:pt>
                <c:pt idx="1815" formatCode="0.00">
                  <c:v>48.37</c:v>
                </c:pt>
                <c:pt idx="1816" formatCode="0.00">
                  <c:v>48.4</c:v>
                </c:pt>
                <c:pt idx="1817" formatCode="0.00">
                  <c:v>48.44</c:v>
                </c:pt>
                <c:pt idx="1818" formatCode="0.00">
                  <c:v>48.47</c:v>
                </c:pt>
                <c:pt idx="1819" formatCode="0.00">
                  <c:v>48.5</c:v>
                </c:pt>
                <c:pt idx="1820" formatCode="0.00">
                  <c:v>48.54</c:v>
                </c:pt>
                <c:pt idx="1821" formatCode="0.00">
                  <c:v>48.57</c:v>
                </c:pt>
                <c:pt idx="1822" formatCode="0.00">
                  <c:v>48.599999999999994</c:v>
                </c:pt>
                <c:pt idx="1823" formatCode="0.00">
                  <c:v>48.64</c:v>
                </c:pt>
                <c:pt idx="1824" formatCode="0.00">
                  <c:v>48.669999999999995</c:v>
                </c:pt>
                <c:pt idx="1825" formatCode="0.00">
                  <c:v>48.699999999999996</c:v>
                </c:pt>
                <c:pt idx="1826" formatCode="0.00">
                  <c:v>48.739999999999995</c:v>
                </c:pt>
                <c:pt idx="1827" formatCode="0.00">
                  <c:v>48.769999999999996</c:v>
                </c:pt>
                <c:pt idx="1828" formatCode="0.00">
                  <c:v>48.8</c:v>
                </c:pt>
                <c:pt idx="1829" formatCode="0.00">
                  <c:v>48.839999999999996</c:v>
                </c:pt>
                <c:pt idx="1830" formatCode="0.00">
                  <c:v>48.87</c:v>
                </c:pt>
                <c:pt idx="1831" formatCode="0.00">
                  <c:v>48.9</c:v>
                </c:pt>
                <c:pt idx="1832" formatCode="0.00">
                  <c:v>48.94</c:v>
                </c:pt>
                <c:pt idx="1833" formatCode="0.00">
                  <c:v>48.97</c:v>
                </c:pt>
                <c:pt idx="1834" formatCode="0.00">
                  <c:v>49</c:v>
                </c:pt>
                <c:pt idx="1835" formatCode="0.00">
                  <c:v>49.04</c:v>
                </c:pt>
                <c:pt idx="1836" formatCode="0.00">
                  <c:v>49.07</c:v>
                </c:pt>
                <c:pt idx="1837" formatCode="0.00">
                  <c:v>49.099999999999994</c:v>
                </c:pt>
                <c:pt idx="1838" formatCode="0.00">
                  <c:v>49.14</c:v>
                </c:pt>
                <c:pt idx="1839" formatCode="0.00">
                  <c:v>49.169999999999995</c:v>
                </c:pt>
                <c:pt idx="1840" formatCode="0.00">
                  <c:v>49.199999999999996</c:v>
                </c:pt>
                <c:pt idx="1841" formatCode="0.00">
                  <c:v>49.239999999999995</c:v>
                </c:pt>
                <c:pt idx="1842" formatCode="0.00">
                  <c:v>49.269999999999996</c:v>
                </c:pt>
                <c:pt idx="1843" formatCode="0.00">
                  <c:v>49.3</c:v>
                </c:pt>
                <c:pt idx="1844" formatCode="0.00">
                  <c:v>49.339999999999996</c:v>
                </c:pt>
                <c:pt idx="1845" formatCode="0.00">
                  <c:v>49.37</c:v>
                </c:pt>
                <c:pt idx="1846" formatCode="0.00">
                  <c:v>49.4</c:v>
                </c:pt>
                <c:pt idx="1847" formatCode="0.00">
                  <c:v>49.44</c:v>
                </c:pt>
                <c:pt idx="1848" formatCode="0.00">
                  <c:v>49.47</c:v>
                </c:pt>
                <c:pt idx="1849" formatCode="0.00">
                  <c:v>49.5</c:v>
                </c:pt>
                <c:pt idx="1850" formatCode="0.00">
                  <c:v>49.54</c:v>
                </c:pt>
                <c:pt idx="1851" formatCode="0.00">
                  <c:v>49.57</c:v>
                </c:pt>
                <c:pt idx="1852" formatCode="0.00">
                  <c:v>49.599999999999994</c:v>
                </c:pt>
                <c:pt idx="1853" formatCode="0.00">
                  <c:v>49.64</c:v>
                </c:pt>
                <c:pt idx="1854" formatCode="0.00">
                  <c:v>49.669999999999995</c:v>
                </c:pt>
                <c:pt idx="1855" formatCode="0.00">
                  <c:v>49.699999999999996</c:v>
                </c:pt>
                <c:pt idx="1856" formatCode="0.00">
                  <c:v>49.739999999999995</c:v>
                </c:pt>
                <c:pt idx="1857" formatCode="0.00">
                  <c:v>49.769999999999996</c:v>
                </c:pt>
                <c:pt idx="1858" formatCode="0.00">
                  <c:v>49.8</c:v>
                </c:pt>
                <c:pt idx="1859" formatCode="0.00">
                  <c:v>49.839999999999996</c:v>
                </c:pt>
                <c:pt idx="1860" formatCode="0.00">
                  <c:v>49.87</c:v>
                </c:pt>
                <c:pt idx="1861" formatCode="0.00">
                  <c:v>49.9</c:v>
                </c:pt>
                <c:pt idx="1862" formatCode="0.00">
                  <c:v>49.94</c:v>
                </c:pt>
                <c:pt idx="1863" formatCode="0.00">
                  <c:v>49.97</c:v>
                </c:pt>
                <c:pt idx="1864" formatCode="0.00">
                  <c:v>50</c:v>
                </c:pt>
                <c:pt idx="1865" formatCode="0.00">
                  <c:v>50.04</c:v>
                </c:pt>
                <c:pt idx="1866" formatCode="0.00">
                  <c:v>50.07</c:v>
                </c:pt>
                <c:pt idx="1867" formatCode="0.00">
                  <c:v>50.099999999999994</c:v>
                </c:pt>
                <c:pt idx="1868" formatCode="0.00">
                  <c:v>50.14</c:v>
                </c:pt>
                <c:pt idx="1869" formatCode="0.00">
                  <c:v>50.169999999999995</c:v>
                </c:pt>
                <c:pt idx="1870" formatCode="0.00">
                  <c:v>50.199999999999996</c:v>
                </c:pt>
                <c:pt idx="1871" formatCode="0.00">
                  <c:v>50.239999999999995</c:v>
                </c:pt>
                <c:pt idx="1872" formatCode="0.00">
                  <c:v>50.269999999999996</c:v>
                </c:pt>
                <c:pt idx="1873" formatCode="0.00">
                  <c:v>50.3</c:v>
                </c:pt>
                <c:pt idx="1874" formatCode="0.00">
                  <c:v>50.339999999999996</c:v>
                </c:pt>
                <c:pt idx="1875" formatCode="0.00">
                  <c:v>50.37</c:v>
                </c:pt>
                <c:pt idx="1876" formatCode="0.00">
                  <c:v>50.4</c:v>
                </c:pt>
                <c:pt idx="1877" formatCode="0.00">
                  <c:v>50.44</c:v>
                </c:pt>
                <c:pt idx="1878" formatCode="0.00">
                  <c:v>50.47</c:v>
                </c:pt>
                <c:pt idx="1879" formatCode="0.00">
                  <c:v>50.5</c:v>
                </c:pt>
                <c:pt idx="1880" formatCode="0.00">
                  <c:v>50.54</c:v>
                </c:pt>
                <c:pt idx="1881" formatCode="0.00">
                  <c:v>50.57</c:v>
                </c:pt>
                <c:pt idx="1882" formatCode="0.00">
                  <c:v>50.599999999999994</c:v>
                </c:pt>
                <c:pt idx="1883" formatCode="0.00">
                  <c:v>50.64</c:v>
                </c:pt>
                <c:pt idx="1884" formatCode="0.00">
                  <c:v>50.669999999999995</c:v>
                </c:pt>
                <c:pt idx="1885" formatCode="0.00">
                  <c:v>50.699999999999996</c:v>
                </c:pt>
                <c:pt idx="1886" formatCode="0.00">
                  <c:v>50.739999999999995</c:v>
                </c:pt>
                <c:pt idx="1887" formatCode="0.00">
                  <c:v>50.769999999999996</c:v>
                </c:pt>
                <c:pt idx="1888" formatCode="0.00">
                  <c:v>50.8</c:v>
                </c:pt>
                <c:pt idx="1889" formatCode="0.00">
                  <c:v>50.839999999999996</c:v>
                </c:pt>
                <c:pt idx="1890" formatCode="0.00">
                  <c:v>50.87</c:v>
                </c:pt>
                <c:pt idx="1891" formatCode="0.00">
                  <c:v>50.9</c:v>
                </c:pt>
                <c:pt idx="1892" formatCode="0.00">
                  <c:v>50.94</c:v>
                </c:pt>
                <c:pt idx="1893" formatCode="0.00">
                  <c:v>50.97</c:v>
                </c:pt>
                <c:pt idx="1894" formatCode="0.00">
                  <c:v>51</c:v>
                </c:pt>
                <c:pt idx="1895" formatCode="0.00">
                  <c:v>51.04</c:v>
                </c:pt>
                <c:pt idx="1896" formatCode="0.00">
                  <c:v>51.07</c:v>
                </c:pt>
                <c:pt idx="1897" formatCode="0.00">
                  <c:v>51.099999999999994</c:v>
                </c:pt>
                <c:pt idx="1898" formatCode="0.00">
                  <c:v>51.14</c:v>
                </c:pt>
                <c:pt idx="1899" formatCode="0.00">
                  <c:v>51.169999999999995</c:v>
                </c:pt>
                <c:pt idx="1900" formatCode="0.00">
                  <c:v>51.199999999999996</c:v>
                </c:pt>
                <c:pt idx="1901" formatCode="0.00">
                  <c:v>51.239999999999995</c:v>
                </c:pt>
                <c:pt idx="1902" formatCode="0.00">
                  <c:v>51.269999999999996</c:v>
                </c:pt>
                <c:pt idx="1903" formatCode="0.00">
                  <c:v>51.3</c:v>
                </c:pt>
                <c:pt idx="1904" formatCode="0.00">
                  <c:v>51.339999999999996</c:v>
                </c:pt>
                <c:pt idx="1905" formatCode="0.00">
                  <c:v>51.37</c:v>
                </c:pt>
                <c:pt idx="1906" formatCode="0.00">
                  <c:v>51.4</c:v>
                </c:pt>
                <c:pt idx="1907" formatCode="0.00">
                  <c:v>51.44</c:v>
                </c:pt>
                <c:pt idx="1908" formatCode="0.00">
                  <c:v>51.47</c:v>
                </c:pt>
                <c:pt idx="1909" formatCode="0.00">
                  <c:v>51.5</c:v>
                </c:pt>
                <c:pt idx="1910" formatCode="0.00">
                  <c:v>51.54</c:v>
                </c:pt>
                <c:pt idx="1911" formatCode="0.00">
                  <c:v>51.57</c:v>
                </c:pt>
                <c:pt idx="1912" formatCode="0.00">
                  <c:v>51.599999999999994</c:v>
                </c:pt>
                <c:pt idx="1913" formatCode="0.00">
                  <c:v>51.64</c:v>
                </c:pt>
                <c:pt idx="1914" formatCode="0.00">
                  <c:v>51.669999999999995</c:v>
                </c:pt>
                <c:pt idx="1915" formatCode="0.00">
                  <c:v>51.699999999999996</c:v>
                </c:pt>
                <c:pt idx="1916" formatCode="0.00">
                  <c:v>51.739999999999995</c:v>
                </c:pt>
                <c:pt idx="1917" formatCode="0.00">
                  <c:v>51.769999999999996</c:v>
                </c:pt>
                <c:pt idx="1918" formatCode="0.00">
                  <c:v>51.8</c:v>
                </c:pt>
                <c:pt idx="1919" formatCode="0.00">
                  <c:v>51.839999999999996</c:v>
                </c:pt>
                <c:pt idx="1920" formatCode="0.00">
                  <c:v>51.87</c:v>
                </c:pt>
                <c:pt idx="1921" formatCode="0.00">
                  <c:v>51.9</c:v>
                </c:pt>
                <c:pt idx="1922" formatCode="0.00">
                  <c:v>51.939999999999991</c:v>
                </c:pt>
                <c:pt idx="1923" formatCode="0.00">
                  <c:v>51.969999999999992</c:v>
                </c:pt>
                <c:pt idx="1924" formatCode="0.00">
                  <c:v>51.999999999999993</c:v>
                </c:pt>
                <c:pt idx="1925" formatCode="0.00">
                  <c:v>52.04</c:v>
                </c:pt>
                <c:pt idx="1926" formatCode="0.00">
                  <c:v>52.07</c:v>
                </c:pt>
                <c:pt idx="1927" formatCode="0.00">
                  <c:v>52.1</c:v>
                </c:pt>
                <c:pt idx="1928" formatCode="0.00">
                  <c:v>52.139999999999993</c:v>
                </c:pt>
                <c:pt idx="1929" formatCode="0.00">
                  <c:v>52.169999999999995</c:v>
                </c:pt>
                <c:pt idx="1930" formatCode="0.00">
                  <c:v>52.199999999999996</c:v>
                </c:pt>
                <c:pt idx="1931" formatCode="0.00">
                  <c:v>52.24</c:v>
                </c:pt>
                <c:pt idx="1932" formatCode="0.00">
                  <c:v>52.27</c:v>
                </c:pt>
                <c:pt idx="1933" formatCode="0.00">
                  <c:v>52.300000000000004</c:v>
                </c:pt>
                <c:pt idx="1934" formatCode="0.00">
                  <c:v>52.339999999999996</c:v>
                </c:pt>
                <c:pt idx="1935" formatCode="0.00">
                  <c:v>52.37</c:v>
                </c:pt>
                <c:pt idx="1936" formatCode="0.00">
                  <c:v>52.4</c:v>
                </c:pt>
                <c:pt idx="1937" formatCode="0.00">
                  <c:v>52.439999999999991</c:v>
                </c:pt>
                <c:pt idx="1938" formatCode="0.00">
                  <c:v>52.469999999999992</c:v>
                </c:pt>
                <c:pt idx="1939" formatCode="0.00">
                  <c:v>52.499999999999993</c:v>
                </c:pt>
                <c:pt idx="1940" formatCode="0.00">
                  <c:v>52.54</c:v>
                </c:pt>
                <c:pt idx="1941" formatCode="0.00">
                  <c:v>52.57</c:v>
                </c:pt>
                <c:pt idx="1942" formatCode="0.00">
                  <c:v>52.6</c:v>
                </c:pt>
                <c:pt idx="1943" formatCode="0.00">
                  <c:v>52.639999999999993</c:v>
                </c:pt>
                <c:pt idx="1944" formatCode="0.00">
                  <c:v>52.669999999999995</c:v>
                </c:pt>
                <c:pt idx="1945" formatCode="0.00">
                  <c:v>52.699999999999996</c:v>
                </c:pt>
                <c:pt idx="1946" formatCode="0.00">
                  <c:v>52.74</c:v>
                </c:pt>
                <c:pt idx="1947" formatCode="0.00">
                  <c:v>52.77</c:v>
                </c:pt>
                <c:pt idx="1948" formatCode="0.00">
                  <c:v>52.800000000000004</c:v>
                </c:pt>
                <c:pt idx="1949" formatCode="0.00">
                  <c:v>52.839999999999996</c:v>
                </c:pt>
                <c:pt idx="1950" formatCode="0.00">
                  <c:v>52.87</c:v>
                </c:pt>
                <c:pt idx="1951" formatCode="0.00">
                  <c:v>52.9</c:v>
                </c:pt>
                <c:pt idx="1952" formatCode="0.00">
                  <c:v>52.939999999999991</c:v>
                </c:pt>
                <c:pt idx="1953" formatCode="0.00">
                  <c:v>52.969999999999992</c:v>
                </c:pt>
                <c:pt idx="1954" formatCode="0.00">
                  <c:v>52.999999999999993</c:v>
                </c:pt>
                <c:pt idx="1955" formatCode="0.00">
                  <c:v>53.04</c:v>
                </c:pt>
                <c:pt idx="1956" formatCode="0.00">
                  <c:v>53.07</c:v>
                </c:pt>
                <c:pt idx="1957" formatCode="0.00">
                  <c:v>53.1</c:v>
                </c:pt>
                <c:pt idx="1958" formatCode="0.00">
                  <c:v>53.139999999999993</c:v>
                </c:pt>
                <c:pt idx="1959" formatCode="0.00">
                  <c:v>53.169999999999995</c:v>
                </c:pt>
                <c:pt idx="1960" formatCode="0.00">
                  <c:v>53.199999999999996</c:v>
                </c:pt>
                <c:pt idx="1961" formatCode="0.00">
                  <c:v>53.24</c:v>
                </c:pt>
                <c:pt idx="1962" formatCode="0.00">
                  <c:v>53.27</c:v>
                </c:pt>
                <c:pt idx="1963" formatCode="0.00">
                  <c:v>53.300000000000004</c:v>
                </c:pt>
                <c:pt idx="1964" formatCode="0.00">
                  <c:v>53.339999999999996</c:v>
                </c:pt>
                <c:pt idx="1965" formatCode="0.00">
                  <c:v>53.37</c:v>
                </c:pt>
                <c:pt idx="1966" formatCode="0.00">
                  <c:v>53.4</c:v>
                </c:pt>
                <c:pt idx="1967" formatCode="0.00">
                  <c:v>53.439999999999991</c:v>
                </c:pt>
                <c:pt idx="1968" formatCode="0.00">
                  <c:v>53.469999999999992</c:v>
                </c:pt>
                <c:pt idx="1969" formatCode="0.00">
                  <c:v>53.499999999999993</c:v>
                </c:pt>
                <c:pt idx="1970" formatCode="0.00">
                  <c:v>53.54</c:v>
                </c:pt>
                <c:pt idx="1971" formatCode="0.00">
                  <c:v>53.57</c:v>
                </c:pt>
                <c:pt idx="1972" formatCode="0.00">
                  <c:v>53.6</c:v>
                </c:pt>
                <c:pt idx="1973" formatCode="0.00">
                  <c:v>53.639999999999993</c:v>
                </c:pt>
                <c:pt idx="1974" formatCode="0.00">
                  <c:v>53.669999999999995</c:v>
                </c:pt>
                <c:pt idx="1975" formatCode="0.00">
                  <c:v>53.699999999999996</c:v>
                </c:pt>
                <c:pt idx="1976" formatCode="0.00">
                  <c:v>53.74</c:v>
                </c:pt>
                <c:pt idx="1977" formatCode="0.00">
                  <c:v>53.77</c:v>
                </c:pt>
                <c:pt idx="1978" formatCode="0.00">
                  <c:v>53.800000000000004</c:v>
                </c:pt>
                <c:pt idx="1979" formatCode="0.00">
                  <c:v>53.839999999999996</c:v>
                </c:pt>
                <c:pt idx="1980" formatCode="0.00">
                  <c:v>53.87</c:v>
                </c:pt>
                <c:pt idx="1981" formatCode="0.00">
                  <c:v>53.9</c:v>
                </c:pt>
                <c:pt idx="1982" formatCode="0.00">
                  <c:v>53.939999999999991</c:v>
                </c:pt>
                <c:pt idx="1983" formatCode="0.00">
                  <c:v>53.969999999999992</c:v>
                </c:pt>
                <c:pt idx="1984" formatCode="0.00">
                  <c:v>53.999999999999993</c:v>
                </c:pt>
                <c:pt idx="1985" formatCode="0.00">
                  <c:v>54.04</c:v>
                </c:pt>
                <c:pt idx="1986" formatCode="0.00">
                  <c:v>54.07</c:v>
                </c:pt>
                <c:pt idx="1987" formatCode="0.00">
                  <c:v>54.1</c:v>
                </c:pt>
                <c:pt idx="1988" formatCode="0.00">
                  <c:v>54.139999999999993</c:v>
                </c:pt>
                <c:pt idx="1989" formatCode="0.00">
                  <c:v>54.169999999999995</c:v>
                </c:pt>
                <c:pt idx="1990" formatCode="0.00">
                  <c:v>54.199999999999996</c:v>
                </c:pt>
                <c:pt idx="1991" formatCode="0.00">
                  <c:v>54.24</c:v>
                </c:pt>
                <c:pt idx="1992" formatCode="0.00">
                  <c:v>54.27</c:v>
                </c:pt>
                <c:pt idx="1993" formatCode="0.00">
                  <c:v>54.300000000000004</c:v>
                </c:pt>
                <c:pt idx="1994" formatCode="0.00">
                  <c:v>54.339999999999996</c:v>
                </c:pt>
                <c:pt idx="1995" formatCode="0.00">
                  <c:v>54.37</c:v>
                </c:pt>
                <c:pt idx="1996" formatCode="0.00">
                  <c:v>54.4</c:v>
                </c:pt>
                <c:pt idx="1997" formatCode="0.00">
                  <c:v>54.439999999999991</c:v>
                </c:pt>
                <c:pt idx="1998" formatCode="0.00">
                  <c:v>54.469999999999992</c:v>
                </c:pt>
                <c:pt idx="1999" formatCode="0.00">
                  <c:v>54.499999999999993</c:v>
                </c:pt>
                <c:pt idx="2000" formatCode="0.00">
                  <c:v>54.54</c:v>
                </c:pt>
                <c:pt idx="2001" formatCode="0.00">
                  <c:v>54.57</c:v>
                </c:pt>
                <c:pt idx="2002" formatCode="0.00">
                  <c:v>54.6</c:v>
                </c:pt>
                <c:pt idx="2003" formatCode="0.00">
                  <c:v>54.639999999999993</c:v>
                </c:pt>
                <c:pt idx="2004" formatCode="0.00">
                  <c:v>54.669999999999995</c:v>
                </c:pt>
                <c:pt idx="2005" formatCode="0.00">
                  <c:v>54.699999999999996</c:v>
                </c:pt>
              </c:numCache>
            </c:numRef>
          </c:xVal>
          <c:yVal>
            <c:numRef>
              <c:f>IgG!$K$19:$K$2024</c:f>
              <c:numCache>
                <c:formatCode>General</c:formatCode>
                <c:ptCount val="200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0.91700000000000004</c:v>
                </c:pt>
                <c:pt idx="365">
                  <c:v>0.42</c:v>
                </c:pt>
                <c:pt idx="366">
                  <c:v>0.25600000000000001</c:v>
                </c:pt>
                <c:pt idx="367">
                  <c:v>0.24399999999999999</c:v>
                </c:pt>
                <c:pt idx="368">
                  <c:v>0.24299999999999999</c:v>
                </c:pt>
                <c:pt idx="369">
                  <c:v>0.24399999999999999</c:v>
                </c:pt>
                <c:pt idx="370">
                  <c:v>0.24299999999999999</c:v>
                </c:pt>
                <c:pt idx="371">
                  <c:v>0.24299999999999999</c:v>
                </c:pt>
                <c:pt idx="372">
                  <c:v>0.24299999999999999</c:v>
                </c:pt>
                <c:pt idx="373">
                  <c:v>0.24299999999999999</c:v>
                </c:pt>
                <c:pt idx="374">
                  <c:v>0.24299999999999999</c:v>
                </c:pt>
                <c:pt idx="375">
                  <c:v>0.24299999999999999</c:v>
                </c:pt>
                <c:pt idx="376">
                  <c:v>0.24199999999999999</c:v>
                </c:pt>
                <c:pt idx="377">
                  <c:v>0.24199999999999999</c:v>
                </c:pt>
                <c:pt idx="378">
                  <c:v>0.24299999999999999</c:v>
                </c:pt>
                <c:pt idx="379">
                  <c:v>0.24299999999999999</c:v>
                </c:pt>
                <c:pt idx="380">
                  <c:v>0.24299999999999999</c:v>
                </c:pt>
                <c:pt idx="381">
                  <c:v>0.24199999999999999</c:v>
                </c:pt>
                <c:pt idx="382">
                  <c:v>0.24399999999999999</c:v>
                </c:pt>
                <c:pt idx="383">
                  <c:v>0.248</c:v>
                </c:pt>
                <c:pt idx="384">
                  <c:v>0.255</c:v>
                </c:pt>
                <c:pt idx="385">
                  <c:v>0.26100000000000001</c:v>
                </c:pt>
                <c:pt idx="386">
                  <c:v>0.26800000000000002</c:v>
                </c:pt>
                <c:pt idx="387">
                  <c:v>0.27700000000000002</c:v>
                </c:pt>
                <c:pt idx="388">
                  <c:v>0.28399999999999997</c:v>
                </c:pt>
                <c:pt idx="389">
                  <c:v>0.27600000000000002</c:v>
                </c:pt>
                <c:pt idx="390">
                  <c:v>0.27500000000000002</c:v>
                </c:pt>
                <c:pt idx="391">
                  <c:v>0.27700000000000002</c:v>
                </c:pt>
                <c:pt idx="392">
                  <c:v>0.28100000000000003</c:v>
                </c:pt>
                <c:pt idx="393">
                  <c:v>0.28699999999999998</c:v>
                </c:pt>
                <c:pt idx="394">
                  <c:v>0.29199999999999998</c:v>
                </c:pt>
                <c:pt idx="395">
                  <c:v>0.30199999999999999</c:v>
                </c:pt>
                <c:pt idx="396">
                  <c:v>0.31</c:v>
                </c:pt>
                <c:pt idx="397">
                  <c:v>0.32100000000000001</c:v>
                </c:pt>
                <c:pt idx="398">
                  <c:v>0.32800000000000001</c:v>
                </c:pt>
                <c:pt idx="399">
                  <c:v>0.33700000000000002</c:v>
                </c:pt>
                <c:pt idx="400">
                  <c:v>0.33800000000000002</c:v>
                </c:pt>
                <c:pt idx="401">
                  <c:v>0.33700000000000002</c:v>
                </c:pt>
                <c:pt idx="402">
                  <c:v>0.33500000000000002</c:v>
                </c:pt>
                <c:pt idx="403">
                  <c:v>0.33400000000000002</c:v>
                </c:pt>
                <c:pt idx="404">
                  <c:v>0.33900000000000002</c:v>
                </c:pt>
                <c:pt idx="405">
                  <c:v>0.33500000000000002</c:v>
                </c:pt>
                <c:pt idx="406">
                  <c:v>0.33900000000000002</c:v>
                </c:pt>
                <c:pt idx="407">
                  <c:v>0.33600000000000002</c:v>
                </c:pt>
                <c:pt idx="408">
                  <c:v>0.33800000000000002</c:v>
                </c:pt>
                <c:pt idx="409">
                  <c:v>0.33800000000000002</c:v>
                </c:pt>
                <c:pt idx="410">
                  <c:v>0.33700000000000002</c:v>
                </c:pt>
                <c:pt idx="411">
                  <c:v>0.33900000000000002</c:v>
                </c:pt>
                <c:pt idx="412">
                  <c:v>0.33700000000000002</c:v>
                </c:pt>
                <c:pt idx="413">
                  <c:v>0.33700000000000002</c:v>
                </c:pt>
                <c:pt idx="414">
                  <c:v>0.33900000000000002</c:v>
                </c:pt>
                <c:pt idx="415">
                  <c:v>0.34</c:v>
                </c:pt>
                <c:pt idx="416">
                  <c:v>0.33900000000000002</c:v>
                </c:pt>
                <c:pt idx="417">
                  <c:v>0.34100000000000003</c:v>
                </c:pt>
                <c:pt idx="418">
                  <c:v>0.34</c:v>
                </c:pt>
                <c:pt idx="419">
                  <c:v>0.33800000000000002</c:v>
                </c:pt>
                <c:pt idx="420">
                  <c:v>0.33900000000000002</c:v>
                </c:pt>
                <c:pt idx="421">
                  <c:v>0.34</c:v>
                </c:pt>
                <c:pt idx="422">
                  <c:v>0.33800000000000002</c:v>
                </c:pt>
                <c:pt idx="423">
                  <c:v>0.33800000000000002</c:v>
                </c:pt>
                <c:pt idx="424">
                  <c:v>0.34</c:v>
                </c:pt>
                <c:pt idx="425">
                  <c:v>0.33700000000000002</c:v>
                </c:pt>
                <c:pt idx="426">
                  <c:v>0.34</c:v>
                </c:pt>
                <c:pt idx="427">
                  <c:v>0.34</c:v>
                </c:pt>
                <c:pt idx="428">
                  <c:v>0.33800000000000002</c:v>
                </c:pt>
                <c:pt idx="429">
                  <c:v>0.33900000000000002</c:v>
                </c:pt>
                <c:pt idx="430">
                  <c:v>0.33700000000000002</c:v>
                </c:pt>
                <c:pt idx="431">
                  <c:v>0.34</c:v>
                </c:pt>
                <c:pt idx="432">
                  <c:v>0.33600000000000002</c:v>
                </c:pt>
                <c:pt idx="433">
                  <c:v>0.34100000000000003</c:v>
                </c:pt>
                <c:pt idx="434">
                  <c:v>0.34</c:v>
                </c:pt>
                <c:pt idx="435">
                  <c:v>0.34</c:v>
                </c:pt>
                <c:pt idx="436">
                  <c:v>0.34100000000000003</c:v>
                </c:pt>
                <c:pt idx="437">
                  <c:v>0.34200000000000003</c:v>
                </c:pt>
                <c:pt idx="438">
                  <c:v>0.33700000000000002</c:v>
                </c:pt>
                <c:pt idx="439">
                  <c:v>0.34</c:v>
                </c:pt>
                <c:pt idx="440">
                  <c:v>0.33900000000000002</c:v>
                </c:pt>
                <c:pt idx="441">
                  <c:v>0.34100000000000003</c:v>
                </c:pt>
                <c:pt idx="442">
                  <c:v>0.41599999999999998</c:v>
                </c:pt>
                <c:pt idx="443">
                  <c:v>0.36599999999999999</c:v>
                </c:pt>
                <c:pt idx="444">
                  <c:v>0.34599999999999997</c:v>
                </c:pt>
                <c:pt idx="445">
                  <c:v>0.34399999999999997</c:v>
                </c:pt>
                <c:pt idx="446">
                  <c:v>0.33800000000000002</c:v>
                </c:pt>
                <c:pt idx="447">
                  <c:v>0.33900000000000002</c:v>
                </c:pt>
                <c:pt idx="448">
                  <c:v>0.34</c:v>
                </c:pt>
                <c:pt idx="449">
                  <c:v>0.34100000000000003</c:v>
                </c:pt>
                <c:pt idx="450">
                  <c:v>0.33900000000000002</c:v>
                </c:pt>
                <c:pt idx="451">
                  <c:v>0.34</c:v>
                </c:pt>
                <c:pt idx="452">
                  <c:v>0.34</c:v>
                </c:pt>
                <c:pt idx="453">
                  <c:v>0.34</c:v>
                </c:pt>
                <c:pt idx="454">
                  <c:v>0.34100000000000003</c:v>
                </c:pt>
                <c:pt idx="455">
                  <c:v>0.33800000000000002</c:v>
                </c:pt>
                <c:pt idx="456">
                  <c:v>0.34200000000000003</c:v>
                </c:pt>
                <c:pt idx="457">
                  <c:v>0.34100000000000003</c:v>
                </c:pt>
                <c:pt idx="458">
                  <c:v>0.34</c:v>
                </c:pt>
                <c:pt idx="459">
                  <c:v>0.34</c:v>
                </c:pt>
                <c:pt idx="460">
                  <c:v>0.34</c:v>
                </c:pt>
                <c:pt idx="461">
                  <c:v>0.34</c:v>
                </c:pt>
                <c:pt idx="462">
                  <c:v>0.34</c:v>
                </c:pt>
                <c:pt idx="463">
                  <c:v>0.34200000000000003</c:v>
                </c:pt>
                <c:pt idx="464">
                  <c:v>0.33800000000000002</c:v>
                </c:pt>
                <c:pt idx="465">
                  <c:v>0.34</c:v>
                </c:pt>
                <c:pt idx="466">
                  <c:v>0.34100000000000003</c:v>
                </c:pt>
                <c:pt idx="467">
                  <c:v>0.33800000000000002</c:v>
                </c:pt>
                <c:pt idx="468">
                  <c:v>0.34</c:v>
                </c:pt>
                <c:pt idx="469">
                  <c:v>0.34</c:v>
                </c:pt>
                <c:pt idx="470">
                  <c:v>0.33900000000000002</c:v>
                </c:pt>
                <c:pt idx="471">
                  <c:v>0.33900000000000002</c:v>
                </c:pt>
                <c:pt idx="472">
                  <c:v>0.45200000000000001</c:v>
                </c:pt>
                <c:pt idx="473">
                  <c:v>0.374</c:v>
                </c:pt>
                <c:pt idx="474">
                  <c:v>0.35299999999999998</c:v>
                </c:pt>
                <c:pt idx="475">
                  <c:v>0.34499999999999997</c:v>
                </c:pt>
                <c:pt idx="476">
                  <c:v>0.34100000000000003</c:v>
                </c:pt>
                <c:pt idx="477">
                  <c:v>0.33900000000000002</c:v>
                </c:pt>
                <c:pt idx="478">
                  <c:v>0.33900000000000002</c:v>
                </c:pt>
                <c:pt idx="479">
                  <c:v>0.34100000000000003</c:v>
                </c:pt>
                <c:pt idx="480">
                  <c:v>0.34</c:v>
                </c:pt>
                <c:pt idx="481">
                  <c:v>0.34100000000000003</c:v>
                </c:pt>
                <c:pt idx="482">
                  <c:v>0.34</c:v>
                </c:pt>
                <c:pt idx="483">
                  <c:v>0.33800000000000002</c:v>
                </c:pt>
                <c:pt idx="484">
                  <c:v>0.34100000000000003</c:v>
                </c:pt>
                <c:pt idx="485">
                  <c:v>0.33800000000000002</c:v>
                </c:pt>
                <c:pt idx="486">
                  <c:v>0.34</c:v>
                </c:pt>
                <c:pt idx="487">
                  <c:v>0.33900000000000002</c:v>
                </c:pt>
                <c:pt idx="488">
                  <c:v>0.34100000000000003</c:v>
                </c:pt>
                <c:pt idx="489">
                  <c:v>0.34200000000000003</c:v>
                </c:pt>
                <c:pt idx="490">
                  <c:v>0.34100000000000003</c:v>
                </c:pt>
                <c:pt idx="491">
                  <c:v>0.33700000000000002</c:v>
                </c:pt>
                <c:pt idx="492">
                  <c:v>0.33800000000000002</c:v>
                </c:pt>
                <c:pt idx="493">
                  <c:v>0.33800000000000002</c:v>
                </c:pt>
                <c:pt idx="494">
                  <c:v>0.34200000000000003</c:v>
                </c:pt>
                <c:pt idx="495">
                  <c:v>0.34100000000000003</c:v>
                </c:pt>
                <c:pt idx="496">
                  <c:v>0.34</c:v>
                </c:pt>
                <c:pt idx="497">
                  <c:v>0.34100000000000003</c:v>
                </c:pt>
                <c:pt idx="498">
                  <c:v>0.33800000000000002</c:v>
                </c:pt>
                <c:pt idx="499">
                  <c:v>0.33800000000000002</c:v>
                </c:pt>
                <c:pt idx="500">
                  <c:v>0.34</c:v>
                </c:pt>
                <c:pt idx="501">
                  <c:v>0.34200000000000003</c:v>
                </c:pt>
                <c:pt idx="502">
                  <c:v>0.97599999999999998</c:v>
                </c:pt>
                <c:pt idx="503">
                  <c:v>0.39</c:v>
                </c:pt>
                <c:pt idx="504">
                  <c:v>0.35499999999999998</c:v>
                </c:pt>
                <c:pt idx="505">
                  <c:v>0.34399999999999997</c:v>
                </c:pt>
                <c:pt idx="506">
                  <c:v>0.34100000000000003</c:v>
                </c:pt>
                <c:pt idx="507">
                  <c:v>0.34</c:v>
                </c:pt>
                <c:pt idx="508">
                  <c:v>0.34</c:v>
                </c:pt>
                <c:pt idx="509">
                  <c:v>0.33800000000000002</c:v>
                </c:pt>
                <c:pt idx="510">
                  <c:v>0.34</c:v>
                </c:pt>
                <c:pt idx="511">
                  <c:v>0.33800000000000002</c:v>
                </c:pt>
                <c:pt idx="512">
                  <c:v>0.34</c:v>
                </c:pt>
                <c:pt idx="513">
                  <c:v>0.34100000000000003</c:v>
                </c:pt>
                <c:pt idx="514">
                  <c:v>0.34100000000000003</c:v>
                </c:pt>
                <c:pt idx="515">
                  <c:v>0.33800000000000002</c:v>
                </c:pt>
                <c:pt idx="516">
                  <c:v>0.33800000000000002</c:v>
                </c:pt>
                <c:pt idx="517">
                  <c:v>0.34</c:v>
                </c:pt>
                <c:pt idx="518">
                  <c:v>0.33700000000000002</c:v>
                </c:pt>
                <c:pt idx="519">
                  <c:v>0.33900000000000002</c:v>
                </c:pt>
                <c:pt idx="520">
                  <c:v>0.34100000000000003</c:v>
                </c:pt>
                <c:pt idx="521">
                  <c:v>0.33800000000000002</c:v>
                </c:pt>
                <c:pt idx="522">
                  <c:v>0.33800000000000002</c:v>
                </c:pt>
                <c:pt idx="523">
                  <c:v>0.34</c:v>
                </c:pt>
                <c:pt idx="524">
                  <c:v>0.34</c:v>
                </c:pt>
                <c:pt idx="525">
                  <c:v>0.34</c:v>
                </c:pt>
                <c:pt idx="526">
                  <c:v>0.34100000000000003</c:v>
                </c:pt>
                <c:pt idx="527">
                  <c:v>0.34100000000000003</c:v>
                </c:pt>
                <c:pt idx="528">
                  <c:v>0.34</c:v>
                </c:pt>
                <c:pt idx="529">
                  <c:v>0.33800000000000002</c:v>
                </c:pt>
                <c:pt idx="530">
                  <c:v>0.34100000000000003</c:v>
                </c:pt>
                <c:pt idx="531">
                  <c:v>0.33800000000000002</c:v>
                </c:pt>
                <c:pt idx="532">
                  <c:v>0.34</c:v>
                </c:pt>
                <c:pt idx="533">
                  <c:v>0.41399999999999998</c:v>
                </c:pt>
                <c:pt idx="534">
                  <c:v>0.36299999999999999</c:v>
                </c:pt>
                <c:pt idx="535">
                  <c:v>0.34699999999999998</c:v>
                </c:pt>
                <c:pt idx="536">
                  <c:v>0.34100000000000003</c:v>
                </c:pt>
                <c:pt idx="537">
                  <c:v>0.34100000000000003</c:v>
                </c:pt>
                <c:pt idx="538">
                  <c:v>0.33800000000000002</c:v>
                </c:pt>
                <c:pt idx="539">
                  <c:v>0.34100000000000003</c:v>
                </c:pt>
                <c:pt idx="540">
                  <c:v>0.34300000000000003</c:v>
                </c:pt>
                <c:pt idx="541">
                  <c:v>0.34</c:v>
                </c:pt>
                <c:pt idx="542">
                  <c:v>0.34</c:v>
                </c:pt>
                <c:pt idx="543">
                  <c:v>0.33700000000000002</c:v>
                </c:pt>
                <c:pt idx="544">
                  <c:v>0.33800000000000002</c:v>
                </c:pt>
                <c:pt idx="545">
                  <c:v>0.33800000000000002</c:v>
                </c:pt>
                <c:pt idx="546">
                  <c:v>0.33800000000000002</c:v>
                </c:pt>
                <c:pt idx="547">
                  <c:v>0.34</c:v>
                </c:pt>
                <c:pt idx="548">
                  <c:v>0.34</c:v>
                </c:pt>
                <c:pt idx="549">
                  <c:v>0.33900000000000002</c:v>
                </c:pt>
                <c:pt idx="550">
                  <c:v>0.34</c:v>
                </c:pt>
                <c:pt idx="551">
                  <c:v>0.33800000000000002</c:v>
                </c:pt>
                <c:pt idx="552">
                  <c:v>0.33900000000000002</c:v>
                </c:pt>
                <c:pt idx="553">
                  <c:v>0.34100000000000003</c:v>
                </c:pt>
                <c:pt idx="554">
                  <c:v>0.34200000000000003</c:v>
                </c:pt>
                <c:pt idx="555">
                  <c:v>0.33900000000000002</c:v>
                </c:pt>
                <c:pt idx="556">
                  <c:v>0.34100000000000003</c:v>
                </c:pt>
                <c:pt idx="557">
                  <c:v>0.33800000000000002</c:v>
                </c:pt>
                <c:pt idx="558">
                  <c:v>0.33900000000000002</c:v>
                </c:pt>
                <c:pt idx="559">
                  <c:v>0.33800000000000002</c:v>
                </c:pt>
                <c:pt idx="560">
                  <c:v>0.33600000000000002</c:v>
                </c:pt>
                <c:pt idx="561">
                  <c:v>0.33900000000000002</c:v>
                </c:pt>
                <c:pt idx="562">
                  <c:v>0.33700000000000002</c:v>
                </c:pt>
                <c:pt idx="563">
                  <c:v>0.44500000000000001</c:v>
                </c:pt>
                <c:pt idx="564">
                  <c:v>0.372</c:v>
                </c:pt>
                <c:pt idx="565">
                  <c:v>0.35</c:v>
                </c:pt>
                <c:pt idx="566">
                  <c:v>0.34300000000000003</c:v>
                </c:pt>
                <c:pt idx="567">
                  <c:v>0.33800000000000002</c:v>
                </c:pt>
                <c:pt idx="568">
                  <c:v>0.33800000000000002</c:v>
                </c:pt>
                <c:pt idx="569">
                  <c:v>0.34</c:v>
                </c:pt>
                <c:pt idx="570">
                  <c:v>0.34</c:v>
                </c:pt>
                <c:pt idx="571">
                  <c:v>0.33800000000000002</c:v>
                </c:pt>
                <c:pt idx="572">
                  <c:v>0.34</c:v>
                </c:pt>
                <c:pt idx="573">
                  <c:v>0.34200000000000003</c:v>
                </c:pt>
                <c:pt idx="574">
                  <c:v>0.33900000000000002</c:v>
                </c:pt>
                <c:pt idx="575">
                  <c:v>0.33900000000000002</c:v>
                </c:pt>
                <c:pt idx="576">
                  <c:v>0.34</c:v>
                </c:pt>
                <c:pt idx="577">
                  <c:v>0.33800000000000002</c:v>
                </c:pt>
                <c:pt idx="578">
                  <c:v>0.34</c:v>
                </c:pt>
                <c:pt idx="579">
                  <c:v>0.33600000000000002</c:v>
                </c:pt>
                <c:pt idx="580">
                  <c:v>0.33900000000000002</c:v>
                </c:pt>
                <c:pt idx="581">
                  <c:v>0.33900000000000002</c:v>
                </c:pt>
                <c:pt idx="582">
                  <c:v>0.34</c:v>
                </c:pt>
                <c:pt idx="583">
                  <c:v>0.33900000000000002</c:v>
                </c:pt>
                <c:pt idx="584">
                  <c:v>0.34100000000000003</c:v>
                </c:pt>
                <c:pt idx="585">
                  <c:v>0.33900000000000002</c:v>
                </c:pt>
                <c:pt idx="586">
                  <c:v>0.33800000000000002</c:v>
                </c:pt>
                <c:pt idx="587">
                  <c:v>0.34</c:v>
                </c:pt>
                <c:pt idx="588">
                  <c:v>0.33800000000000002</c:v>
                </c:pt>
                <c:pt idx="589">
                  <c:v>0.33900000000000002</c:v>
                </c:pt>
                <c:pt idx="590">
                  <c:v>0.33700000000000002</c:v>
                </c:pt>
                <c:pt idx="591">
                  <c:v>0.33800000000000002</c:v>
                </c:pt>
                <c:pt idx="592">
                  <c:v>0.34</c:v>
                </c:pt>
                <c:pt idx="593">
                  <c:v>1.181</c:v>
                </c:pt>
                <c:pt idx="594">
                  <c:v>0.38800000000000001</c:v>
                </c:pt>
                <c:pt idx="595">
                  <c:v>0.35299999999999998</c:v>
                </c:pt>
                <c:pt idx="596">
                  <c:v>0.34300000000000003</c:v>
                </c:pt>
                <c:pt idx="597">
                  <c:v>0.33900000000000002</c:v>
                </c:pt>
                <c:pt idx="598">
                  <c:v>0.33900000000000002</c:v>
                </c:pt>
                <c:pt idx="599">
                  <c:v>0.33900000000000002</c:v>
                </c:pt>
                <c:pt idx="600">
                  <c:v>0.34</c:v>
                </c:pt>
                <c:pt idx="601">
                  <c:v>0.34</c:v>
                </c:pt>
                <c:pt idx="602">
                  <c:v>0.34</c:v>
                </c:pt>
                <c:pt idx="603">
                  <c:v>0.33800000000000002</c:v>
                </c:pt>
                <c:pt idx="604">
                  <c:v>0.33800000000000002</c:v>
                </c:pt>
                <c:pt idx="605">
                  <c:v>0.33900000000000002</c:v>
                </c:pt>
                <c:pt idx="606">
                  <c:v>0.33800000000000002</c:v>
                </c:pt>
                <c:pt idx="607">
                  <c:v>0.33900000000000002</c:v>
                </c:pt>
                <c:pt idx="608">
                  <c:v>0.33800000000000002</c:v>
                </c:pt>
                <c:pt idx="609">
                  <c:v>0.33800000000000002</c:v>
                </c:pt>
                <c:pt idx="610">
                  <c:v>0.34</c:v>
                </c:pt>
                <c:pt idx="611">
                  <c:v>0.34</c:v>
                </c:pt>
                <c:pt idx="612">
                  <c:v>0.34</c:v>
                </c:pt>
                <c:pt idx="613">
                  <c:v>0.33900000000000002</c:v>
                </c:pt>
                <c:pt idx="614">
                  <c:v>0.34</c:v>
                </c:pt>
                <c:pt idx="615">
                  <c:v>0.33800000000000002</c:v>
                </c:pt>
                <c:pt idx="616">
                  <c:v>0.33900000000000002</c:v>
                </c:pt>
                <c:pt idx="617">
                  <c:v>0.33900000000000002</c:v>
                </c:pt>
                <c:pt idx="618">
                  <c:v>0.34</c:v>
                </c:pt>
                <c:pt idx="619">
                  <c:v>0.34100000000000003</c:v>
                </c:pt>
                <c:pt idx="620">
                  <c:v>0.33900000000000002</c:v>
                </c:pt>
                <c:pt idx="621">
                  <c:v>0.34200000000000003</c:v>
                </c:pt>
                <c:pt idx="622">
                  <c:v>0.33700000000000002</c:v>
                </c:pt>
                <c:pt idx="623">
                  <c:v>0.33800000000000002</c:v>
                </c:pt>
                <c:pt idx="624">
                  <c:v>0.41099999999999998</c:v>
                </c:pt>
                <c:pt idx="625">
                  <c:v>0.36</c:v>
                </c:pt>
                <c:pt idx="626">
                  <c:v>0.35</c:v>
                </c:pt>
                <c:pt idx="627">
                  <c:v>0.34100000000000003</c:v>
                </c:pt>
                <c:pt idx="628">
                  <c:v>0.34200000000000003</c:v>
                </c:pt>
                <c:pt idx="629">
                  <c:v>0.34</c:v>
                </c:pt>
                <c:pt idx="630">
                  <c:v>0.34</c:v>
                </c:pt>
                <c:pt idx="631">
                  <c:v>0.34100000000000003</c:v>
                </c:pt>
                <c:pt idx="632">
                  <c:v>0.34</c:v>
                </c:pt>
                <c:pt idx="633">
                  <c:v>0.33900000000000002</c:v>
                </c:pt>
                <c:pt idx="634">
                  <c:v>0.33800000000000002</c:v>
                </c:pt>
                <c:pt idx="635">
                  <c:v>0.33800000000000002</c:v>
                </c:pt>
                <c:pt idx="636">
                  <c:v>0.34</c:v>
                </c:pt>
                <c:pt idx="637">
                  <c:v>0.34</c:v>
                </c:pt>
                <c:pt idx="638">
                  <c:v>0.33900000000000002</c:v>
                </c:pt>
                <c:pt idx="639">
                  <c:v>0.34</c:v>
                </c:pt>
                <c:pt idx="640">
                  <c:v>0.33800000000000002</c:v>
                </c:pt>
                <c:pt idx="641">
                  <c:v>0.33800000000000002</c:v>
                </c:pt>
                <c:pt idx="642">
                  <c:v>0.33800000000000002</c:v>
                </c:pt>
                <c:pt idx="643">
                  <c:v>0.34100000000000003</c:v>
                </c:pt>
                <c:pt idx="644">
                  <c:v>0.33800000000000002</c:v>
                </c:pt>
                <c:pt idx="645">
                  <c:v>0.34</c:v>
                </c:pt>
                <c:pt idx="646">
                  <c:v>0.34</c:v>
                </c:pt>
                <c:pt idx="647">
                  <c:v>0.33700000000000002</c:v>
                </c:pt>
                <c:pt idx="648">
                  <c:v>0.34</c:v>
                </c:pt>
                <c:pt idx="649">
                  <c:v>0.33700000000000002</c:v>
                </c:pt>
                <c:pt idx="650">
                  <c:v>0.33800000000000002</c:v>
                </c:pt>
                <c:pt idx="651">
                  <c:v>0.34100000000000003</c:v>
                </c:pt>
                <c:pt idx="652">
                  <c:v>0.33900000000000002</c:v>
                </c:pt>
                <c:pt idx="653">
                  <c:v>0.33800000000000002</c:v>
                </c:pt>
                <c:pt idx="654">
                  <c:v>0.45600000000000002</c:v>
                </c:pt>
                <c:pt idx="655">
                  <c:v>0.372</c:v>
                </c:pt>
                <c:pt idx="656">
                  <c:v>0.34899999999999998</c:v>
                </c:pt>
                <c:pt idx="657">
                  <c:v>0.34100000000000003</c:v>
                </c:pt>
                <c:pt idx="658">
                  <c:v>0.34</c:v>
                </c:pt>
                <c:pt idx="659">
                  <c:v>0.33700000000000002</c:v>
                </c:pt>
                <c:pt idx="660">
                  <c:v>0.33800000000000002</c:v>
                </c:pt>
                <c:pt idx="661">
                  <c:v>0.33700000000000002</c:v>
                </c:pt>
                <c:pt idx="662">
                  <c:v>0.33700000000000002</c:v>
                </c:pt>
                <c:pt idx="663">
                  <c:v>0.34</c:v>
                </c:pt>
                <c:pt idx="664">
                  <c:v>0.33900000000000002</c:v>
                </c:pt>
                <c:pt idx="665">
                  <c:v>0.33900000000000002</c:v>
                </c:pt>
                <c:pt idx="666">
                  <c:v>0.33900000000000002</c:v>
                </c:pt>
                <c:pt idx="667">
                  <c:v>0.34</c:v>
                </c:pt>
                <c:pt idx="668">
                  <c:v>0.33900000000000002</c:v>
                </c:pt>
                <c:pt idx="669">
                  <c:v>0.34</c:v>
                </c:pt>
                <c:pt idx="670">
                  <c:v>0.34100000000000003</c:v>
                </c:pt>
                <c:pt idx="671">
                  <c:v>0.34</c:v>
                </c:pt>
                <c:pt idx="672">
                  <c:v>0.33900000000000002</c:v>
                </c:pt>
                <c:pt idx="673">
                  <c:v>0.33700000000000002</c:v>
                </c:pt>
                <c:pt idx="674">
                  <c:v>0.34100000000000003</c:v>
                </c:pt>
                <c:pt idx="675">
                  <c:v>0.33800000000000002</c:v>
                </c:pt>
                <c:pt idx="676">
                  <c:v>0.33700000000000002</c:v>
                </c:pt>
                <c:pt idx="677">
                  <c:v>0.33900000000000002</c:v>
                </c:pt>
                <c:pt idx="678">
                  <c:v>0.34100000000000003</c:v>
                </c:pt>
                <c:pt idx="679">
                  <c:v>0.33900000000000002</c:v>
                </c:pt>
                <c:pt idx="680">
                  <c:v>0.33800000000000002</c:v>
                </c:pt>
                <c:pt idx="681">
                  <c:v>0.34</c:v>
                </c:pt>
                <c:pt idx="682">
                  <c:v>0.33900000000000002</c:v>
                </c:pt>
                <c:pt idx="683">
                  <c:v>0.33900000000000002</c:v>
                </c:pt>
                <c:pt idx="684">
                  <c:v>0.23100000000000001</c:v>
                </c:pt>
                <c:pt idx="685">
                  <c:v>0.38600000000000001</c:v>
                </c:pt>
                <c:pt idx="686">
                  <c:v>0.35699999999999998</c:v>
                </c:pt>
                <c:pt idx="687">
                  <c:v>0.34300000000000003</c:v>
                </c:pt>
                <c:pt idx="688">
                  <c:v>0.34</c:v>
                </c:pt>
                <c:pt idx="689">
                  <c:v>0.34</c:v>
                </c:pt>
                <c:pt idx="690">
                  <c:v>0.33900000000000002</c:v>
                </c:pt>
                <c:pt idx="691">
                  <c:v>0.33900000000000002</c:v>
                </c:pt>
                <c:pt idx="692">
                  <c:v>0.34</c:v>
                </c:pt>
                <c:pt idx="693">
                  <c:v>0.34</c:v>
                </c:pt>
                <c:pt idx="694">
                  <c:v>0.34</c:v>
                </c:pt>
                <c:pt idx="695">
                  <c:v>0.33900000000000002</c:v>
                </c:pt>
                <c:pt idx="696">
                  <c:v>0.34100000000000003</c:v>
                </c:pt>
                <c:pt idx="697">
                  <c:v>0.33700000000000002</c:v>
                </c:pt>
                <c:pt idx="698">
                  <c:v>0.33900000000000002</c:v>
                </c:pt>
                <c:pt idx="699">
                  <c:v>0.33800000000000002</c:v>
                </c:pt>
                <c:pt idx="700">
                  <c:v>0.33800000000000002</c:v>
                </c:pt>
                <c:pt idx="701">
                  <c:v>0.33800000000000002</c:v>
                </c:pt>
                <c:pt idx="702">
                  <c:v>0.34</c:v>
                </c:pt>
                <c:pt idx="703">
                  <c:v>0.33800000000000002</c:v>
                </c:pt>
                <c:pt idx="704">
                  <c:v>0.33900000000000002</c:v>
                </c:pt>
                <c:pt idx="705">
                  <c:v>0.33900000000000002</c:v>
                </c:pt>
                <c:pt idx="706">
                  <c:v>0.34</c:v>
                </c:pt>
                <c:pt idx="707">
                  <c:v>0.33900000000000002</c:v>
                </c:pt>
                <c:pt idx="708">
                  <c:v>0.33800000000000002</c:v>
                </c:pt>
                <c:pt idx="709">
                  <c:v>0.33900000000000002</c:v>
                </c:pt>
                <c:pt idx="710">
                  <c:v>0.33800000000000002</c:v>
                </c:pt>
                <c:pt idx="711">
                  <c:v>0.34100000000000003</c:v>
                </c:pt>
                <c:pt idx="712">
                  <c:v>0.33700000000000002</c:v>
                </c:pt>
                <c:pt idx="713">
                  <c:v>0.34100000000000003</c:v>
                </c:pt>
                <c:pt idx="714">
                  <c:v>0.33900000000000002</c:v>
                </c:pt>
                <c:pt idx="715">
                  <c:v>0.40600000000000003</c:v>
                </c:pt>
                <c:pt idx="716">
                  <c:v>0.35799999999999998</c:v>
                </c:pt>
                <c:pt idx="717">
                  <c:v>0.34399999999999997</c:v>
                </c:pt>
                <c:pt idx="718">
                  <c:v>0.34399999999999997</c:v>
                </c:pt>
                <c:pt idx="719">
                  <c:v>0.34</c:v>
                </c:pt>
                <c:pt idx="720">
                  <c:v>0.34</c:v>
                </c:pt>
                <c:pt idx="721">
                  <c:v>0.33800000000000002</c:v>
                </c:pt>
                <c:pt idx="722">
                  <c:v>0.33800000000000002</c:v>
                </c:pt>
                <c:pt idx="723">
                  <c:v>0.33800000000000002</c:v>
                </c:pt>
                <c:pt idx="724">
                  <c:v>0.33800000000000002</c:v>
                </c:pt>
                <c:pt idx="725">
                  <c:v>0.33800000000000002</c:v>
                </c:pt>
                <c:pt idx="726">
                  <c:v>0.34</c:v>
                </c:pt>
                <c:pt idx="727">
                  <c:v>0.33900000000000002</c:v>
                </c:pt>
                <c:pt idx="728">
                  <c:v>0.34</c:v>
                </c:pt>
                <c:pt idx="729">
                  <c:v>0.33900000000000002</c:v>
                </c:pt>
                <c:pt idx="730">
                  <c:v>0.34</c:v>
                </c:pt>
                <c:pt idx="731">
                  <c:v>0.34</c:v>
                </c:pt>
                <c:pt idx="732">
                  <c:v>0.33900000000000002</c:v>
                </c:pt>
                <c:pt idx="733">
                  <c:v>0.34</c:v>
                </c:pt>
                <c:pt idx="734">
                  <c:v>0.34200000000000003</c:v>
                </c:pt>
                <c:pt idx="735">
                  <c:v>0.33900000000000002</c:v>
                </c:pt>
                <c:pt idx="736">
                  <c:v>0.33800000000000002</c:v>
                </c:pt>
                <c:pt idx="737">
                  <c:v>0.33900000000000002</c:v>
                </c:pt>
                <c:pt idx="738">
                  <c:v>0.34</c:v>
                </c:pt>
                <c:pt idx="739">
                  <c:v>0.34</c:v>
                </c:pt>
                <c:pt idx="740">
                  <c:v>0.33500000000000002</c:v>
                </c:pt>
                <c:pt idx="741">
                  <c:v>0.34100000000000003</c:v>
                </c:pt>
                <c:pt idx="742">
                  <c:v>0.34</c:v>
                </c:pt>
                <c:pt idx="743">
                  <c:v>0.33800000000000002</c:v>
                </c:pt>
                <c:pt idx="744">
                  <c:v>0.33800000000000002</c:v>
                </c:pt>
                <c:pt idx="745">
                  <c:v>0.432</c:v>
                </c:pt>
                <c:pt idx="746">
                  <c:v>0.36699999999999999</c:v>
                </c:pt>
                <c:pt idx="747">
                  <c:v>0.34799999999999998</c:v>
                </c:pt>
                <c:pt idx="748">
                  <c:v>0.34200000000000003</c:v>
                </c:pt>
                <c:pt idx="749">
                  <c:v>0.33800000000000002</c:v>
                </c:pt>
                <c:pt idx="750">
                  <c:v>0.33900000000000002</c:v>
                </c:pt>
                <c:pt idx="751">
                  <c:v>0.33900000000000002</c:v>
                </c:pt>
                <c:pt idx="752">
                  <c:v>0.34</c:v>
                </c:pt>
                <c:pt idx="753">
                  <c:v>0.33800000000000002</c:v>
                </c:pt>
                <c:pt idx="754">
                  <c:v>0.33800000000000002</c:v>
                </c:pt>
                <c:pt idx="755">
                  <c:v>0.33700000000000002</c:v>
                </c:pt>
                <c:pt idx="756">
                  <c:v>0.33900000000000002</c:v>
                </c:pt>
                <c:pt idx="757">
                  <c:v>0.34</c:v>
                </c:pt>
                <c:pt idx="758">
                  <c:v>0.33800000000000002</c:v>
                </c:pt>
                <c:pt idx="759">
                  <c:v>0.33900000000000002</c:v>
                </c:pt>
                <c:pt idx="760">
                  <c:v>0.34</c:v>
                </c:pt>
                <c:pt idx="761">
                  <c:v>0.33800000000000002</c:v>
                </c:pt>
                <c:pt idx="762">
                  <c:v>0.34100000000000003</c:v>
                </c:pt>
                <c:pt idx="763">
                  <c:v>0.34200000000000003</c:v>
                </c:pt>
                <c:pt idx="764">
                  <c:v>0.34</c:v>
                </c:pt>
                <c:pt idx="765">
                  <c:v>0.33800000000000002</c:v>
                </c:pt>
                <c:pt idx="766">
                  <c:v>0.33800000000000002</c:v>
                </c:pt>
                <c:pt idx="767">
                  <c:v>0.33700000000000002</c:v>
                </c:pt>
                <c:pt idx="768">
                  <c:v>0.34100000000000003</c:v>
                </c:pt>
                <c:pt idx="769">
                  <c:v>0.33900000000000002</c:v>
                </c:pt>
                <c:pt idx="770">
                  <c:v>0.34</c:v>
                </c:pt>
                <c:pt idx="771">
                  <c:v>0.34100000000000003</c:v>
                </c:pt>
                <c:pt idx="772">
                  <c:v>0.34</c:v>
                </c:pt>
                <c:pt idx="773">
                  <c:v>0.34100000000000003</c:v>
                </c:pt>
                <c:pt idx="774">
                  <c:v>0.33700000000000002</c:v>
                </c:pt>
                <c:pt idx="775">
                  <c:v>0.32700000000000001</c:v>
                </c:pt>
                <c:pt idx="776">
                  <c:v>0.38</c:v>
                </c:pt>
                <c:pt idx="777">
                  <c:v>0.35099999999999998</c:v>
                </c:pt>
                <c:pt idx="778">
                  <c:v>0.34300000000000003</c:v>
                </c:pt>
                <c:pt idx="779">
                  <c:v>0.33700000000000002</c:v>
                </c:pt>
                <c:pt idx="780">
                  <c:v>0.33900000000000002</c:v>
                </c:pt>
                <c:pt idx="781">
                  <c:v>0.33800000000000002</c:v>
                </c:pt>
                <c:pt idx="782">
                  <c:v>0.34</c:v>
                </c:pt>
                <c:pt idx="783">
                  <c:v>0.33900000000000002</c:v>
                </c:pt>
                <c:pt idx="784">
                  <c:v>0.33900000000000002</c:v>
                </c:pt>
                <c:pt idx="785">
                  <c:v>0.33900000000000002</c:v>
                </c:pt>
                <c:pt idx="786">
                  <c:v>0.33800000000000002</c:v>
                </c:pt>
                <c:pt idx="787">
                  <c:v>0.34</c:v>
                </c:pt>
                <c:pt idx="788">
                  <c:v>0.33900000000000002</c:v>
                </c:pt>
                <c:pt idx="789">
                  <c:v>0.33900000000000002</c:v>
                </c:pt>
                <c:pt idx="790">
                  <c:v>0.34</c:v>
                </c:pt>
                <c:pt idx="791">
                  <c:v>0.34100000000000003</c:v>
                </c:pt>
                <c:pt idx="792">
                  <c:v>0.33800000000000002</c:v>
                </c:pt>
                <c:pt idx="793">
                  <c:v>0.33900000000000002</c:v>
                </c:pt>
                <c:pt idx="794">
                  <c:v>0.33800000000000002</c:v>
                </c:pt>
                <c:pt idx="795">
                  <c:v>0.33700000000000002</c:v>
                </c:pt>
                <c:pt idx="796">
                  <c:v>0.33900000000000002</c:v>
                </c:pt>
                <c:pt idx="797">
                  <c:v>0.33700000000000002</c:v>
                </c:pt>
                <c:pt idx="798">
                  <c:v>0.33700000000000002</c:v>
                </c:pt>
                <c:pt idx="799">
                  <c:v>0.33900000000000002</c:v>
                </c:pt>
                <c:pt idx="800">
                  <c:v>0.33800000000000002</c:v>
                </c:pt>
                <c:pt idx="801">
                  <c:v>0.33900000000000002</c:v>
                </c:pt>
                <c:pt idx="802">
                  <c:v>0.33800000000000002</c:v>
                </c:pt>
                <c:pt idx="803">
                  <c:v>0.33900000000000002</c:v>
                </c:pt>
                <c:pt idx="804">
                  <c:v>0.34100000000000003</c:v>
                </c:pt>
                <c:pt idx="805">
                  <c:v>0.60499999999999998</c:v>
                </c:pt>
                <c:pt idx="806">
                  <c:v>0.39500000000000002</c:v>
                </c:pt>
                <c:pt idx="807">
                  <c:v>0.35799999999999998</c:v>
                </c:pt>
                <c:pt idx="808">
                  <c:v>0.34499999999999997</c:v>
                </c:pt>
                <c:pt idx="809">
                  <c:v>0.34100000000000003</c:v>
                </c:pt>
                <c:pt idx="810">
                  <c:v>0.33900000000000002</c:v>
                </c:pt>
                <c:pt idx="811">
                  <c:v>0.33900000000000002</c:v>
                </c:pt>
                <c:pt idx="812">
                  <c:v>0.34100000000000003</c:v>
                </c:pt>
                <c:pt idx="813">
                  <c:v>0.33900000000000002</c:v>
                </c:pt>
                <c:pt idx="814">
                  <c:v>0.33800000000000002</c:v>
                </c:pt>
                <c:pt idx="815">
                  <c:v>0.33800000000000002</c:v>
                </c:pt>
                <c:pt idx="816">
                  <c:v>0.33800000000000002</c:v>
                </c:pt>
                <c:pt idx="817">
                  <c:v>0.34</c:v>
                </c:pt>
                <c:pt idx="818">
                  <c:v>0.34</c:v>
                </c:pt>
                <c:pt idx="819">
                  <c:v>0.33900000000000002</c:v>
                </c:pt>
                <c:pt idx="820">
                  <c:v>0.33900000000000002</c:v>
                </c:pt>
                <c:pt idx="821">
                  <c:v>0.34</c:v>
                </c:pt>
                <c:pt idx="822">
                  <c:v>0.33600000000000002</c:v>
                </c:pt>
                <c:pt idx="823">
                  <c:v>0.33900000000000002</c:v>
                </c:pt>
                <c:pt idx="824">
                  <c:v>0.33500000000000002</c:v>
                </c:pt>
                <c:pt idx="825">
                  <c:v>0.33800000000000002</c:v>
                </c:pt>
                <c:pt idx="826">
                  <c:v>0.33700000000000002</c:v>
                </c:pt>
                <c:pt idx="827">
                  <c:v>0.33800000000000002</c:v>
                </c:pt>
                <c:pt idx="828">
                  <c:v>0.34100000000000003</c:v>
                </c:pt>
                <c:pt idx="829">
                  <c:v>0.33600000000000002</c:v>
                </c:pt>
                <c:pt idx="830">
                  <c:v>0.33600000000000002</c:v>
                </c:pt>
                <c:pt idx="831">
                  <c:v>0.33800000000000002</c:v>
                </c:pt>
                <c:pt idx="832">
                  <c:v>0.33800000000000002</c:v>
                </c:pt>
                <c:pt idx="833">
                  <c:v>0.34</c:v>
                </c:pt>
                <c:pt idx="834">
                  <c:v>0.33800000000000002</c:v>
                </c:pt>
                <c:pt idx="835">
                  <c:v>0.33500000000000002</c:v>
                </c:pt>
                <c:pt idx="836">
                  <c:v>0.42</c:v>
                </c:pt>
                <c:pt idx="837">
                  <c:v>0.35899999999999999</c:v>
                </c:pt>
                <c:pt idx="838">
                  <c:v>0.34200000000000003</c:v>
                </c:pt>
                <c:pt idx="839">
                  <c:v>0.33800000000000002</c:v>
                </c:pt>
                <c:pt idx="840">
                  <c:v>0.33700000000000002</c:v>
                </c:pt>
                <c:pt idx="841">
                  <c:v>0.33600000000000002</c:v>
                </c:pt>
                <c:pt idx="842">
                  <c:v>0.33900000000000002</c:v>
                </c:pt>
                <c:pt idx="843">
                  <c:v>0.33800000000000002</c:v>
                </c:pt>
                <c:pt idx="844">
                  <c:v>0.33700000000000002</c:v>
                </c:pt>
                <c:pt idx="845">
                  <c:v>0.33700000000000002</c:v>
                </c:pt>
                <c:pt idx="846">
                  <c:v>0.33600000000000002</c:v>
                </c:pt>
                <c:pt idx="847">
                  <c:v>0.33800000000000002</c:v>
                </c:pt>
                <c:pt idx="848">
                  <c:v>0.33500000000000002</c:v>
                </c:pt>
                <c:pt idx="849">
                  <c:v>0.34</c:v>
                </c:pt>
                <c:pt idx="850">
                  <c:v>0.33500000000000002</c:v>
                </c:pt>
                <c:pt idx="851">
                  <c:v>0.33700000000000002</c:v>
                </c:pt>
                <c:pt idx="852">
                  <c:v>0.33700000000000002</c:v>
                </c:pt>
                <c:pt idx="853">
                  <c:v>0.33600000000000002</c:v>
                </c:pt>
                <c:pt idx="854">
                  <c:v>0.33700000000000002</c:v>
                </c:pt>
                <c:pt idx="855">
                  <c:v>0.33800000000000002</c:v>
                </c:pt>
                <c:pt idx="856">
                  <c:v>0.33700000000000002</c:v>
                </c:pt>
                <c:pt idx="857">
                  <c:v>0.34</c:v>
                </c:pt>
                <c:pt idx="858">
                  <c:v>0.33700000000000002</c:v>
                </c:pt>
                <c:pt idx="859">
                  <c:v>0.33800000000000002</c:v>
                </c:pt>
                <c:pt idx="860">
                  <c:v>0.33900000000000002</c:v>
                </c:pt>
                <c:pt idx="861">
                  <c:v>0.33500000000000002</c:v>
                </c:pt>
                <c:pt idx="862">
                  <c:v>0.33700000000000002</c:v>
                </c:pt>
                <c:pt idx="863">
                  <c:v>0.33500000000000002</c:v>
                </c:pt>
                <c:pt idx="864">
                  <c:v>0.33700000000000002</c:v>
                </c:pt>
                <c:pt idx="865">
                  <c:v>0.33900000000000002</c:v>
                </c:pt>
                <c:pt idx="866">
                  <c:v>0.40600000000000003</c:v>
                </c:pt>
                <c:pt idx="867">
                  <c:v>0.35799999999999998</c:v>
                </c:pt>
                <c:pt idx="868">
                  <c:v>0.34100000000000003</c:v>
                </c:pt>
                <c:pt idx="869">
                  <c:v>0.33700000000000002</c:v>
                </c:pt>
                <c:pt idx="870">
                  <c:v>0.33500000000000002</c:v>
                </c:pt>
                <c:pt idx="871">
                  <c:v>0.33500000000000002</c:v>
                </c:pt>
                <c:pt idx="872">
                  <c:v>0.33400000000000002</c:v>
                </c:pt>
                <c:pt idx="873">
                  <c:v>0.33700000000000002</c:v>
                </c:pt>
                <c:pt idx="874">
                  <c:v>0.33500000000000002</c:v>
                </c:pt>
                <c:pt idx="875">
                  <c:v>0.33300000000000002</c:v>
                </c:pt>
                <c:pt idx="876">
                  <c:v>0.33400000000000002</c:v>
                </c:pt>
                <c:pt idx="877">
                  <c:v>0.33500000000000002</c:v>
                </c:pt>
                <c:pt idx="878">
                  <c:v>0.33200000000000002</c:v>
                </c:pt>
                <c:pt idx="879">
                  <c:v>0.33700000000000002</c:v>
                </c:pt>
                <c:pt idx="880">
                  <c:v>0.33600000000000002</c:v>
                </c:pt>
                <c:pt idx="881">
                  <c:v>0.33300000000000002</c:v>
                </c:pt>
                <c:pt idx="882">
                  <c:v>0.33200000000000002</c:v>
                </c:pt>
                <c:pt idx="883">
                  <c:v>0.33400000000000002</c:v>
                </c:pt>
                <c:pt idx="884">
                  <c:v>0.33200000000000002</c:v>
                </c:pt>
                <c:pt idx="885">
                  <c:v>0.33300000000000002</c:v>
                </c:pt>
                <c:pt idx="886">
                  <c:v>0.33400000000000002</c:v>
                </c:pt>
                <c:pt idx="887">
                  <c:v>0.33500000000000002</c:v>
                </c:pt>
                <c:pt idx="888">
                  <c:v>0.33200000000000002</c:v>
                </c:pt>
                <c:pt idx="889">
                  <c:v>0.33400000000000002</c:v>
                </c:pt>
                <c:pt idx="890">
                  <c:v>0.33500000000000002</c:v>
                </c:pt>
                <c:pt idx="891">
                  <c:v>0.33200000000000002</c:v>
                </c:pt>
                <c:pt idx="892">
                  <c:v>0.33200000000000002</c:v>
                </c:pt>
                <c:pt idx="893">
                  <c:v>0.33300000000000002</c:v>
                </c:pt>
                <c:pt idx="894">
                  <c:v>0.33</c:v>
                </c:pt>
                <c:pt idx="895">
                  <c:v>0.33</c:v>
                </c:pt>
                <c:pt idx="896">
                  <c:v>0.50900000000000001</c:v>
                </c:pt>
                <c:pt idx="897">
                  <c:v>0.33300000000000002</c:v>
                </c:pt>
                <c:pt idx="898">
                  <c:v>0.33100000000000002</c:v>
                </c:pt>
                <c:pt idx="899">
                  <c:v>0.33</c:v>
                </c:pt>
                <c:pt idx="900">
                  <c:v>0.32700000000000001</c:v>
                </c:pt>
                <c:pt idx="901">
                  <c:v>0.32700000000000001</c:v>
                </c:pt>
                <c:pt idx="902">
                  <c:v>0.32700000000000001</c:v>
                </c:pt>
                <c:pt idx="903">
                  <c:v>0.32700000000000001</c:v>
                </c:pt>
                <c:pt idx="904">
                  <c:v>0.32800000000000001</c:v>
                </c:pt>
                <c:pt idx="905">
                  <c:v>0.32700000000000001</c:v>
                </c:pt>
                <c:pt idx="906">
                  <c:v>0.32300000000000001</c:v>
                </c:pt>
                <c:pt idx="907">
                  <c:v>0.32500000000000001</c:v>
                </c:pt>
                <c:pt idx="908">
                  <c:v>0.32500000000000001</c:v>
                </c:pt>
                <c:pt idx="909">
                  <c:v>0.32400000000000001</c:v>
                </c:pt>
                <c:pt idx="910">
                  <c:v>0.32300000000000001</c:v>
                </c:pt>
                <c:pt idx="911">
                  <c:v>0.32200000000000001</c:v>
                </c:pt>
                <c:pt idx="912">
                  <c:v>0.32100000000000001</c:v>
                </c:pt>
                <c:pt idx="913">
                  <c:v>0.32200000000000001</c:v>
                </c:pt>
                <c:pt idx="914">
                  <c:v>0.32</c:v>
                </c:pt>
                <c:pt idx="915">
                  <c:v>0.32</c:v>
                </c:pt>
                <c:pt idx="916">
                  <c:v>0.318</c:v>
                </c:pt>
                <c:pt idx="917">
                  <c:v>0.318</c:v>
                </c:pt>
                <c:pt idx="918">
                  <c:v>0.317</c:v>
                </c:pt>
                <c:pt idx="919">
                  <c:v>0.316</c:v>
                </c:pt>
                <c:pt idx="920">
                  <c:v>0.314</c:v>
                </c:pt>
                <c:pt idx="921">
                  <c:v>0.317</c:v>
                </c:pt>
                <c:pt idx="922">
                  <c:v>0.314</c:v>
                </c:pt>
                <c:pt idx="923">
                  <c:v>0.313</c:v>
                </c:pt>
                <c:pt idx="924">
                  <c:v>0.312</c:v>
                </c:pt>
                <c:pt idx="925">
                  <c:v>0.31</c:v>
                </c:pt>
                <c:pt idx="926">
                  <c:v>0.31</c:v>
                </c:pt>
                <c:pt idx="927">
                  <c:v>0.312</c:v>
                </c:pt>
                <c:pt idx="928">
                  <c:v>0.308</c:v>
                </c:pt>
                <c:pt idx="929">
                  <c:v>0.309</c:v>
                </c:pt>
                <c:pt idx="930">
                  <c:v>0.307</c:v>
                </c:pt>
                <c:pt idx="931">
                  <c:v>0.30399999999999999</c:v>
                </c:pt>
                <c:pt idx="932">
                  <c:v>0.30299999999999999</c:v>
                </c:pt>
                <c:pt idx="933">
                  <c:v>0.30099999999999999</c:v>
                </c:pt>
                <c:pt idx="934">
                  <c:v>0.29899999999999999</c:v>
                </c:pt>
                <c:pt idx="935">
                  <c:v>0.30099999999999999</c:v>
                </c:pt>
                <c:pt idx="936">
                  <c:v>0.29699999999999999</c:v>
                </c:pt>
                <c:pt idx="937">
                  <c:v>0.29599999999999999</c:v>
                </c:pt>
                <c:pt idx="938">
                  <c:v>0.29399999999999998</c:v>
                </c:pt>
                <c:pt idx="939">
                  <c:v>0.29199999999999998</c:v>
                </c:pt>
                <c:pt idx="940">
                  <c:v>0.28999999999999998</c:v>
                </c:pt>
                <c:pt idx="941">
                  <c:v>0.28799999999999998</c:v>
                </c:pt>
                <c:pt idx="942">
                  <c:v>0.28799999999999998</c:v>
                </c:pt>
                <c:pt idx="943">
                  <c:v>0.28399999999999997</c:v>
                </c:pt>
                <c:pt idx="944">
                  <c:v>0.28399999999999997</c:v>
                </c:pt>
                <c:pt idx="945">
                  <c:v>0.28199999999999997</c:v>
                </c:pt>
                <c:pt idx="946">
                  <c:v>0.28199999999999997</c:v>
                </c:pt>
                <c:pt idx="947">
                  <c:v>0.27900000000000003</c:v>
                </c:pt>
                <c:pt idx="948">
                  <c:v>0.27900000000000003</c:v>
                </c:pt>
                <c:pt idx="949">
                  <c:v>0.27500000000000002</c:v>
                </c:pt>
                <c:pt idx="950">
                  <c:v>0.27700000000000002</c:v>
                </c:pt>
                <c:pt idx="951">
                  <c:v>0.27400000000000002</c:v>
                </c:pt>
                <c:pt idx="952">
                  <c:v>0.27400000000000002</c:v>
                </c:pt>
                <c:pt idx="953">
                  <c:v>0.27</c:v>
                </c:pt>
                <c:pt idx="954">
                  <c:v>0.27</c:v>
                </c:pt>
                <c:pt idx="955">
                  <c:v>0.26800000000000002</c:v>
                </c:pt>
                <c:pt idx="956">
                  <c:v>0.26800000000000002</c:v>
                </c:pt>
                <c:pt idx="957">
                  <c:v>0.27100000000000002</c:v>
                </c:pt>
                <c:pt idx="958">
                  <c:v>0.27</c:v>
                </c:pt>
                <c:pt idx="959">
                  <c:v>0.26700000000000002</c:v>
                </c:pt>
                <c:pt idx="960">
                  <c:v>0.26400000000000001</c:v>
                </c:pt>
                <c:pt idx="961">
                  <c:v>0.26200000000000001</c:v>
                </c:pt>
                <c:pt idx="962">
                  <c:v>0.26</c:v>
                </c:pt>
                <c:pt idx="963">
                  <c:v>0.25900000000000001</c:v>
                </c:pt>
                <c:pt idx="964">
                  <c:v>0.25900000000000001</c:v>
                </c:pt>
                <c:pt idx="965">
                  <c:v>0.25900000000000001</c:v>
                </c:pt>
                <c:pt idx="966">
                  <c:v>0.25800000000000001</c:v>
                </c:pt>
                <c:pt idx="967">
                  <c:v>0.25600000000000001</c:v>
                </c:pt>
                <c:pt idx="968">
                  <c:v>0.25600000000000001</c:v>
                </c:pt>
                <c:pt idx="969">
                  <c:v>0.254</c:v>
                </c:pt>
                <c:pt idx="970">
                  <c:v>0.253</c:v>
                </c:pt>
                <c:pt idx="971">
                  <c:v>0.25</c:v>
                </c:pt>
                <c:pt idx="972">
                  <c:v>0.25</c:v>
                </c:pt>
                <c:pt idx="973">
                  <c:v>0.248</c:v>
                </c:pt>
                <c:pt idx="974">
                  <c:v>0.247</c:v>
                </c:pt>
                <c:pt idx="975">
                  <c:v>0.249</c:v>
                </c:pt>
                <c:pt idx="976">
                  <c:v>0.247</c:v>
                </c:pt>
                <c:pt idx="977">
                  <c:v>0.247</c:v>
                </c:pt>
                <c:pt idx="978">
                  <c:v>0.245</c:v>
                </c:pt>
                <c:pt idx="979">
                  <c:v>0.245</c:v>
                </c:pt>
                <c:pt idx="980">
                  <c:v>0.245</c:v>
                </c:pt>
                <c:pt idx="981">
                  <c:v>0.24399999999999999</c:v>
                </c:pt>
                <c:pt idx="982">
                  <c:v>0.24299999999999999</c:v>
                </c:pt>
                <c:pt idx="983">
                  <c:v>0.24299999999999999</c:v>
                </c:pt>
                <c:pt idx="984">
                  <c:v>0.24299999999999999</c:v>
                </c:pt>
                <c:pt idx="985">
                  <c:v>0.24099999999999999</c:v>
                </c:pt>
                <c:pt idx="986">
                  <c:v>0.24099999999999999</c:v>
                </c:pt>
                <c:pt idx="987">
                  <c:v>0.25700000000000001</c:v>
                </c:pt>
                <c:pt idx="988">
                  <c:v>0.24199999999999999</c:v>
                </c:pt>
                <c:pt idx="989">
                  <c:v>0.23899999999999999</c:v>
                </c:pt>
                <c:pt idx="990">
                  <c:v>0.23899999999999999</c:v>
                </c:pt>
                <c:pt idx="991">
                  <c:v>0.24</c:v>
                </c:pt>
                <c:pt idx="992">
                  <c:v>0.23799999999999999</c:v>
                </c:pt>
                <c:pt idx="993">
                  <c:v>0.23799999999999999</c:v>
                </c:pt>
                <c:pt idx="994">
                  <c:v>0.23799999999999999</c:v>
                </c:pt>
                <c:pt idx="995">
                  <c:v>0.23599999999999999</c:v>
                </c:pt>
                <c:pt idx="996">
                  <c:v>0.23899999999999999</c:v>
                </c:pt>
                <c:pt idx="997">
                  <c:v>0.23799999999999999</c:v>
                </c:pt>
                <c:pt idx="998">
                  <c:v>0.23599999999999999</c:v>
                </c:pt>
                <c:pt idx="999">
                  <c:v>0.23799999999999999</c:v>
                </c:pt>
                <c:pt idx="1000">
                  <c:v>0.23699999999999999</c:v>
                </c:pt>
                <c:pt idx="1001">
                  <c:v>0.23599999999999999</c:v>
                </c:pt>
                <c:pt idx="1002">
                  <c:v>0.23599999999999999</c:v>
                </c:pt>
                <c:pt idx="1003">
                  <c:v>0.23499999999999999</c:v>
                </c:pt>
                <c:pt idx="1004">
                  <c:v>0.23499999999999999</c:v>
                </c:pt>
                <c:pt idx="1005">
                  <c:v>0.23400000000000001</c:v>
                </c:pt>
                <c:pt idx="1006">
                  <c:v>0.23300000000000001</c:v>
                </c:pt>
                <c:pt idx="1007">
                  <c:v>0.23599999999999999</c:v>
                </c:pt>
                <c:pt idx="1008">
                  <c:v>0.23400000000000001</c:v>
                </c:pt>
                <c:pt idx="1009">
                  <c:v>0.23499999999999999</c:v>
                </c:pt>
                <c:pt idx="1010">
                  <c:v>0.23300000000000001</c:v>
                </c:pt>
                <c:pt idx="1011">
                  <c:v>0.23300000000000001</c:v>
                </c:pt>
                <c:pt idx="1012">
                  <c:v>0.23300000000000001</c:v>
                </c:pt>
                <c:pt idx="1013">
                  <c:v>0.23200000000000001</c:v>
                </c:pt>
                <c:pt idx="1014">
                  <c:v>0.23300000000000001</c:v>
                </c:pt>
                <c:pt idx="1015">
                  <c:v>0.23100000000000001</c:v>
                </c:pt>
                <c:pt idx="1016">
                  <c:v>0.23200000000000001</c:v>
                </c:pt>
                <c:pt idx="1017">
                  <c:v>0.23200000000000001</c:v>
                </c:pt>
                <c:pt idx="1018">
                  <c:v>0.23300000000000001</c:v>
                </c:pt>
                <c:pt idx="1019">
                  <c:v>0.23100000000000001</c:v>
                </c:pt>
                <c:pt idx="1020">
                  <c:v>0.23100000000000001</c:v>
                </c:pt>
                <c:pt idx="1021">
                  <c:v>0.22900000000000001</c:v>
                </c:pt>
                <c:pt idx="1022">
                  <c:v>0.23100000000000001</c:v>
                </c:pt>
                <c:pt idx="1023">
                  <c:v>0.23</c:v>
                </c:pt>
                <c:pt idx="1024">
                  <c:v>0.23100000000000001</c:v>
                </c:pt>
                <c:pt idx="1025">
                  <c:v>0.23200000000000001</c:v>
                </c:pt>
                <c:pt idx="1026">
                  <c:v>0.23</c:v>
                </c:pt>
                <c:pt idx="1027">
                  <c:v>0.22900000000000001</c:v>
                </c:pt>
                <c:pt idx="1028">
                  <c:v>0.22800000000000001</c:v>
                </c:pt>
                <c:pt idx="1029">
                  <c:v>0.22800000000000001</c:v>
                </c:pt>
                <c:pt idx="1030">
                  <c:v>0.22900000000000001</c:v>
                </c:pt>
                <c:pt idx="1031">
                  <c:v>0.22800000000000001</c:v>
                </c:pt>
                <c:pt idx="1032">
                  <c:v>0.22900000000000001</c:v>
                </c:pt>
                <c:pt idx="1033">
                  <c:v>0.22900000000000001</c:v>
                </c:pt>
                <c:pt idx="1034">
                  <c:v>0.22700000000000001</c:v>
                </c:pt>
                <c:pt idx="1035">
                  <c:v>0.22800000000000001</c:v>
                </c:pt>
                <c:pt idx="1036">
                  <c:v>0.22700000000000001</c:v>
                </c:pt>
                <c:pt idx="1037">
                  <c:v>0.22800000000000001</c:v>
                </c:pt>
                <c:pt idx="1038">
                  <c:v>0.22800000000000001</c:v>
                </c:pt>
                <c:pt idx="1039">
                  <c:v>0.22700000000000001</c:v>
                </c:pt>
                <c:pt idx="1040">
                  <c:v>0.22600000000000001</c:v>
                </c:pt>
                <c:pt idx="1041">
                  <c:v>0.22700000000000001</c:v>
                </c:pt>
                <c:pt idx="1042">
                  <c:v>0.22800000000000001</c:v>
                </c:pt>
                <c:pt idx="1043">
                  <c:v>0.22700000000000001</c:v>
                </c:pt>
                <c:pt idx="1044">
                  <c:v>0.22800000000000001</c:v>
                </c:pt>
                <c:pt idx="1045">
                  <c:v>0.22800000000000001</c:v>
                </c:pt>
                <c:pt idx="1046">
                  <c:v>0.22600000000000001</c:v>
                </c:pt>
                <c:pt idx="1047">
                  <c:v>0.22600000000000001</c:v>
                </c:pt>
                <c:pt idx="1048">
                  <c:v>0.22600000000000001</c:v>
                </c:pt>
                <c:pt idx="1049">
                  <c:v>0.22700000000000001</c:v>
                </c:pt>
                <c:pt idx="1050">
                  <c:v>0.22600000000000001</c:v>
                </c:pt>
                <c:pt idx="1051">
                  <c:v>0.22600000000000001</c:v>
                </c:pt>
                <c:pt idx="1052">
                  <c:v>0.22600000000000001</c:v>
                </c:pt>
                <c:pt idx="1053">
                  <c:v>0.22600000000000001</c:v>
                </c:pt>
                <c:pt idx="1054">
                  <c:v>0.22600000000000001</c:v>
                </c:pt>
                <c:pt idx="1055">
                  <c:v>0.22500000000000001</c:v>
                </c:pt>
                <c:pt idx="1056">
                  <c:v>0.22800000000000001</c:v>
                </c:pt>
                <c:pt idx="1057">
                  <c:v>0.22500000000000001</c:v>
                </c:pt>
                <c:pt idx="1058">
                  <c:v>0.22800000000000001</c:v>
                </c:pt>
                <c:pt idx="1059">
                  <c:v>0.22600000000000001</c:v>
                </c:pt>
                <c:pt idx="1060">
                  <c:v>0.22600000000000001</c:v>
                </c:pt>
                <c:pt idx="1061">
                  <c:v>0.22700000000000001</c:v>
                </c:pt>
                <c:pt idx="1062">
                  <c:v>0.22500000000000001</c:v>
                </c:pt>
                <c:pt idx="1063">
                  <c:v>0.22600000000000001</c:v>
                </c:pt>
                <c:pt idx="1064">
                  <c:v>0.224</c:v>
                </c:pt>
                <c:pt idx="1065">
                  <c:v>0.224</c:v>
                </c:pt>
                <c:pt idx="1066">
                  <c:v>0.22600000000000001</c:v>
                </c:pt>
                <c:pt idx="1067">
                  <c:v>0.22500000000000001</c:v>
                </c:pt>
                <c:pt idx="1068">
                  <c:v>0.22600000000000001</c:v>
                </c:pt>
                <c:pt idx="1069">
                  <c:v>0.224</c:v>
                </c:pt>
                <c:pt idx="1070">
                  <c:v>0.22500000000000001</c:v>
                </c:pt>
                <c:pt idx="1071">
                  <c:v>0.22600000000000001</c:v>
                </c:pt>
                <c:pt idx="1072">
                  <c:v>0.22600000000000001</c:v>
                </c:pt>
                <c:pt idx="1073">
                  <c:v>0.22600000000000001</c:v>
                </c:pt>
                <c:pt idx="1074">
                  <c:v>0.224</c:v>
                </c:pt>
                <c:pt idx="1075">
                  <c:v>0.223</c:v>
                </c:pt>
                <c:pt idx="1076">
                  <c:v>0.22500000000000001</c:v>
                </c:pt>
                <c:pt idx="1077">
                  <c:v>0.223</c:v>
                </c:pt>
                <c:pt idx="1078">
                  <c:v>0.22600000000000001</c:v>
                </c:pt>
                <c:pt idx="1079">
                  <c:v>0.22500000000000001</c:v>
                </c:pt>
                <c:pt idx="1080">
                  <c:v>0.224</c:v>
                </c:pt>
                <c:pt idx="1081">
                  <c:v>0.22800000000000001</c:v>
                </c:pt>
                <c:pt idx="1082">
                  <c:v>0.22500000000000001</c:v>
                </c:pt>
                <c:pt idx="1083">
                  <c:v>0.224</c:v>
                </c:pt>
                <c:pt idx="1084">
                  <c:v>0.224</c:v>
                </c:pt>
                <c:pt idx="1085">
                  <c:v>0.224</c:v>
                </c:pt>
                <c:pt idx="1086">
                  <c:v>0.22500000000000001</c:v>
                </c:pt>
                <c:pt idx="1087">
                  <c:v>0.223</c:v>
                </c:pt>
                <c:pt idx="1088">
                  <c:v>0.224</c:v>
                </c:pt>
                <c:pt idx="1089">
                  <c:v>0.224</c:v>
                </c:pt>
                <c:pt idx="1090">
                  <c:v>0.22500000000000001</c:v>
                </c:pt>
                <c:pt idx="1091">
                  <c:v>0.224</c:v>
                </c:pt>
                <c:pt idx="1092">
                  <c:v>0.224</c:v>
                </c:pt>
                <c:pt idx="1093">
                  <c:v>0.224</c:v>
                </c:pt>
                <c:pt idx="1094">
                  <c:v>0.224</c:v>
                </c:pt>
                <c:pt idx="1095">
                  <c:v>0.22500000000000001</c:v>
                </c:pt>
                <c:pt idx="1096">
                  <c:v>0.224</c:v>
                </c:pt>
                <c:pt idx="1097">
                  <c:v>0.22500000000000001</c:v>
                </c:pt>
                <c:pt idx="1098">
                  <c:v>0.22500000000000001</c:v>
                </c:pt>
                <c:pt idx="1099">
                  <c:v>0.22500000000000001</c:v>
                </c:pt>
                <c:pt idx="1100">
                  <c:v>0.224</c:v>
                </c:pt>
                <c:pt idx="1101">
                  <c:v>0.224</c:v>
                </c:pt>
                <c:pt idx="1102">
                  <c:v>0.224</c:v>
                </c:pt>
                <c:pt idx="1103">
                  <c:v>0.223</c:v>
                </c:pt>
                <c:pt idx="1104">
                  <c:v>0.22500000000000001</c:v>
                </c:pt>
                <c:pt idx="1105">
                  <c:v>0.224</c:v>
                </c:pt>
                <c:pt idx="1106">
                  <c:v>0.224</c:v>
                </c:pt>
                <c:pt idx="1107">
                  <c:v>0.223</c:v>
                </c:pt>
                <c:pt idx="1108">
                  <c:v>0.22500000000000001</c:v>
                </c:pt>
                <c:pt idx="1109">
                  <c:v>0.22500000000000001</c:v>
                </c:pt>
                <c:pt idx="1110">
                  <c:v>0.224</c:v>
                </c:pt>
                <c:pt idx="1111">
                  <c:v>0.222</c:v>
                </c:pt>
                <c:pt idx="1112">
                  <c:v>0.22500000000000001</c:v>
                </c:pt>
                <c:pt idx="1113">
                  <c:v>0.223</c:v>
                </c:pt>
                <c:pt idx="1114">
                  <c:v>0.22500000000000001</c:v>
                </c:pt>
                <c:pt idx="1115">
                  <c:v>0.224</c:v>
                </c:pt>
                <c:pt idx="1116">
                  <c:v>0.224</c:v>
                </c:pt>
                <c:pt idx="1117">
                  <c:v>0.224</c:v>
                </c:pt>
                <c:pt idx="1118">
                  <c:v>0.223</c:v>
                </c:pt>
                <c:pt idx="1119">
                  <c:v>0.224</c:v>
                </c:pt>
                <c:pt idx="1120">
                  <c:v>0.22500000000000001</c:v>
                </c:pt>
                <c:pt idx="1121">
                  <c:v>0.224</c:v>
                </c:pt>
                <c:pt idx="1122">
                  <c:v>0.223</c:v>
                </c:pt>
                <c:pt idx="1123">
                  <c:v>0.222</c:v>
                </c:pt>
                <c:pt idx="1124">
                  <c:v>0.224</c:v>
                </c:pt>
                <c:pt idx="1125">
                  <c:v>0.22500000000000001</c:v>
                </c:pt>
                <c:pt idx="1126">
                  <c:v>0.224</c:v>
                </c:pt>
                <c:pt idx="1127">
                  <c:v>0.222</c:v>
                </c:pt>
                <c:pt idx="1128">
                  <c:v>0.22600000000000001</c:v>
                </c:pt>
                <c:pt idx="1129">
                  <c:v>0.223</c:v>
                </c:pt>
                <c:pt idx="1130">
                  <c:v>0.224</c:v>
                </c:pt>
                <c:pt idx="1131">
                  <c:v>0.224</c:v>
                </c:pt>
                <c:pt idx="1132">
                  <c:v>0.223</c:v>
                </c:pt>
                <c:pt idx="1133">
                  <c:v>0.224</c:v>
                </c:pt>
                <c:pt idx="1134">
                  <c:v>0.223</c:v>
                </c:pt>
                <c:pt idx="1135">
                  <c:v>0.224</c:v>
                </c:pt>
                <c:pt idx="1136">
                  <c:v>0.224</c:v>
                </c:pt>
                <c:pt idx="1137">
                  <c:v>0.224</c:v>
                </c:pt>
                <c:pt idx="1138">
                  <c:v>0.222</c:v>
                </c:pt>
                <c:pt idx="1139">
                  <c:v>0.22600000000000001</c:v>
                </c:pt>
                <c:pt idx="1140">
                  <c:v>0.224</c:v>
                </c:pt>
                <c:pt idx="1141">
                  <c:v>0.223</c:v>
                </c:pt>
                <c:pt idx="1142">
                  <c:v>0.224</c:v>
                </c:pt>
                <c:pt idx="1143">
                  <c:v>0.222</c:v>
                </c:pt>
                <c:pt idx="1144">
                  <c:v>0.223</c:v>
                </c:pt>
                <c:pt idx="1145">
                  <c:v>0.223</c:v>
                </c:pt>
                <c:pt idx="1146">
                  <c:v>0.224</c:v>
                </c:pt>
                <c:pt idx="1147">
                  <c:v>0.222</c:v>
                </c:pt>
                <c:pt idx="1148">
                  <c:v>0.22500000000000001</c:v>
                </c:pt>
                <c:pt idx="1149">
                  <c:v>0.223</c:v>
                </c:pt>
                <c:pt idx="1150">
                  <c:v>0.223</c:v>
                </c:pt>
                <c:pt idx="1151">
                  <c:v>0.22600000000000001</c:v>
                </c:pt>
                <c:pt idx="1152">
                  <c:v>0.223</c:v>
                </c:pt>
                <c:pt idx="1153">
                  <c:v>0.224</c:v>
                </c:pt>
                <c:pt idx="1154">
                  <c:v>0.223</c:v>
                </c:pt>
                <c:pt idx="1155">
                  <c:v>0.224</c:v>
                </c:pt>
                <c:pt idx="1156">
                  <c:v>0.223</c:v>
                </c:pt>
                <c:pt idx="1157">
                  <c:v>0.224</c:v>
                </c:pt>
                <c:pt idx="1158">
                  <c:v>0.224</c:v>
                </c:pt>
                <c:pt idx="1159">
                  <c:v>0.223</c:v>
                </c:pt>
                <c:pt idx="1160">
                  <c:v>0.223</c:v>
                </c:pt>
                <c:pt idx="1161">
                  <c:v>0.224</c:v>
                </c:pt>
                <c:pt idx="1162">
                  <c:v>0.222</c:v>
                </c:pt>
                <c:pt idx="1163">
                  <c:v>0.222</c:v>
                </c:pt>
                <c:pt idx="1164">
                  <c:v>0.223</c:v>
                </c:pt>
                <c:pt idx="1165">
                  <c:v>0.222</c:v>
                </c:pt>
                <c:pt idx="1166">
                  <c:v>0.222</c:v>
                </c:pt>
                <c:pt idx="1167">
                  <c:v>0.223</c:v>
                </c:pt>
                <c:pt idx="1168">
                  <c:v>0.224</c:v>
                </c:pt>
                <c:pt idx="1169">
                  <c:v>0.224</c:v>
                </c:pt>
                <c:pt idx="1170">
                  <c:v>0.224</c:v>
                </c:pt>
                <c:pt idx="1171">
                  <c:v>0.222</c:v>
                </c:pt>
                <c:pt idx="1172">
                  <c:v>0.223</c:v>
                </c:pt>
                <c:pt idx="1173">
                  <c:v>0.223</c:v>
                </c:pt>
                <c:pt idx="1174">
                  <c:v>0.222</c:v>
                </c:pt>
                <c:pt idx="1175">
                  <c:v>0.223</c:v>
                </c:pt>
                <c:pt idx="1176">
                  <c:v>0.223</c:v>
                </c:pt>
                <c:pt idx="1177">
                  <c:v>0.222</c:v>
                </c:pt>
                <c:pt idx="1178">
                  <c:v>0.223</c:v>
                </c:pt>
                <c:pt idx="1179">
                  <c:v>0.223</c:v>
                </c:pt>
                <c:pt idx="1180">
                  <c:v>0.224</c:v>
                </c:pt>
                <c:pt idx="1181">
                  <c:v>0.223</c:v>
                </c:pt>
                <c:pt idx="1182">
                  <c:v>0.224</c:v>
                </c:pt>
                <c:pt idx="1183">
                  <c:v>0.224</c:v>
                </c:pt>
                <c:pt idx="1184">
                  <c:v>0.223</c:v>
                </c:pt>
                <c:pt idx="1185">
                  <c:v>0.223</c:v>
                </c:pt>
                <c:pt idx="1186">
                  <c:v>0.224</c:v>
                </c:pt>
                <c:pt idx="1187">
                  <c:v>0.223</c:v>
                </c:pt>
                <c:pt idx="1188">
                  <c:v>0.222</c:v>
                </c:pt>
                <c:pt idx="1189">
                  <c:v>0.223</c:v>
                </c:pt>
                <c:pt idx="1190">
                  <c:v>0.224</c:v>
                </c:pt>
                <c:pt idx="1191">
                  <c:v>0.223</c:v>
                </c:pt>
                <c:pt idx="1192">
                  <c:v>0.221</c:v>
                </c:pt>
                <c:pt idx="1193">
                  <c:v>0.223</c:v>
                </c:pt>
                <c:pt idx="1194">
                  <c:v>0.223</c:v>
                </c:pt>
                <c:pt idx="1195">
                  <c:v>0.222</c:v>
                </c:pt>
                <c:pt idx="1196">
                  <c:v>0.224</c:v>
                </c:pt>
                <c:pt idx="1197">
                  <c:v>0.223</c:v>
                </c:pt>
                <c:pt idx="1198">
                  <c:v>0.221</c:v>
                </c:pt>
                <c:pt idx="1199">
                  <c:v>0.223</c:v>
                </c:pt>
                <c:pt idx="1200">
                  <c:v>0.222</c:v>
                </c:pt>
                <c:pt idx="1201">
                  <c:v>0.222</c:v>
                </c:pt>
                <c:pt idx="1202">
                  <c:v>0.223</c:v>
                </c:pt>
                <c:pt idx="1203">
                  <c:v>0.224</c:v>
                </c:pt>
                <c:pt idx="1204">
                  <c:v>0.222</c:v>
                </c:pt>
                <c:pt idx="1205">
                  <c:v>0.222</c:v>
                </c:pt>
                <c:pt idx="1206">
                  <c:v>0.223</c:v>
                </c:pt>
                <c:pt idx="1207">
                  <c:v>0.221</c:v>
                </c:pt>
                <c:pt idx="1208">
                  <c:v>0.223</c:v>
                </c:pt>
                <c:pt idx="1209">
                  <c:v>0.22</c:v>
                </c:pt>
                <c:pt idx="1210">
                  <c:v>0.222</c:v>
                </c:pt>
                <c:pt idx="1211">
                  <c:v>0.222</c:v>
                </c:pt>
                <c:pt idx="1212">
                  <c:v>0.222</c:v>
                </c:pt>
                <c:pt idx="1213">
                  <c:v>0.222</c:v>
                </c:pt>
                <c:pt idx="1214">
                  <c:v>0.222</c:v>
                </c:pt>
                <c:pt idx="1215">
                  <c:v>0.222</c:v>
                </c:pt>
                <c:pt idx="1216">
                  <c:v>0.222</c:v>
                </c:pt>
                <c:pt idx="1217">
                  <c:v>0.222</c:v>
                </c:pt>
                <c:pt idx="1218">
                  <c:v>0.223</c:v>
                </c:pt>
                <c:pt idx="1219">
                  <c:v>0.222</c:v>
                </c:pt>
                <c:pt idx="1220">
                  <c:v>0.223</c:v>
                </c:pt>
                <c:pt idx="1221">
                  <c:v>0.224</c:v>
                </c:pt>
                <c:pt idx="1222">
                  <c:v>0.223</c:v>
                </c:pt>
                <c:pt idx="1223">
                  <c:v>0.224</c:v>
                </c:pt>
                <c:pt idx="1224">
                  <c:v>0.223</c:v>
                </c:pt>
                <c:pt idx="1225">
                  <c:v>0.222</c:v>
                </c:pt>
                <c:pt idx="1226">
                  <c:v>0.222</c:v>
                </c:pt>
                <c:pt idx="1227">
                  <c:v>0.222</c:v>
                </c:pt>
                <c:pt idx="1228">
                  <c:v>0.222</c:v>
                </c:pt>
                <c:pt idx="1229">
                  <c:v>0.222</c:v>
                </c:pt>
                <c:pt idx="1230">
                  <c:v>0.22500000000000001</c:v>
                </c:pt>
                <c:pt idx="1231">
                  <c:v>0.223</c:v>
                </c:pt>
                <c:pt idx="1232">
                  <c:v>0.22</c:v>
                </c:pt>
                <c:pt idx="1233">
                  <c:v>0.223</c:v>
                </c:pt>
                <c:pt idx="1234">
                  <c:v>0.222</c:v>
                </c:pt>
                <c:pt idx="1235">
                  <c:v>0.222</c:v>
                </c:pt>
                <c:pt idx="1236">
                  <c:v>0.223</c:v>
                </c:pt>
                <c:pt idx="1237">
                  <c:v>0.222</c:v>
                </c:pt>
                <c:pt idx="1238">
                  <c:v>0.222</c:v>
                </c:pt>
                <c:pt idx="1239">
                  <c:v>0.222</c:v>
                </c:pt>
                <c:pt idx="1240">
                  <c:v>0.221</c:v>
                </c:pt>
                <c:pt idx="1241">
                  <c:v>0.222</c:v>
                </c:pt>
                <c:pt idx="1242">
                  <c:v>0.223</c:v>
                </c:pt>
                <c:pt idx="1243">
                  <c:v>0.224</c:v>
                </c:pt>
                <c:pt idx="1244">
                  <c:v>0.222</c:v>
                </c:pt>
                <c:pt idx="1245">
                  <c:v>0.222</c:v>
                </c:pt>
                <c:pt idx="1246">
                  <c:v>0.222</c:v>
                </c:pt>
                <c:pt idx="1247">
                  <c:v>0.222</c:v>
                </c:pt>
                <c:pt idx="1248">
                  <c:v>0.221</c:v>
                </c:pt>
                <c:pt idx="1249">
                  <c:v>0.221</c:v>
                </c:pt>
                <c:pt idx="1250">
                  <c:v>0.223</c:v>
                </c:pt>
                <c:pt idx="1251">
                  <c:v>0.223</c:v>
                </c:pt>
                <c:pt idx="1252">
                  <c:v>0.224</c:v>
                </c:pt>
                <c:pt idx="1253">
                  <c:v>0.223</c:v>
                </c:pt>
                <c:pt idx="1254">
                  <c:v>0.223</c:v>
                </c:pt>
                <c:pt idx="1255">
                  <c:v>0.223</c:v>
                </c:pt>
                <c:pt idx="1256">
                  <c:v>0.222</c:v>
                </c:pt>
                <c:pt idx="1257">
                  <c:v>0.22</c:v>
                </c:pt>
                <c:pt idx="1258">
                  <c:v>0.223</c:v>
                </c:pt>
                <c:pt idx="1259">
                  <c:v>0.221</c:v>
                </c:pt>
                <c:pt idx="1260">
                  <c:v>0.19600000000000001</c:v>
                </c:pt>
                <c:pt idx="1261">
                  <c:v>0.22</c:v>
                </c:pt>
                <c:pt idx="1262">
                  <c:v>0.222</c:v>
                </c:pt>
                <c:pt idx="1263">
                  <c:v>0.222</c:v>
                </c:pt>
                <c:pt idx="1264">
                  <c:v>0.222</c:v>
                </c:pt>
                <c:pt idx="1265">
                  <c:v>0.222</c:v>
                </c:pt>
                <c:pt idx="1266">
                  <c:v>0.222</c:v>
                </c:pt>
                <c:pt idx="1267">
                  <c:v>0.223</c:v>
                </c:pt>
                <c:pt idx="1268">
                  <c:v>0.223</c:v>
                </c:pt>
                <c:pt idx="1269">
                  <c:v>0.223</c:v>
                </c:pt>
                <c:pt idx="1270">
                  <c:v>0.222</c:v>
                </c:pt>
                <c:pt idx="1271">
                  <c:v>0.224</c:v>
                </c:pt>
                <c:pt idx="1272">
                  <c:v>0.222</c:v>
                </c:pt>
                <c:pt idx="1273">
                  <c:v>0.221</c:v>
                </c:pt>
                <c:pt idx="1274">
                  <c:v>0.223</c:v>
                </c:pt>
                <c:pt idx="1275">
                  <c:v>0.223</c:v>
                </c:pt>
                <c:pt idx="1276">
                  <c:v>0.222</c:v>
                </c:pt>
                <c:pt idx="1277">
                  <c:v>0.223</c:v>
                </c:pt>
                <c:pt idx="1278">
                  <c:v>0.223</c:v>
                </c:pt>
                <c:pt idx="1279">
                  <c:v>0.222</c:v>
                </c:pt>
                <c:pt idx="1280">
                  <c:v>0.223</c:v>
                </c:pt>
                <c:pt idx="1281">
                  <c:v>0.222</c:v>
                </c:pt>
                <c:pt idx="1282">
                  <c:v>0.224</c:v>
                </c:pt>
                <c:pt idx="1283">
                  <c:v>0.223</c:v>
                </c:pt>
                <c:pt idx="1284">
                  <c:v>0.222</c:v>
                </c:pt>
                <c:pt idx="1285">
                  <c:v>0.222</c:v>
                </c:pt>
                <c:pt idx="1286">
                  <c:v>0.222</c:v>
                </c:pt>
                <c:pt idx="1287">
                  <c:v>0.222</c:v>
                </c:pt>
                <c:pt idx="1288">
                  <c:v>0.222</c:v>
                </c:pt>
                <c:pt idx="1289">
                  <c:v>0.222</c:v>
                </c:pt>
                <c:pt idx="1290">
                  <c:v>0.222</c:v>
                </c:pt>
                <c:pt idx="1291">
                  <c:v>0.221</c:v>
                </c:pt>
                <c:pt idx="1292">
                  <c:v>0.223</c:v>
                </c:pt>
                <c:pt idx="1293">
                  <c:v>0.222</c:v>
                </c:pt>
                <c:pt idx="1294">
                  <c:v>0.222</c:v>
                </c:pt>
                <c:pt idx="1295">
                  <c:v>0.222</c:v>
                </c:pt>
                <c:pt idx="1296">
                  <c:v>0.221</c:v>
                </c:pt>
                <c:pt idx="1297">
                  <c:v>0.223</c:v>
                </c:pt>
                <c:pt idx="1298">
                  <c:v>0.222</c:v>
                </c:pt>
                <c:pt idx="1299">
                  <c:v>0.222</c:v>
                </c:pt>
                <c:pt idx="1300">
                  <c:v>0.222</c:v>
                </c:pt>
                <c:pt idx="1301">
                  <c:v>0.222</c:v>
                </c:pt>
                <c:pt idx="1302">
                  <c:v>0.222</c:v>
                </c:pt>
                <c:pt idx="1303">
                  <c:v>0.221</c:v>
                </c:pt>
                <c:pt idx="1304">
                  <c:v>0.221</c:v>
                </c:pt>
                <c:pt idx="1305">
                  <c:v>0.221</c:v>
                </c:pt>
                <c:pt idx="1306">
                  <c:v>0.22</c:v>
                </c:pt>
                <c:pt idx="1307">
                  <c:v>0.222</c:v>
                </c:pt>
                <c:pt idx="1308">
                  <c:v>0.22</c:v>
                </c:pt>
                <c:pt idx="1309">
                  <c:v>0.222</c:v>
                </c:pt>
                <c:pt idx="1310">
                  <c:v>0.222</c:v>
                </c:pt>
                <c:pt idx="1311">
                  <c:v>0.223</c:v>
                </c:pt>
                <c:pt idx="1312">
                  <c:v>0.22</c:v>
                </c:pt>
                <c:pt idx="1313">
                  <c:v>0.22</c:v>
                </c:pt>
                <c:pt idx="1314">
                  <c:v>0.221</c:v>
                </c:pt>
                <c:pt idx="1315">
                  <c:v>0.221</c:v>
                </c:pt>
                <c:pt idx="1316">
                  <c:v>0.223</c:v>
                </c:pt>
                <c:pt idx="1317">
                  <c:v>0.221</c:v>
                </c:pt>
                <c:pt idx="1318">
                  <c:v>0.221</c:v>
                </c:pt>
                <c:pt idx="1319">
                  <c:v>0.221</c:v>
                </c:pt>
                <c:pt idx="1320">
                  <c:v>0.222</c:v>
                </c:pt>
                <c:pt idx="1321">
                  <c:v>0.221</c:v>
                </c:pt>
                <c:pt idx="1322">
                  <c:v>0.221</c:v>
                </c:pt>
                <c:pt idx="1323">
                  <c:v>0.221</c:v>
                </c:pt>
                <c:pt idx="1324">
                  <c:v>0.22</c:v>
                </c:pt>
                <c:pt idx="1325">
                  <c:v>0.222</c:v>
                </c:pt>
                <c:pt idx="1326">
                  <c:v>0.223</c:v>
                </c:pt>
                <c:pt idx="1327">
                  <c:v>0.223</c:v>
                </c:pt>
                <c:pt idx="1328">
                  <c:v>0.222</c:v>
                </c:pt>
                <c:pt idx="1329">
                  <c:v>0.222</c:v>
                </c:pt>
                <c:pt idx="1330">
                  <c:v>0.222</c:v>
                </c:pt>
                <c:pt idx="1331">
                  <c:v>0.222</c:v>
                </c:pt>
                <c:pt idx="1332">
                  <c:v>0.222</c:v>
                </c:pt>
                <c:pt idx="1333">
                  <c:v>0.22</c:v>
                </c:pt>
                <c:pt idx="1334">
                  <c:v>0.222</c:v>
                </c:pt>
                <c:pt idx="1335">
                  <c:v>0.222</c:v>
                </c:pt>
                <c:pt idx="1336">
                  <c:v>0.221</c:v>
                </c:pt>
                <c:pt idx="1337">
                  <c:v>0.222</c:v>
                </c:pt>
                <c:pt idx="1338">
                  <c:v>0.22</c:v>
                </c:pt>
                <c:pt idx="1339">
                  <c:v>0.22</c:v>
                </c:pt>
                <c:pt idx="1340">
                  <c:v>0.221</c:v>
                </c:pt>
                <c:pt idx="1341">
                  <c:v>0.221</c:v>
                </c:pt>
                <c:pt idx="1342">
                  <c:v>0.219</c:v>
                </c:pt>
                <c:pt idx="1343">
                  <c:v>0.22</c:v>
                </c:pt>
                <c:pt idx="1344">
                  <c:v>0.223</c:v>
                </c:pt>
                <c:pt idx="1345">
                  <c:v>0.222</c:v>
                </c:pt>
                <c:pt idx="1346">
                  <c:v>0.22</c:v>
                </c:pt>
                <c:pt idx="1347">
                  <c:v>0.222</c:v>
                </c:pt>
                <c:pt idx="1348">
                  <c:v>0.221</c:v>
                </c:pt>
                <c:pt idx="1349">
                  <c:v>0.22</c:v>
                </c:pt>
                <c:pt idx="1350">
                  <c:v>0.222</c:v>
                </c:pt>
                <c:pt idx="1351">
                  <c:v>0.222</c:v>
                </c:pt>
                <c:pt idx="1352">
                  <c:v>0.223</c:v>
                </c:pt>
                <c:pt idx="1353">
                  <c:v>0.222</c:v>
                </c:pt>
                <c:pt idx="1354">
                  <c:v>0.22</c:v>
                </c:pt>
                <c:pt idx="1355">
                  <c:v>0.221</c:v>
                </c:pt>
                <c:pt idx="1356">
                  <c:v>0.224</c:v>
                </c:pt>
                <c:pt idx="1357">
                  <c:v>0.222</c:v>
                </c:pt>
                <c:pt idx="1358">
                  <c:v>0.221</c:v>
                </c:pt>
                <c:pt idx="1359">
                  <c:v>0.221</c:v>
                </c:pt>
                <c:pt idx="1360">
                  <c:v>0.222</c:v>
                </c:pt>
                <c:pt idx="1361">
                  <c:v>0.221</c:v>
                </c:pt>
                <c:pt idx="1362">
                  <c:v>0.221</c:v>
                </c:pt>
                <c:pt idx="1363">
                  <c:v>0.222</c:v>
                </c:pt>
                <c:pt idx="1364">
                  <c:v>0.222</c:v>
                </c:pt>
                <c:pt idx="1365">
                  <c:v>0.222</c:v>
                </c:pt>
                <c:pt idx="1366">
                  <c:v>0.221</c:v>
                </c:pt>
                <c:pt idx="1367">
                  <c:v>0.22</c:v>
                </c:pt>
                <c:pt idx="1368">
                  <c:v>0.223</c:v>
                </c:pt>
                <c:pt idx="1369">
                  <c:v>0.221</c:v>
                </c:pt>
                <c:pt idx="1370">
                  <c:v>0.222</c:v>
                </c:pt>
                <c:pt idx="1371">
                  <c:v>0.223</c:v>
                </c:pt>
                <c:pt idx="1372">
                  <c:v>0.222</c:v>
                </c:pt>
                <c:pt idx="1373">
                  <c:v>0.222</c:v>
                </c:pt>
                <c:pt idx="1374">
                  <c:v>0.223</c:v>
                </c:pt>
                <c:pt idx="1375">
                  <c:v>0.222</c:v>
                </c:pt>
                <c:pt idx="1376">
                  <c:v>0.222</c:v>
                </c:pt>
                <c:pt idx="1377">
                  <c:v>0.224</c:v>
                </c:pt>
                <c:pt idx="1378">
                  <c:v>0.222</c:v>
                </c:pt>
                <c:pt idx="1379">
                  <c:v>0.223</c:v>
                </c:pt>
                <c:pt idx="1380">
                  <c:v>0.222</c:v>
                </c:pt>
                <c:pt idx="1381">
                  <c:v>0.221</c:v>
                </c:pt>
                <c:pt idx="1382">
                  <c:v>0.222</c:v>
                </c:pt>
                <c:pt idx="1383">
                  <c:v>0.224</c:v>
                </c:pt>
                <c:pt idx="1384">
                  <c:v>0.221</c:v>
                </c:pt>
                <c:pt idx="1385">
                  <c:v>0.222</c:v>
                </c:pt>
                <c:pt idx="1386">
                  <c:v>0.222</c:v>
                </c:pt>
                <c:pt idx="1387">
                  <c:v>0.222</c:v>
                </c:pt>
                <c:pt idx="1388">
                  <c:v>0.222</c:v>
                </c:pt>
                <c:pt idx="1389">
                  <c:v>0.223</c:v>
                </c:pt>
                <c:pt idx="1390">
                  <c:v>0.222</c:v>
                </c:pt>
                <c:pt idx="1391">
                  <c:v>0.221</c:v>
                </c:pt>
                <c:pt idx="1392">
                  <c:v>0.222</c:v>
                </c:pt>
                <c:pt idx="1393">
                  <c:v>0.223</c:v>
                </c:pt>
                <c:pt idx="1394">
                  <c:v>0.222</c:v>
                </c:pt>
                <c:pt idx="1395">
                  <c:v>0.222</c:v>
                </c:pt>
                <c:pt idx="1396">
                  <c:v>0.221</c:v>
                </c:pt>
                <c:pt idx="1397">
                  <c:v>0.222</c:v>
                </c:pt>
                <c:pt idx="1398">
                  <c:v>0.222</c:v>
                </c:pt>
                <c:pt idx="1399">
                  <c:v>0.222</c:v>
                </c:pt>
                <c:pt idx="1400">
                  <c:v>0.223</c:v>
                </c:pt>
                <c:pt idx="1401">
                  <c:v>0.222</c:v>
                </c:pt>
                <c:pt idx="1402">
                  <c:v>0.222</c:v>
                </c:pt>
                <c:pt idx="1403">
                  <c:v>0.221</c:v>
                </c:pt>
                <c:pt idx="1404">
                  <c:v>0.222</c:v>
                </c:pt>
                <c:pt idx="1405">
                  <c:v>0.222</c:v>
                </c:pt>
                <c:pt idx="1406">
                  <c:v>0.224</c:v>
                </c:pt>
                <c:pt idx="1407">
                  <c:v>0.222</c:v>
                </c:pt>
                <c:pt idx="1408">
                  <c:v>0.222</c:v>
                </c:pt>
                <c:pt idx="1409">
                  <c:v>0.223</c:v>
                </c:pt>
                <c:pt idx="1410">
                  <c:v>0.223</c:v>
                </c:pt>
                <c:pt idx="1411">
                  <c:v>0.222</c:v>
                </c:pt>
                <c:pt idx="1412">
                  <c:v>0.224</c:v>
                </c:pt>
                <c:pt idx="1413">
                  <c:v>0.224</c:v>
                </c:pt>
                <c:pt idx="1414">
                  <c:v>0.224</c:v>
                </c:pt>
                <c:pt idx="1415">
                  <c:v>0.224</c:v>
                </c:pt>
                <c:pt idx="1416">
                  <c:v>0.224</c:v>
                </c:pt>
                <c:pt idx="1417">
                  <c:v>0.224</c:v>
                </c:pt>
                <c:pt idx="1418">
                  <c:v>0.222</c:v>
                </c:pt>
                <c:pt idx="1419">
                  <c:v>0.224</c:v>
                </c:pt>
                <c:pt idx="1420">
                  <c:v>0.22500000000000001</c:v>
                </c:pt>
                <c:pt idx="1421">
                  <c:v>0.223</c:v>
                </c:pt>
                <c:pt idx="1422">
                  <c:v>0.22500000000000001</c:v>
                </c:pt>
                <c:pt idx="1423">
                  <c:v>0.222</c:v>
                </c:pt>
                <c:pt idx="1424">
                  <c:v>0.224</c:v>
                </c:pt>
                <c:pt idx="1425">
                  <c:v>0.222</c:v>
                </c:pt>
                <c:pt idx="1426">
                  <c:v>0.224</c:v>
                </c:pt>
                <c:pt idx="1427">
                  <c:v>0.223</c:v>
                </c:pt>
                <c:pt idx="1428">
                  <c:v>0.222</c:v>
                </c:pt>
                <c:pt idx="1429">
                  <c:v>0.223</c:v>
                </c:pt>
                <c:pt idx="1430">
                  <c:v>0.222</c:v>
                </c:pt>
                <c:pt idx="1431">
                  <c:v>0.222</c:v>
                </c:pt>
                <c:pt idx="1432">
                  <c:v>0.223</c:v>
                </c:pt>
                <c:pt idx="1433">
                  <c:v>0.223</c:v>
                </c:pt>
                <c:pt idx="1434">
                  <c:v>0.224</c:v>
                </c:pt>
                <c:pt idx="1435">
                  <c:v>0.221</c:v>
                </c:pt>
                <c:pt idx="1436">
                  <c:v>0.221</c:v>
                </c:pt>
                <c:pt idx="1437">
                  <c:v>0.221</c:v>
                </c:pt>
                <c:pt idx="1438">
                  <c:v>0.222</c:v>
                </c:pt>
                <c:pt idx="1439">
                  <c:v>0.224</c:v>
                </c:pt>
                <c:pt idx="1440">
                  <c:v>0.224</c:v>
                </c:pt>
                <c:pt idx="1441">
                  <c:v>0.222</c:v>
                </c:pt>
                <c:pt idx="1442">
                  <c:v>0.223</c:v>
                </c:pt>
                <c:pt idx="1443">
                  <c:v>0.223</c:v>
                </c:pt>
                <c:pt idx="1444">
                  <c:v>0.223</c:v>
                </c:pt>
                <c:pt idx="1445">
                  <c:v>0.224</c:v>
                </c:pt>
                <c:pt idx="1446">
                  <c:v>0.224</c:v>
                </c:pt>
                <c:pt idx="1447">
                  <c:v>0.224</c:v>
                </c:pt>
                <c:pt idx="1448">
                  <c:v>0.222</c:v>
                </c:pt>
                <c:pt idx="1449">
                  <c:v>0.223</c:v>
                </c:pt>
                <c:pt idx="1450">
                  <c:v>0.223</c:v>
                </c:pt>
                <c:pt idx="1451">
                  <c:v>0.223</c:v>
                </c:pt>
                <c:pt idx="1452">
                  <c:v>0.222</c:v>
                </c:pt>
                <c:pt idx="1453">
                  <c:v>0.223</c:v>
                </c:pt>
                <c:pt idx="1454">
                  <c:v>0.223</c:v>
                </c:pt>
                <c:pt idx="1455">
                  <c:v>0.223</c:v>
                </c:pt>
                <c:pt idx="1456">
                  <c:v>0.224</c:v>
                </c:pt>
                <c:pt idx="1457">
                  <c:v>0.224</c:v>
                </c:pt>
                <c:pt idx="1458">
                  <c:v>0.224</c:v>
                </c:pt>
                <c:pt idx="1459">
                  <c:v>0.222</c:v>
                </c:pt>
                <c:pt idx="1460">
                  <c:v>0.224</c:v>
                </c:pt>
                <c:pt idx="1461">
                  <c:v>0.22</c:v>
                </c:pt>
                <c:pt idx="1462">
                  <c:v>0.223</c:v>
                </c:pt>
                <c:pt idx="1463">
                  <c:v>0.223</c:v>
                </c:pt>
                <c:pt idx="1464">
                  <c:v>0.223</c:v>
                </c:pt>
                <c:pt idx="1465">
                  <c:v>0.222</c:v>
                </c:pt>
                <c:pt idx="1466">
                  <c:v>0.224</c:v>
                </c:pt>
                <c:pt idx="1467">
                  <c:v>0.224</c:v>
                </c:pt>
                <c:pt idx="1468">
                  <c:v>0.224</c:v>
                </c:pt>
                <c:pt idx="1469">
                  <c:v>0.223</c:v>
                </c:pt>
                <c:pt idx="1470">
                  <c:v>0.223</c:v>
                </c:pt>
                <c:pt idx="1471">
                  <c:v>0.222</c:v>
                </c:pt>
                <c:pt idx="1472">
                  <c:v>0.222</c:v>
                </c:pt>
                <c:pt idx="1473">
                  <c:v>0.223</c:v>
                </c:pt>
                <c:pt idx="1474">
                  <c:v>0.223</c:v>
                </c:pt>
                <c:pt idx="1475">
                  <c:v>0.224</c:v>
                </c:pt>
                <c:pt idx="1476">
                  <c:v>0.223</c:v>
                </c:pt>
                <c:pt idx="1477">
                  <c:v>0.222</c:v>
                </c:pt>
                <c:pt idx="1478">
                  <c:v>0.224</c:v>
                </c:pt>
                <c:pt idx="1479">
                  <c:v>0.224</c:v>
                </c:pt>
                <c:pt idx="1480">
                  <c:v>0.224</c:v>
                </c:pt>
                <c:pt idx="1481">
                  <c:v>0.223</c:v>
                </c:pt>
                <c:pt idx="1482">
                  <c:v>0.224</c:v>
                </c:pt>
                <c:pt idx="1483">
                  <c:v>0.224</c:v>
                </c:pt>
                <c:pt idx="1484">
                  <c:v>0.223</c:v>
                </c:pt>
                <c:pt idx="1485">
                  <c:v>0.223</c:v>
                </c:pt>
                <c:pt idx="1486">
                  <c:v>0.223</c:v>
                </c:pt>
                <c:pt idx="1487">
                  <c:v>0.224</c:v>
                </c:pt>
                <c:pt idx="1488">
                  <c:v>0.224</c:v>
                </c:pt>
                <c:pt idx="1489">
                  <c:v>0.223</c:v>
                </c:pt>
                <c:pt idx="1490">
                  <c:v>0.222</c:v>
                </c:pt>
                <c:pt idx="1491">
                  <c:v>0.222</c:v>
                </c:pt>
                <c:pt idx="1492">
                  <c:v>0.223</c:v>
                </c:pt>
                <c:pt idx="1493">
                  <c:v>0.224</c:v>
                </c:pt>
                <c:pt idx="1494">
                  <c:v>0.223</c:v>
                </c:pt>
                <c:pt idx="1495">
                  <c:v>0.223</c:v>
                </c:pt>
                <c:pt idx="1496">
                  <c:v>0.22500000000000001</c:v>
                </c:pt>
                <c:pt idx="1497">
                  <c:v>0.22600000000000001</c:v>
                </c:pt>
                <c:pt idx="1498">
                  <c:v>0.224</c:v>
                </c:pt>
                <c:pt idx="1499">
                  <c:v>0.224</c:v>
                </c:pt>
                <c:pt idx="1500">
                  <c:v>0.224</c:v>
                </c:pt>
                <c:pt idx="1501">
                  <c:v>0.22600000000000001</c:v>
                </c:pt>
                <c:pt idx="1502">
                  <c:v>0.222</c:v>
                </c:pt>
                <c:pt idx="1503">
                  <c:v>0.223</c:v>
                </c:pt>
                <c:pt idx="1504">
                  <c:v>0.223</c:v>
                </c:pt>
                <c:pt idx="1505">
                  <c:v>0.223</c:v>
                </c:pt>
                <c:pt idx="1506">
                  <c:v>0.224</c:v>
                </c:pt>
                <c:pt idx="1507">
                  <c:v>0.224</c:v>
                </c:pt>
                <c:pt idx="1508">
                  <c:v>0.222</c:v>
                </c:pt>
                <c:pt idx="1509">
                  <c:v>0.224</c:v>
                </c:pt>
                <c:pt idx="1510">
                  <c:v>0.222</c:v>
                </c:pt>
                <c:pt idx="1511">
                  <c:v>0.223</c:v>
                </c:pt>
                <c:pt idx="1512">
                  <c:v>0.224</c:v>
                </c:pt>
                <c:pt idx="1513">
                  <c:v>0.223</c:v>
                </c:pt>
                <c:pt idx="1514">
                  <c:v>0.223</c:v>
                </c:pt>
                <c:pt idx="1515">
                  <c:v>0.223</c:v>
                </c:pt>
                <c:pt idx="1516">
                  <c:v>0.223</c:v>
                </c:pt>
                <c:pt idx="1517">
                  <c:v>0.222</c:v>
                </c:pt>
                <c:pt idx="1518">
                  <c:v>0.224</c:v>
                </c:pt>
                <c:pt idx="1519">
                  <c:v>0.223</c:v>
                </c:pt>
                <c:pt idx="1520">
                  <c:v>0.22500000000000001</c:v>
                </c:pt>
                <c:pt idx="1521">
                  <c:v>0.221</c:v>
                </c:pt>
                <c:pt idx="1522">
                  <c:v>0.222</c:v>
                </c:pt>
                <c:pt idx="1523">
                  <c:v>0.224</c:v>
                </c:pt>
                <c:pt idx="1524">
                  <c:v>0.224</c:v>
                </c:pt>
                <c:pt idx="1525">
                  <c:v>0.224</c:v>
                </c:pt>
                <c:pt idx="1526">
                  <c:v>0.222</c:v>
                </c:pt>
                <c:pt idx="1527">
                  <c:v>0.224</c:v>
                </c:pt>
                <c:pt idx="1528">
                  <c:v>0.223</c:v>
                </c:pt>
                <c:pt idx="1529">
                  <c:v>0.223</c:v>
                </c:pt>
                <c:pt idx="1530">
                  <c:v>0.222</c:v>
                </c:pt>
                <c:pt idx="1531">
                  <c:v>0.222</c:v>
                </c:pt>
                <c:pt idx="1532">
                  <c:v>0.222</c:v>
                </c:pt>
                <c:pt idx="1533">
                  <c:v>0.223</c:v>
                </c:pt>
                <c:pt idx="1534">
                  <c:v>0.22500000000000001</c:v>
                </c:pt>
                <c:pt idx="1535">
                  <c:v>0.224</c:v>
                </c:pt>
                <c:pt idx="1536">
                  <c:v>0.223</c:v>
                </c:pt>
                <c:pt idx="1537">
                  <c:v>0.223</c:v>
                </c:pt>
                <c:pt idx="1538">
                  <c:v>0.224</c:v>
                </c:pt>
                <c:pt idx="1539">
                  <c:v>0.224</c:v>
                </c:pt>
                <c:pt idx="1540">
                  <c:v>0.22500000000000001</c:v>
                </c:pt>
                <c:pt idx="1541">
                  <c:v>0.22600000000000001</c:v>
                </c:pt>
                <c:pt idx="1542">
                  <c:v>0.223</c:v>
                </c:pt>
                <c:pt idx="1543">
                  <c:v>0.223</c:v>
                </c:pt>
                <c:pt idx="1544">
                  <c:v>0.222</c:v>
                </c:pt>
                <c:pt idx="1545">
                  <c:v>0.223</c:v>
                </c:pt>
                <c:pt idx="1546">
                  <c:v>0.223</c:v>
                </c:pt>
                <c:pt idx="1547">
                  <c:v>0.222</c:v>
                </c:pt>
                <c:pt idx="1548">
                  <c:v>0.223</c:v>
                </c:pt>
                <c:pt idx="1549">
                  <c:v>0.223</c:v>
                </c:pt>
                <c:pt idx="1550">
                  <c:v>0.223</c:v>
                </c:pt>
                <c:pt idx="1551">
                  <c:v>0.223</c:v>
                </c:pt>
                <c:pt idx="1552">
                  <c:v>0.222</c:v>
                </c:pt>
                <c:pt idx="1553">
                  <c:v>0.224</c:v>
                </c:pt>
                <c:pt idx="1554">
                  <c:v>0.223</c:v>
                </c:pt>
                <c:pt idx="1555">
                  <c:v>0.222</c:v>
                </c:pt>
                <c:pt idx="1556">
                  <c:v>0.223</c:v>
                </c:pt>
                <c:pt idx="1557">
                  <c:v>0.224</c:v>
                </c:pt>
                <c:pt idx="1558">
                  <c:v>0.223</c:v>
                </c:pt>
                <c:pt idx="1559">
                  <c:v>0.222</c:v>
                </c:pt>
                <c:pt idx="1560">
                  <c:v>0.222</c:v>
                </c:pt>
                <c:pt idx="1561">
                  <c:v>0.224</c:v>
                </c:pt>
                <c:pt idx="1562">
                  <c:v>0.222</c:v>
                </c:pt>
                <c:pt idx="1563">
                  <c:v>0.222</c:v>
                </c:pt>
                <c:pt idx="1564">
                  <c:v>0.223</c:v>
                </c:pt>
                <c:pt idx="1565">
                  <c:v>0.224</c:v>
                </c:pt>
                <c:pt idx="1566">
                  <c:v>0.222</c:v>
                </c:pt>
                <c:pt idx="1567">
                  <c:v>0.222</c:v>
                </c:pt>
                <c:pt idx="1568">
                  <c:v>0.222</c:v>
                </c:pt>
                <c:pt idx="1569">
                  <c:v>0.224</c:v>
                </c:pt>
                <c:pt idx="1570">
                  <c:v>0.224</c:v>
                </c:pt>
                <c:pt idx="1571">
                  <c:v>0.222</c:v>
                </c:pt>
                <c:pt idx="1572">
                  <c:v>0.224</c:v>
                </c:pt>
                <c:pt idx="1573">
                  <c:v>0.224</c:v>
                </c:pt>
                <c:pt idx="1574">
                  <c:v>0.222</c:v>
                </c:pt>
                <c:pt idx="1575">
                  <c:v>0.222</c:v>
                </c:pt>
                <c:pt idx="1576">
                  <c:v>0.222</c:v>
                </c:pt>
                <c:pt idx="1577">
                  <c:v>0.223</c:v>
                </c:pt>
                <c:pt idx="1578">
                  <c:v>0.222</c:v>
                </c:pt>
                <c:pt idx="1579">
                  <c:v>0.223</c:v>
                </c:pt>
                <c:pt idx="1580">
                  <c:v>0.222</c:v>
                </c:pt>
                <c:pt idx="1581">
                  <c:v>0.224</c:v>
                </c:pt>
                <c:pt idx="1582">
                  <c:v>0.222</c:v>
                </c:pt>
                <c:pt idx="1583">
                  <c:v>0.222</c:v>
                </c:pt>
                <c:pt idx="1584">
                  <c:v>0.222</c:v>
                </c:pt>
                <c:pt idx="1585">
                  <c:v>0.224</c:v>
                </c:pt>
                <c:pt idx="1586">
                  <c:v>0.222</c:v>
                </c:pt>
                <c:pt idx="1587">
                  <c:v>0.222</c:v>
                </c:pt>
                <c:pt idx="1588">
                  <c:v>0.222</c:v>
                </c:pt>
                <c:pt idx="1589">
                  <c:v>0.223</c:v>
                </c:pt>
                <c:pt idx="1590">
                  <c:v>0.222</c:v>
                </c:pt>
                <c:pt idx="1591">
                  <c:v>0.222</c:v>
                </c:pt>
                <c:pt idx="1592">
                  <c:v>0.224</c:v>
                </c:pt>
                <c:pt idx="1593">
                  <c:v>0.221</c:v>
                </c:pt>
                <c:pt idx="1594">
                  <c:v>0.223</c:v>
                </c:pt>
                <c:pt idx="1595">
                  <c:v>0.222</c:v>
                </c:pt>
                <c:pt idx="1596">
                  <c:v>0.224</c:v>
                </c:pt>
                <c:pt idx="1597">
                  <c:v>0.222</c:v>
                </c:pt>
                <c:pt idx="1598">
                  <c:v>0.223</c:v>
                </c:pt>
                <c:pt idx="1599">
                  <c:v>0.222</c:v>
                </c:pt>
                <c:pt idx="1600">
                  <c:v>0.222</c:v>
                </c:pt>
                <c:pt idx="1601">
                  <c:v>0.222</c:v>
                </c:pt>
                <c:pt idx="1602">
                  <c:v>0.223</c:v>
                </c:pt>
                <c:pt idx="1603">
                  <c:v>0.222</c:v>
                </c:pt>
                <c:pt idx="1604">
                  <c:v>0.223</c:v>
                </c:pt>
                <c:pt idx="1605">
                  <c:v>0.222</c:v>
                </c:pt>
                <c:pt idx="1606">
                  <c:v>0.22</c:v>
                </c:pt>
                <c:pt idx="1607">
                  <c:v>0.224</c:v>
                </c:pt>
                <c:pt idx="1608">
                  <c:v>0.22</c:v>
                </c:pt>
                <c:pt idx="1609">
                  <c:v>0.22</c:v>
                </c:pt>
                <c:pt idx="1610">
                  <c:v>0.221</c:v>
                </c:pt>
                <c:pt idx="1611">
                  <c:v>0.222</c:v>
                </c:pt>
                <c:pt idx="1612">
                  <c:v>0.223</c:v>
                </c:pt>
                <c:pt idx="1613">
                  <c:v>0.222</c:v>
                </c:pt>
                <c:pt idx="1614">
                  <c:v>0.222</c:v>
                </c:pt>
                <c:pt idx="1615">
                  <c:v>0.222</c:v>
                </c:pt>
                <c:pt idx="1616">
                  <c:v>0.222</c:v>
                </c:pt>
                <c:pt idx="1617">
                  <c:v>0.221</c:v>
                </c:pt>
                <c:pt idx="1618">
                  <c:v>0.222</c:v>
                </c:pt>
                <c:pt idx="1619">
                  <c:v>0.221</c:v>
                </c:pt>
                <c:pt idx="1620">
                  <c:v>0.222</c:v>
                </c:pt>
                <c:pt idx="1621">
                  <c:v>0.219</c:v>
                </c:pt>
                <c:pt idx="1622">
                  <c:v>0.221</c:v>
                </c:pt>
                <c:pt idx="1623">
                  <c:v>0.222</c:v>
                </c:pt>
                <c:pt idx="1624">
                  <c:v>0.221</c:v>
                </c:pt>
                <c:pt idx="1625">
                  <c:v>0.223</c:v>
                </c:pt>
                <c:pt idx="1626">
                  <c:v>0.222</c:v>
                </c:pt>
                <c:pt idx="1627">
                  <c:v>0.221</c:v>
                </c:pt>
                <c:pt idx="1628">
                  <c:v>0.222</c:v>
                </c:pt>
                <c:pt idx="1629">
                  <c:v>0.221</c:v>
                </c:pt>
                <c:pt idx="1630">
                  <c:v>0.222</c:v>
                </c:pt>
                <c:pt idx="1631">
                  <c:v>0.222</c:v>
                </c:pt>
                <c:pt idx="1632">
                  <c:v>0.221</c:v>
                </c:pt>
                <c:pt idx="1633">
                  <c:v>0.22</c:v>
                </c:pt>
                <c:pt idx="1634">
                  <c:v>0.222</c:v>
                </c:pt>
                <c:pt idx="1635">
                  <c:v>0.221</c:v>
                </c:pt>
                <c:pt idx="1636">
                  <c:v>0.222</c:v>
                </c:pt>
                <c:pt idx="1637">
                  <c:v>0.221</c:v>
                </c:pt>
                <c:pt idx="1638">
                  <c:v>0.222</c:v>
                </c:pt>
                <c:pt idx="1639">
                  <c:v>0.221</c:v>
                </c:pt>
                <c:pt idx="1640">
                  <c:v>0.223</c:v>
                </c:pt>
                <c:pt idx="1641">
                  <c:v>0.22</c:v>
                </c:pt>
                <c:pt idx="1642">
                  <c:v>0.22</c:v>
                </c:pt>
                <c:pt idx="1643">
                  <c:v>0.221</c:v>
                </c:pt>
                <c:pt idx="1644">
                  <c:v>0.221</c:v>
                </c:pt>
                <c:pt idx="1645">
                  <c:v>0.222</c:v>
                </c:pt>
                <c:pt idx="1646">
                  <c:v>0.222</c:v>
                </c:pt>
                <c:pt idx="1647">
                  <c:v>0.22</c:v>
                </c:pt>
                <c:pt idx="1648">
                  <c:v>0.22</c:v>
                </c:pt>
                <c:pt idx="1649">
                  <c:v>0.219</c:v>
                </c:pt>
                <c:pt idx="1650">
                  <c:v>0.22</c:v>
                </c:pt>
                <c:pt idx="1651">
                  <c:v>0.221</c:v>
                </c:pt>
                <c:pt idx="1652">
                  <c:v>0.219</c:v>
                </c:pt>
                <c:pt idx="1653">
                  <c:v>0.219</c:v>
                </c:pt>
                <c:pt idx="1654">
                  <c:v>0.219</c:v>
                </c:pt>
                <c:pt idx="1655">
                  <c:v>0.223</c:v>
                </c:pt>
                <c:pt idx="1656">
                  <c:v>0.22</c:v>
                </c:pt>
                <c:pt idx="1657">
                  <c:v>0.22</c:v>
                </c:pt>
                <c:pt idx="1658">
                  <c:v>0.219</c:v>
                </c:pt>
                <c:pt idx="1659">
                  <c:v>0.22</c:v>
                </c:pt>
                <c:pt idx="1660">
                  <c:v>0.22</c:v>
                </c:pt>
                <c:pt idx="1661">
                  <c:v>0.22</c:v>
                </c:pt>
                <c:pt idx="1662">
                  <c:v>0.219</c:v>
                </c:pt>
                <c:pt idx="1663">
                  <c:v>0.22</c:v>
                </c:pt>
                <c:pt idx="1664">
                  <c:v>0.222</c:v>
                </c:pt>
                <c:pt idx="1665">
                  <c:v>0.221</c:v>
                </c:pt>
                <c:pt idx="1666">
                  <c:v>0.221</c:v>
                </c:pt>
                <c:pt idx="1667">
                  <c:v>0.221</c:v>
                </c:pt>
                <c:pt idx="1668">
                  <c:v>0.22</c:v>
                </c:pt>
                <c:pt idx="1669">
                  <c:v>0.221</c:v>
                </c:pt>
                <c:pt idx="1670">
                  <c:v>0.22</c:v>
                </c:pt>
                <c:pt idx="1671">
                  <c:v>0.22</c:v>
                </c:pt>
                <c:pt idx="1672">
                  <c:v>0.221</c:v>
                </c:pt>
                <c:pt idx="1673">
                  <c:v>0.219</c:v>
                </c:pt>
                <c:pt idx="1674">
                  <c:v>0.22</c:v>
                </c:pt>
                <c:pt idx="1675">
                  <c:v>0.221</c:v>
                </c:pt>
                <c:pt idx="1676">
                  <c:v>0.218</c:v>
                </c:pt>
                <c:pt idx="1677">
                  <c:v>0.22</c:v>
                </c:pt>
                <c:pt idx="1678">
                  <c:v>0.22</c:v>
                </c:pt>
                <c:pt idx="1679">
                  <c:v>0.22</c:v>
                </c:pt>
                <c:pt idx="1680">
                  <c:v>0.22</c:v>
                </c:pt>
                <c:pt idx="1681">
                  <c:v>0.221</c:v>
                </c:pt>
                <c:pt idx="1682">
                  <c:v>0.219</c:v>
                </c:pt>
                <c:pt idx="1683">
                  <c:v>0.22</c:v>
                </c:pt>
                <c:pt idx="1684">
                  <c:v>0.22</c:v>
                </c:pt>
                <c:pt idx="1685">
                  <c:v>0.221</c:v>
                </c:pt>
                <c:pt idx="1686">
                  <c:v>0.219</c:v>
                </c:pt>
                <c:pt idx="1687">
                  <c:v>0.221</c:v>
                </c:pt>
                <c:pt idx="1688">
                  <c:v>0.221</c:v>
                </c:pt>
                <c:pt idx="1689">
                  <c:v>0.222</c:v>
                </c:pt>
                <c:pt idx="1690">
                  <c:v>0.22</c:v>
                </c:pt>
                <c:pt idx="1691">
                  <c:v>0.221</c:v>
                </c:pt>
                <c:pt idx="1692">
                  <c:v>0.222</c:v>
                </c:pt>
                <c:pt idx="1693">
                  <c:v>0.222</c:v>
                </c:pt>
                <c:pt idx="1694">
                  <c:v>0.22</c:v>
                </c:pt>
                <c:pt idx="1695">
                  <c:v>0.221</c:v>
                </c:pt>
                <c:pt idx="1696">
                  <c:v>0.22</c:v>
                </c:pt>
                <c:pt idx="1697">
                  <c:v>0.219</c:v>
                </c:pt>
                <c:pt idx="1698">
                  <c:v>0.218</c:v>
                </c:pt>
                <c:pt idx="1699">
                  <c:v>0.22</c:v>
                </c:pt>
                <c:pt idx="1700">
                  <c:v>0.22</c:v>
                </c:pt>
                <c:pt idx="1701">
                  <c:v>0.22</c:v>
                </c:pt>
                <c:pt idx="1702">
                  <c:v>0.22</c:v>
                </c:pt>
                <c:pt idx="1703">
                  <c:v>0.222</c:v>
                </c:pt>
                <c:pt idx="1704">
                  <c:v>0.221</c:v>
                </c:pt>
                <c:pt idx="1705">
                  <c:v>0.22</c:v>
                </c:pt>
                <c:pt idx="1706">
                  <c:v>0.22</c:v>
                </c:pt>
                <c:pt idx="1707">
                  <c:v>0.22</c:v>
                </c:pt>
                <c:pt idx="1708">
                  <c:v>0.219</c:v>
                </c:pt>
                <c:pt idx="1709">
                  <c:v>0.219</c:v>
                </c:pt>
                <c:pt idx="1710">
                  <c:v>0.22</c:v>
                </c:pt>
                <c:pt idx="1711">
                  <c:v>0.218</c:v>
                </c:pt>
                <c:pt idx="1712">
                  <c:v>0.219</c:v>
                </c:pt>
                <c:pt idx="1713">
                  <c:v>0.219</c:v>
                </c:pt>
                <c:pt idx="1714">
                  <c:v>0.218</c:v>
                </c:pt>
                <c:pt idx="1715">
                  <c:v>0.22</c:v>
                </c:pt>
                <c:pt idx="1716">
                  <c:v>0.22</c:v>
                </c:pt>
                <c:pt idx="1717">
                  <c:v>0.22</c:v>
                </c:pt>
                <c:pt idx="1718">
                  <c:v>0.22</c:v>
                </c:pt>
                <c:pt idx="1719">
                  <c:v>0.22</c:v>
                </c:pt>
                <c:pt idx="1720">
                  <c:v>0.22</c:v>
                </c:pt>
                <c:pt idx="1721">
                  <c:v>0.219</c:v>
                </c:pt>
                <c:pt idx="1722">
                  <c:v>0.219</c:v>
                </c:pt>
                <c:pt idx="1723">
                  <c:v>0.22</c:v>
                </c:pt>
                <c:pt idx="1724">
                  <c:v>0.219</c:v>
                </c:pt>
                <c:pt idx="1725">
                  <c:v>0.219</c:v>
                </c:pt>
                <c:pt idx="1726">
                  <c:v>0.219</c:v>
                </c:pt>
                <c:pt idx="1727">
                  <c:v>0.218</c:v>
                </c:pt>
                <c:pt idx="1728">
                  <c:v>0.218</c:v>
                </c:pt>
                <c:pt idx="1729">
                  <c:v>0.22</c:v>
                </c:pt>
                <c:pt idx="1730">
                  <c:v>0.219</c:v>
                </c:pt>
                <c:pt idx="1731">
                  <c:v>0.219</c:v>
                </c:pt>
                <c:pt idx="1732">
                  <c:v>0.219</c:v>
                </c:pt>
                <c:pt idx="1733">
                  <c:v>0.219</c:v>
                </c:pt>
                <c:pt idx="1734">
                  <c:v>0.219</c:v>
                </c:pt>
                <c:pt idx="1735">
                  <c:v>0.22</c:v>
                </c:pt>
                <c:pt idx="1736">
                  <c:v>0.219</c:v>
                </c:pt>
                <c:pt idx="1737">
                  <c:v>0.22</c:v>
                </c:pt>
                <c:pt idx="1738">
                  <c:v>0.22</c:v>
                </c:pt>
                <c:pt idx="1739">
                  <c:v>0.218</c:v>
                </c:pt>
                <c:pt idx="1740">
                  <c:v>0.219</c:v>
                </c:pt>
                <c:pt idx="1741">
                  <c:v>0.219</c:v>
                </c:pt>
                <c:pt idx="1742">
                  <c:v>0.22</c:v>
                </c:pt>
                <c:pt idx="1743">
                  <c:v>0.219</c:v>
                </c:pt>
                <c:pt idx="1744">
                  <c:v>0.22</c:v>
                </c:pt>
                <c:pt idx="1745">
                  <c:v>0.218</c:v>
                </c:pt>
                <c:pt idx="1746">
                  <c:v>0.217</c:v>
                </c:pt>
                <c:pt idx="1747">
                  <c:v>0.219</c:v>
                </c:pt>
                <c:pt idx="1748">
                  <c:v>0.219</c:v>
                </c:pt>
                <c:pt idx="1749">
                  <c:v>0.219</c:v>
                </c:pt>
                <c:pt idx="1750">
                  <c:v>0.219</c:v>
                </c:pt>
                <c:pt idx="1751">
                  <c:v>0.219</c:v>
                </c:pt>
                <c:pt idx="1752">
                  <c:v>0.218</c:v>
                </c:pt>
                <c:pt idx="1753">
                  <c:v>0.219</c:v>
                </c:pt>
                <c:pt idx="1754">
                  <c:v>0.219</c:v>
                </c:pt>
                <c:pt idx="1755">
                  <c:v>0.22</c:v>
                </c:pt>
                <c:pt idx="1756">
                  <c:v>0.218</c:v>
                </c:pt>
                <c:pt idx="1757">
                  <c:v>0.219</c:v>
                </c:pt>
                <c:pt idx="1758">
                  <c:v>0.22</c:v>
                </c:pt>
                <c:pt idx="1759">
                  <c:v>0.22</c:v>
                </c:pt>
                <c:pt idx="1760">
                  <c:v>0.219</c:v>
                </c:pt>
                <c:pt idx="1761">
                  <c:v>0.218</c:v>
                </c:pt>
                <c:pt idx="1762">
                  <c:v>0.218</c:v>
                </c:pt>
                <c:pt idx="1763">
                  <c:v>0.218</c:v>
                </c:pt>
                <c:pt idx="1764">
                  <c:v>0.219</c:v>
                </c:pt>
                <c:pt idx="1765">
                  <c:v>0.219</c:v>
                </c:pt>
                <c:pt idx="1766">
                  <c:v>0.219</c:v>
                </c:pt>
                <c:pt idx="1767">
                  <c:v>0.219</c:v>
                </c:pt>
                <c:pt idx="1768">
                  <c:v>0.219</c:v>
                </c:pt>
                <c:pt idx="1769">
                  <c:v>0.22</c:v>
                </c:pt>
                <c:pt idx="1770">
                  <c:v>0.22</c:v>
                </c:pt>
                <c:pt idx="1771">
                  <c:v>0.22</c:v>
                </c:pt>
                <c:pt idx="1772">
                  <c:v>0.218</c:v>
                </c:pt>
                <c:pt idx="1773">
                  <c:v>0.22</c:v>
                </c:pt>
                <c:pt idx="1774">
                  <c:v>0.219</c:v>
                </c:pt>
                <c:pt idx="1775">
                  <c:v>0.22</c:v>
                </c:pt>
                <c:pt idx="1776">
                  <c:v>0.219</c:v>
                </c:pt>
                <c:pt idx="1777">
                  <c:v>0.22</c:v>
                </c:pt>
                <c:pt idx="1778">
                  <c:v>0.218</c:v>
                </c:pt>
                <c:pt idx="1779">
                  <c:v>0.22</c:v>
                </c:pt>
                <c:pt idx="1780">
                  <c:v>0.22</c:v>
                </c:pt>
                <c:pt idx="1781">
                  <c:v>0.218</c:v>
                </c:pt>
                <c:pt idx="1782">
                  <c:v>0.22</c:v>
                </c:pt>
                <c:pt idx="1783">
                  <c:v>0.22</c:v>
                </c:pt>
                <c:pt idx="1784">
                  <c:v>0.22</c:v>
                </c:pt>
                <c:pt idx="1785">
                  <c:v>0.22</c:v>
                </c:pt>
                <c:pt idx="1786">
                  <c:v>0.22</c:v>
                </c:pt>
                <c:pt idx="1787">
                  <c:v>0.219</c:v>
                </c:pt>
                <c:pt idx="1788">
                  <c:v>0.22</c:v>
                </c:pt>
                <c:pt idx="1789">
                  <c:v>0.22</c:v>
                </c:pt>
                <c:pt idx="1790">
                  <c:v>0.22</c:v>
                </c:pt>
                <c:pt idx="1791">
                  <c:v>0.218</c:v>
                </c:pt>
                <c:pt idx="1792">
                  <c:v>0.219</c:v>
                </c:pt>
                <c:pt idx="1793">
                  <c:v>0.219</c:v>
                </c:pt>
                <c:pt idx="1794">
                  <c:v>0.22</c:v>
                </c:pt>
                <c:pt idx="1795">
                  <c:v>0.218</c:v>
                </c:pt>
                <c:pt idx="1796">
                  <c:v>0.218</c:v>
                </c:pt>
                <c:pt idx="1797">
                  <c:v>0.218</c:v>
                </c:pt>
                <c:pt idx="1798">
                  <c:v>0.218</c:v>
                </c:pt>
                <c:pt idx="1799">
                  <c:v>0.22</c:v>
                </c:pt>
                <c:pt idx="1800">
                  <c:v>0.219</c:v>
                </c:pt>
                <c:pt idx="1801">
                  <c:v>0.219</c:v>
                </c:pt>
                <c:pt idx="1802">
                  <c:v>0.219</c:v>
                </c:pt>
                <c:pt idx="1803">
                  <c:v>0.219</c:v>
                </c:pt>
                <c:pt idx="1804">
                  <c:v>0.219</c:v>
                </c:pt>
                <c:pt idx="1805">
                  <c:v>0.219</c:v>
                </c:pt>
                <c:pt idx="1806">
                  <c:v>0.219</c:v>
                </c:pt>
                <c:pt idx="1807">
                  <c:v>0.218</c:v>
                </c:pt>
                <c:pt idx="1808">
                  <c:v>0.218</c:v>
                </c:pt>
                <c:pt idx="1809">
                  <c:v>0.22</c:v>
                </c:pt>
                <c:pt idx="1810">
                  <c:v>0.22</c:v>
                </c:pt>
                <c:pt idx="1811">
                  <c:v>0.217</c:v>
                </c:pt>
                <c:pt idx="1812">
                  <c:v>0.219</c:v>
                </c:pt>
                <c:pt idx="1813">
                  <c:v>0.22</c:v>
                </c:pt>
                <c:pt idx="1814">
                  <c:v>0.219</c:v>
                </c:pt>
                <c:pt idx="1815">
                  <c:v>0.22</c:v>
                </c:pt>
                <c:pt idx="1816">
                  <c:v>0.22</c:v>
                </c:pt>
                <c:pt idx="1817">
                  <c:v>0.219</c:v>
                </c:pt>
                <c:pt idx="1818">
                  <c:v>0.22</c:v>
                </c:pt>
                <c:pt idx="1819">
                  <c:v>0.219</c:v>
                </c:pt>
                <c:pt idx="1820">
                  <c:v>0.219</c:v>
                </c:pt>
                <c:pt idx="1821">
                  <c:v>0.219</c:v>
                </c:pt>
                <c:pt idx="1822">
                  <c:v>0.22</c:v>
                </c:pt>
                <c:pt idx="1823">
                  <c:v>0.22</c:v>
                </c:pt>
                <c:pt idx="1824">
                  <c:v>0.221</c:v>
                </c:pt>
                <c:pt idx="1825">
                  <c:v>0.217</c:v>
                </c:pt>
                <c:pt idx="1826">
                  <c:v>0.22</c:v>
                </c:pt>
                <c:pt idx="1827">
                  <c:v>0.219</c:v>
                </c:pt>
                <c:pt idx="1828">
                  <c:v>0.218</c:v>
                </c:pt>
                <c:pt idx="1829">
                  <c:v>0.22</c:v>
                </c:pt>
                <c:pt idx="1830">
                  <c:v>0.217</c:v>
                </c:pt>
                <c:pt idx="1831">
                  <c:v>0.218</c:v>
                </c:pt>
                <c:pt idx="1832">
                  <c:v>0.22</c:v>
                </c:pt>
                <c:pt idx="1833">
                  <c:v>0.218</c:v>
                </c:pt>
                <c:pt idx="1834">
                  <c:v>0.22</c:v>
                </c:pt>
                <c:pt idx="1835">
                  <c:v>0.22</c:v>
                </c:pt>
                <c:pt idx="1836">
                  <c:v>0.22</c:v>
                </c:pt>
                <c:pt idx="1837">
                  <c:v>0.217</c:v>
                </c:pt>
                <c:pt idx="1838">
                  <c:v>0.22</c:v>
                </c:pt>
                <c:pt idx="1839">
                  <c:v>0.218</c:v>
                </c:pt>
                <c:pt idx="1840">
                  <c:v>0.218</c:v>
                </c:pt>
                <c:pt idx="1841">
                  <c:v>0.218</c:v>
                </c:pt>
                <c:pt idx="1842">
                  <c:v>0.219</c:v>
                </c:pt>
                <c:pt idx="1843">
                  <c:v>0.218</c:v>
                </c:pt>
                <c:pt idx="1844">
                  <c:v>0.22</c:v>
                </c:pt>
                <c:pt idx="1845">
                  <c:v>0.218</c:v>
                </c:pt>
                <c:pt idx="1846">
                  <c:v>0.219</c:v>
                </c:pt>
                <c:pt idx="1847">
                  <c:v>0.219</c:v>
                </c:pt>
                <c:pt idx="1848">
                  <c:v>0.218</c:v>
                </c:pt>
                <c:pt idx="1849">
                  <c:v>0.219</c:v>
                </c:pt>
                <c:pt idx="1850">
                  <c:v>0.218</c:v>
                </c:pt>
                <c:pt idx="1851">
                  <c:v>0.218</c:v>
                </c:pt>
                <c:pt idx="1852">
                  <c:v>0.219</c:v>
                </c:pt>
                <c:pt idx="1853">
                  <c:v>0.218</c:v>
                </c:pt>
                <c:pt idx="1854">
                  <c:v>0.218</c:v>
                </c:pt>
                <c:pt idx="1855">
                  <c:v>0.219</c:v>
                </c:pt>
                <c:pt idx="1856">
                  <c:v>0.218</c:v>
                </c:pt>
                <c:pt idx="1857">
                  <c:v>0.219</c:v>
                </c:pt>
                <c:pt idx="1858">
                  <c:v>0.22</c:v>
                </c:pt>
                <c:pt idx="1859">
                  <c:v>0.22</c:v>
                </c:pt>
                <c:pt idx="1860">
                  <c:v>0.218</c:v>
                </c:pt>
                <c:pt idx="1861">
                  <c:v>0.218</c:v>
                </c:pt>
                <c:pt idx="1862">
                  <c:v>0.218</c:v>
                </c:pt>
                <c:pt idx="1863">
                  <c:v>0.218</c:v>
                </c:pt>
                <c:pt idx="1864">
                  <c:v>0.22</c:v>
                </c:pt>
                <c:pt idx="1865">
                  <c:v>0.219</c:v>
                </c:pt>
                <c:pt idx="1866">
                  <c:v>0.218</c:v>
                </c:pt>
                <c:pt idx="1867">
                  <c:v>0.217</c:v>
                </c:pt>
                <c:pt idx="1868">
                  <c:v>0.217</c:v>
                </c:pt>
                <c:pt idx="1869">
                  <c:v>0.218</c:v>
                </c:pt>
                <c:pt idx="1870">
                  <c:v>0.217</c:v>
                </c:pt>
                <c:pt idx="1871">
                  <c:v>0.219</c:v>
                </c:pt>
                <c:pt idx="1872">
                  <c:v>0.218</c:v>
                </c:pt>
                <c:pt idx="1873">
                  <c:v>0.219</c:v>
                </c:pt>
                <c:pt idx="1874">
                  <c:v>0.219</c:v>
                </c:pt>
                <c:pt idx="1875">
                  <c:v>0.219</c:v>
                </c:pt>
                <c:pt idx="1876">
                  <c:v>0.219</c:v>
                </c:pt>
                <c:pt idx="1877">
                  <c:v>0.218</c:v>
                </c:pt>
                <c:pt idx="1878">
                  <c:v>0.218</c:v>
                </c:pt>
                <c:pt idx="1879">
                  <c:v>0.218</c:v>
                </c:pt>
                <c:pt idx="1880">
                  <c:v>0.218</c:v>
                </c:pt>
                <c:pt idx="1881">
                  <c:v>0.217</c:v>
                </c:pt>
                <c:pt idx="1882">
                  <c:v>0.218</c:v>
                </c:pt>
                <c:pt idx="1883">
                  <c:v>0.218</c:v>
                </c:pt>
                <c:pt idx="1884">
                  <c:v>0.217</c:v>
                </c:pt>
                <c:pt idx="1885">
                  <c:v>0.219</c:v>
                </c:pt>
                <c:pt idx="1886">
                  <c:v>0.22</c:v>
                </c:pt>
                <c:pt idx="1887">
                  <c:v>0.218</c:v>
                </c:pt>
                <c:pt idx="1888">
                  <c:v>0.218</c:v>
                </c:pt>
                <c:pt idx="1889">
                  <c:v>0.218</c:v>
                </c:pt>
                <c:pt idx="1890">
                  <c:v>0.218</c:v>
                </c:pt>
                <c:pt idx="1891">
                  <c:v>0.217</c:v>
                </c:pt>
                <c:pt idx="1892">
                  <c:v>0.217</c:v>
                </c:pt>
                <c:pt idx="1893">
                  <c:v>0.218</c:v>
                </c:pt>
                <c:pt idx="1894">
                  <c:v>0.219</c:v>
                </c:pt>
                <c:pt idx="1895">
                  <c:v>0.217</c:v>
                </c:pt>
                <c:pt idx="1896">
                  <c:v>0.218</c:v>
                </c:pt>
                <c:pt idx="1897">
                  <c:v>0.218</c:v>
                </c:pt>
                <c:pt idx="1898">
                  <c:v>0.218</c:v>
                </c:pt>
                <c:pt idx="1899">
                  <c:v>0.217</c:v>
                </c:pt>
                <c:pt idx="1900">
                  <c:v>0.219</c:v>
                </c:pt>
                <c:pt idx="1901">
                  <c:v>0.218</c:v>
                </c:pt>
                <c:pt idx="1902">
                  <c:v>0.219</c:v>
                </c:pt>
                <c:pt idx="1903">
                  <c:v>0.216</c:v>
                </c:pt>
                <c:pt idx="1904">
                  <c:v>0.22</c:v>
                </c:pt>
                <c:pt idx="1905">
                  <c:v>0.219</c:v>
                </c:pt>
                <c:pt idx="1906">
                  <c:v>0.218</c:v>
                </c:pt>
                <c:pt idx="1907">
                  <c:v>0.219</c:v>
                </c:pt>
                <c:pt idx="1908">
                  <c:v>0.218</c:v>
                </c:pt>
                <c:pt idx="1909">
                  <c:v>0.219</c:v>
                </c:pt>
                <c:pt idx="1910">
                  <c:v>0.217</c:v>
                </c:pt>
                <c:pt idx="1911">
                  <c:v>0.218</c:v>
                </c:pt>
                <c:pt idx="1912">
                  <c:v>0.219</c:v>
                </c:pt>
                <c:pt idx="1913">
                  <c:v>0.217</c:v>
                </c:pt>
                <c:pt idx="1914">
                  <c:v>0.218</c:v>
                </c:pt>
                <c:pt idx="1915">
                  <c:v>0.218</c:v>
                </c:pt>
                <c:pt idx="1916">
                  <c:v>0.218</c:v>
                </c:pt>
                <c:pt idx="1917">
                  <c:v>0.217</c:v>
                </c:pt>
                <c:pt idx="1918">
                  <c:v>0.217</c:v>
                </c:pt>
                <c:pt idx="1919">
                  <c:v>0.218</c:v>
                </c:pt>
                <c:pt idx="1920">
                  <c:v>0.217</c:v>
                </c:pt>
                <c:pt idx="1921">
                  <c:v>0.218</c:v>
                </c:pt>
                <c:pt idx="1922">
                  <c:v>0.218</c:v>
                </c:pt>
                <c:pt idx="1923">
                  <c:v>0.218</c:v>
                </c:pt>
                <c:pt idx="1924">
                  <c:v>0.219</c:v>
                </c:pt>
                <c:pt idx="1925">
                  <c:v>0.217</c:v>
                </c:pt>
                <c:pt idx="1926">
                  <c:v>0.218</c:v>
                </c:pt>
                <c:pt idx="1927">
                  <c:v>0.217</c:v>
                </c:pt>
                <c:pt idx="1928">
                  <c:v>0.219</c:v>
                </c:pt>
                <c:pt idx="1929">
                  <c:v>0.218</c:v>
                </c:pt>
                <c:pt idx="1930">
                  <c:v>0.218</c:v>
                </c:pt>
                <c:pt idx="1931">
                  <c:v>0.218</c:v>
                </c:pt>
                <c:pt idx="1932">
                  <c:v>0.218</c:v>
                </c:pt>
                <c:pt idx="1933">
                  <c:v>0.216</c:v>
                </c:pt>
                <c:pt idx="1934">
                  <c:v>0.216</c:v>
                </c:pt>
                <c:pt idx="1935">
                  <c:v>0.217</c:v>
                </c:pt>
                <c:pt idx="1936">
                  <c:v>0.219</c:v>
                </c:pt>
                <c:pt idx="1937">
                  <c:v>0.217</c:v>
                </c:pt>
                <c:pt idx="1938">
                  <c:v>0.216</c:v>
                </c:pt>
                <c:pt idx="1939">
                  <c:v>0.218</c:v>
                </c:pt>
                <c:pt idx="1940">
                  <c:v>0.217</c:v>
                </c:pt>
                <c:pt idx="1941">
                  <c:v>0.216</c:v>
                </c:pt>
                <c:pt idx="1942">
                  <c:v>0.218</c:v>
                </c:pt>
                <c:pt idx="1943">
                  <c:v>0.217</c:v>
                </c:pt>
                <c:pt idx="1944">
                  <c:v>0.218</c:v>
                </c:pt>
                <c:pt idx="1945">
                  <c:v>0.217</c:v>
                </c:pt>
                <c:pt idx="1946">
                  <c:v>0.216</c:v>
                </c:pt>
                <c:pt idx="1947">
                  <c:v>0.218</c:v>
                </c:pt>
                <c:pt idx="1948">
                  <c:v>0.218</c:v>
                </c:pt>
                <c:pt idx="1949">
                  <c:v>0.216</c:v>
                </c:pt>
                <c:pt idx="1950">
                  <c:v>0.218</c:v>
                </c:pt>
                <c:pt idx="1951">
                  <c:v>0.218</c:v>
                </c:pt>
                <c:pt idx="1952">
                  <c:v>0.218</c:v>
                </c:pt>
                <c:pt idx="1953">
                  <c:v>0.217</c:v>
                </c:pt>
                <c:pt idx="1954">
                  <c:v>0.217</c:v>
                </c:pt>
                <c:pt idx="1955">
                  <c:v>0.218</c:v>
                </c:pt>
                <c:pt idx="1956">
                  <c:v>0.217</c:v>
                </c:pt>
                <c:pt idx="1957">
                  <c:v>0.218</c:v>
                </c:pt>
                <c:pt idx="1958">
                  <c:v>0.218</c:v>
                </c:pt>
                <c:pt idx="1959">
                  <c:v>0.217</c:v>
                </c:pt>
                <c:pt idx="1960">
                  <c:v>0.217</c:v>
                </c:pt>
                <c:pt idx="1961">
                  <c:v>0.218</c:v>
                </c:pt>
                <c:pt idx="1962">
                  <c:v>0.217</c:v>
                </c:pt>
                <c:pt idx="1963">
                  <c:v>0.218</c:v>
                </c:pt>
                <c:pt idx="1964">
                  <c:v>0.216</c:v>
                </c:pt>
                <c:pt idx="1965">
                  <c:v>0.218</c:v>
                </c:pt>
                <c:pt idx="1966">
                  <c:v>0.218</c:v>
                </c:pt>
                <c:pt idx="1967">
                  <c:v>0.219</c:v>
                </c:pt>
                <c:pt idx="1968">
                  <c:v>0.218</c:v>
                </c:pt>
                <c:pt idx="1969">
                  <c:v>0.218</c:v>
                </c:pt>
                <c:pt idx="1970">
                  <c:v>0.217</c:v>
                </c:pt>
                <c:pt idx="1971">
                  <c:v>0.217</c:v>
                </c:pt>
                <c:pt idx="1972">
                  <c:v>0.218</c:v>
                </c:pt>
                <c:pt idx="1973">
                  <c:v>0.218</c:v>
                </c:pt>
                <c:pt idx="1974">
                  <c:v>0.217</c:v>
                </c:pt>
                <c:pt idx="1975">
                  <c:v>0.217</c:v>
                </c:pt>
                <c:pt idx="1976">
                  <c:v>0.218</c:v>
                </c:pt>
                <c:pt idx="1977">
                  <c:v>0.215</c:v>
                </c:pt>
                <c:pt idx="1978">
                  <c:v>0.216</c:v>
                </c:pt>
                <c:pt idx="1979">
                  <c:v>0.217</c:v>
                </c:pt>
                <c:pt idx="1980">
                  <c:v>0.218</c:v>
                </c:pt>
                <c:pt idx="1981">
                  <c:v>0.218</c:v>
                </c:pt>
                <c:pt idx="1982">
                  <c:v>0.217</c:v>
                </c:pt>
                <c:pt idx="1983">
                  <c:v>0.217</c:v>
                </c:pt>
                <c:pt idx="1984">
                  <c:v>0.216</c:v>
                </c:pt>
                <c:pt idx="1985">
                  <c:v>0.217</c:v>
                </c:pt>
                <c:pt idx="1986">
                  <c:v>0.216</c:v>
                </c:pt>
                <c:pt idx="1987">
                  <c:v>0.218</c:v>
                </c:pt>
                <c:pt idx="1988">
                  <c:v>0.216</c:v>
                </c:pt>
                <c:pt idx="1989">
                  <c:v>0.217</c:v>
                </c:pt>
                <c:pt idx="1990">
                  <c:v>0.217</c:v>
                </c:pt>
                <c:pt idx="1991">
                  <c:v>0.218</c:v>
                </c:pt>
                <c:pt idx="1992">
                  <c:v>0.218</c:v>
                </c:pt>
                <c:pt idx="1993">
                  <c:v>0.218</c:v>
                </c:pt>
                <c:pt idx="1994">
                  <c:v>0.217</c:v>
                </c:pt>
                <c:pt idx="1995">
                  <c:v>0.216</c:v>
                </c:pt>
                <c:pt idx="1996">
                  <c:v>0.217</c:v>
                </c:pt>
                <c:pt idx="1997">
                  <c:v>0.219</c:v>
                </c:pt>
                <c:pt idx="1998">
                  <c:v>0.217</c:v>
                </c:pt>
                <c:pt idx="1999">
                  <c:v>0.216</c:v>
                </c:pt>
                <c:pt idx="2000">
                  <c:v>0.218</c:v>
                </c:pt>
                <c:pt idx="2001">
                  <c:v>0.217</c:v>
                </c:pt>
                <c:pt idx="2002">
                  <c:v>0.216</c:v>
                </c:pt>
                <c:pt idx="2003">
                  <c:v>0.216</c:v>
                </c:pt>
                <c:pt idx="2004">
                  <c:v>0.216</c:v>
                </c:pt>
                <c:pt idx="2005">
                  <c:v>0.217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4-B09F-4748-9E36-A5BC4AC69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601984"/>
        <c:axId val="951608640"/>
        <c:extLst/>
      </c:scatterChart>
      <c:valAx>
        <c:axId val="160505216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800">
                    <a:latin typeface="+mn-lt"/>
                    <a:cs typeface="Arial" panose="020B0604020202020204" pitchFamily="34" charset="0"/>
                  </a:defRPr>
                </a:pPr>
                <a:r>
                  <a:rPr lang="en-GB" sz="800" dirty="0">
                    <a:latin typeface="+mn-lt"/>
                    <a:cs typeface="Arial" panose="020B0604020202020204" pitchFamily="34" charset="0"/>
                  </a:rPr>
                  <a:t>Time/h</a:t>
                </a:r>
              </a:p>
            </c:rich>
          </c:tx>
          <c:layout>
            <c:manualLayout>
              <c:xMode val="edge"/>
              <c:yMode val="edge"/>
              <c:x val="0.44433077905491697"/>
              <c:y val="0.907699444444444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out"/>
        <c:tickLblPos val="nextTo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 sz="800">
                <a:solidFill>
                  <a:srgbClr val="7F7F7F"/>
                </a:solidFill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160552448"/>
        <c:crossesAt val="-100"/>
        <c:crossBetween val="midCat"/>
        <c:minorUnit val="0.5"/>
      </c:valAx>
      <c:valAx>
        <c:axId val="160552448"/>
        <c:scaling>
          <c:orientation val="minMax"/>
          <c:max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FFFFFF"/>
            </a:solidFill>
            <a:round/>
          </a:ln>
          <a:effectLst/>
        </c:spPr>
        <c:txPr>
          <a:bodyPr rot="-60000000" vert="horz"/>
          <a:lstStyle/>
          <a:p>
            <a:pPr>
              <a:defRPr sz="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160505216"/>
        <c:crosses val="autoZero"/>
        <c:crossBetween val="midCat"/>
      </c:valAx>
      <c:valAx>
        <c:axId val="951608640"/>
        <c:scaling>
          <c:orientation val="minMax"/>
          <c:max val="0.35000000000000003"/>
          <c:min val="0.14000000000000001"/>
        </c:scaling>
        <c:delete val="0"/>
        <c:axPos val="r"/>
        <c:numFmt formatCode="#,##0.00" sourceLinked="0"/>
        <c:majorTickMark val="out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800">
                <a:solidFill>
                  <a:srgbClr val="7F7F7F"/>
                </a:solidFill>
                <a:latin typeface="+mn-lt"/>
              </a:defRPr>
            </a:pPr>
            <a:endParaRPr lang="en-US"/>
          </a:p>
        </c:txPr>
        <c:crossAx val="951601984"/>
        <c:crosses val="max"/>
        <c:crossBetween val="midCat"/>
        <c:majorUnit val="2.0000000000000004E-2"/>
        <c:minorUnit val="5.000000000000001E-3"/>
      </c:valAx>
      <c:valAx>
        <c:axId val="951601984"/>
        <c:scaling>
          <c:orientation val="minMax"/>
        </c:scaling>
        <c:delete val="1"/>
        <c:axPos val="b"/>
        <c:title>
          <c:tx>
            <c:rich>
              <a:bodyPr anchor="ctr" anchorCtr="1"/>
              <a:lstStyle/>
              <a:p>
                <a:pPr>
                  <a:defRPr sz="8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r>
                  <a:rPr lang="en-GB" sz="800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Pressure/ mbar</a:t>
                </a:r>
              </a:p>
            </c:rich>
          </c:tx>
          <c:layout>
            <c:manualLayout>
              <c:xMode val="edge"/>
              <c:yMode val="edge"/>
              <c:x val="0.75567113665389529"/>
              <c:y val="9.721111111111110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1608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69076056504175"/>
          <c:y val="0.11142478939924855"/>
          <c:w val="0.63734111887699441"/>
          <c:h val="0.71470779455320377"/>
        </c:manualLayout>
      </c:layout>
      <c:scatterChart>
        <c:scatterStyle val="lineMarker"/>
        <c:varyColors val="0"/>
        <c:ser>
          <c:idx val="3"/>
          <c:order val="0"/>
          <c:tx>
            <c:strRef>
              <c:f>'Phase diagramwithout log'!$H$66</c:f>
              <c:strCache>
                <c:ptCount val="1"/>
                <c:pt idx="0">
                  <c:v>solid line - collpase temperature</c:v>
                </c:pt>
              </c:strCache>
            </c:strRef>
          </c:tx>
          <c:spPr>
            <a:ln w="6350" cap="rnd">
              <a:solidFill>
                <a:srgbClr val="FFC000">
                  <a:lumMod val="75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'Phase diagramwithout log'!$J$66:$J$67</c:f>
              <c:numCache>
                <c:formatCode>General</c:formatCode>
                <c:ptCount val="2"/>
                <c:pt idx="0">
                  <c:v>3</c:v>
                </c:pt>
                <c:pt idx="1">
                  <c:v>1000</c:v>
                </c:pt>
              </c:numCache>
            </c:numRef>
          </c:xVal>
          <c:yVal>
            <c:numRef>
              <c:f>'Phase diagramwithout log'!$I$66:$I$67</c:f>
              <c:numCache>
                <c:formatCode>General</c:formatCode>
                <c:ptCount val="2"/>
                <c:pt idx="0">
                  <c:v>-32</c:v>
                </c:pt>
                <c:pt idx="1">
                  <c:v>-32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21-4009-97DC-48DAA5B96386}"/>
            </c:ext>
          </c:extLst>
        </c:ser>
        <c:ser>
          <c:idx val="0"/>
          <c:order val="7"/>
          <c:tx>
            <c:strRef>
              <c:f>'Anand Data for phase diagram'!$B$2:$F$2</c:f>
              <c:strCache>
                <c:ptCount val="1"/>
                <c:pt idx="0">
                  <c:v>Vapour Pressure of Liquid Water from 0°C to 373°C</c:v>
                </c:pt>
              </c:strCache>
            </c:strRef>
          </c:tx>
          <c:spPr>
            <a:ln w="63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'Anand Data for phase diagram'!$H$95:$H$237</c:f>
              <c:numCache>
                <c:formatCode>0.0000000</c:formatCode>
                <c:ptCount val="143"/>
                <c:pt idx="0">
                  <c:v>6.1115000000000017E-2</c:v>
                </c:pt>
                <c:pt idx="1">
                  <c:v>6.116570000000001E-2</c:v>
                </c:pt>
                <c:pt idx="2">
                  <c:v>6.5709000000000004E-2</c:v>
                </c:pt>
                <c:pt idx="3">
                  <c:v>7.0599000000000009E-2</c:v>
                </c:pt>
                <c:pt idx="4">
                  <c:v>7.5808E-2</c:v>
                </c:pt>
                <c:pt idx="5">
                  <c:v>8.1355000000000011E-2</c:v>
                </c:pt>
                <c:pt idx="6">
                  <c:v>8.7258000000000002E-2</c:v>
                </c:pt>
                <c:pt idx="7">
                  <c:v>9.3536000000000008E-2</c:v>
                </c:pt>
                <c:pt idx="8">
                  <c:v>0.10021000000000002</c:v>
                </c:pt>
                <c:pt idx="9">
                  <c:v>0.10730000000000002</c:v>
                </c:pt>
                <c:pt idx="10">
                  <c:v>0.11483000000000002</c:v>
                </c:pt>
                <c:pt idx="11">
                  <c:v>0.12282000000000003</c:v>
                </c:pt>
                <c:pt idx="12">
                  <c:v>0.13130000000000003</c:v>
                </c:pt>
                <c:pt idx="13">
                  <c:v>0.14028000000000002</c:v>
                </c:pt>
                <c:pt idx="14">
                  <c:v>0.14981</c:v>
                </c:pt>
                <c:pt idx="15">
                  <c:v>0.15990000000000001</c:v>
                </c:pt>
                <c:pt idx="16">
                  <c:v>0.17058000000000001</c:v>
                </c:pt>
                <c:pt idx="17">
                  <c:v>0.18188000000000001</c:v>
                </c:pt>
                <c:pt idx="18">
                  <c:v>0.19384000000000004</c:v>
                </c:pt>
                <c:pt idx="19">
                  <c:v>0.20646999999999999</c:v>
                </c:pt>
                <c:pt idx="20">
                  <c:v>0.21983000000000003</c:v>
                </c:pt>
                <c:pt idx="21">
                  <c:v>0.23393000000000003</c:v>
                </c:pt>
                <c:pt idx="22">
                  <c:v>0.24882000000000001</c:v>
                </c:pt>
                <c:pt idx="23">
                  <c:v>0.26453000000000004</c:v>
                </c:pt>
                <c:pt idx="24">
                  <c:v>0.28111000000000003</c:v>
                </c:pt>
                <c:pt idx="25">
                  <c:v>0.29858000000000001</c:v>
                </c:pt>
                <c:pt idx="26">
                  <c:v>0.31699000000000005</c:v>
                </c:pt>
                <c:pt idx="27">
                  <c:v>0.33639000000000008</c:v>
                </c:pt>
                <c:pt idx="28">
                  <c:v>0.35681000000000002</c:v>
                </c:pt>
                <c:pt idx="29">
                  <c:v>0.37831000000000009</c:v>
                </c:pt>
                <c:pt idx="30">
                  <c:v>0.40092000000000005</c:v>
                </c:pt>
                <c:pt idx="31">
                  <c:v>0.42470000000000002</c:v>
                </c:pt>
                <c:pt idx="32">
                  <c:v>0.44969000000000003</c:v>
                </c:pt>
                <c:pt idx="33">
                  <c:v>0.47595999999999999</c:v>
                </c:pt>
                <c:pt idx="34">
                  <c:v>0.50251000000000001</c:v>
                </c:pt>
                <c:pt idx="35">
                  <c:v>0.53251000000000004</c:v>
                </c:pt>
                <c:pt idx="36">
                  <c:v>0.56290000000000007</c:v>
                </c:pt>
                <c:pt idx="37">
                  <c:v>0.59497</c:v>
                </c:pt>
                <c:pt idx="38">
                  <c:v>0.62823000000000007</c:v>
                </c:pt>
                <c:pt idx="39">
                  <c:v>0.66327999999999998</c:v>
                </c:pt>
                <c:pt idx="40">
                  <c:v>0.70001999999999998</c:v>
                </c:pt>
                <c:pt idx="41">
                  <c:v>0.73849000000000009</c:v>
                </c:pt>
                <c:pt idx="42">
                  <c:v>0.77878000000000003</c:v>
                </c:pt>
                <c:pt idx="43">
                  <c:v>0.82096000000000013</c:v>
                </c:pt>
                <c:pt idx="44">
                  <c:v>0.86508000000000007</c:v>
                </c:pt>
                <c:pt idx="45">
                  <c:v>0.91124000000000005</c:v>
                </c:pt>
                <c:pt idx="46">
                  <c:v>0.95950000000000002</c:v>
                </c:pt>
                <c:pt idx="47">
                  <c:v>1.0099</c:v>
                </c:pt>
                <c:pt idx="48">
                  <c:v>1.0627</c:v>
                </c:pt>
                <c:pt idx="49">
                  <c:v>1.1177000000000001</c:v>
                </c:pt>
                <c:pt idx="50">
                  <c:v>1.1752000000000002</c:v>
                </c:pt>
                <c:pt idx="51">
                  <c:v>1.2352000000000001</c:v>
                </c:pt>
                <c:pt idx="52">
                  <c:v>1.2978000000000003</c:v>
                </c:pt>
                <c:pt idx="53">
                  <c:v>1.3631000000000002</c:v>
                </c:pt>
                <c:pt idx="54">
                  <c:v>1.4312</c:v>
                </c:pt>
                <c:pt idx="55">
                  <c:v>1.5022000000000002</c:v>
                </c:pt>
                <c:pt idx="56">
                  <c:v>1.5762000000000003</c:v>
                </c:pt>
                <c:pt idx="57">
                  <c:v>1.6533000000000004</c:v>
                </c:pt>
                <c:pt idx="58">
                  <c:v>1.7336000000000003</c:v>
                </c:pt>
                <c:pt idx="59">
                  <c:v>1.8171000000000004</c:v>
                </c:pt>
                <c:pt idx="60">
                  <c:v>1.9041000000000001</c:v>
                </c:pt>
                <c:pt idx="61">
                  <c:v>1.9946000000000004</c:v>
                </c:pt>
                <c:pt idx="62">
                  <c:v>2.0888</c:v>
                </c:pt>
                <c:pt idx="63">
                  <c:v>2.1867000000000001</c:v>
                </c:pt>
                <c:pt idx="64">
                  <c:v>2.2885</c:v>
                </c:pt>
                <c:pt idx="65">
                  <c:v>2.3943000000000003</c:v>
                </c:pt>
                <c:pt idx="66">
                  <c:v>2.5042000000000004</c:v>
                </c:pt>
                <c:pt idx="67">
                  <c:v>2.6183000000000001</c:v>
                </c:pt>
                <c:pt idx="68">
                  <c:v>2.7368999999999999</c:v>
                </c:pt>
                <c:pt idx="69">
                  <c:v>2.8599000000000001</c:v>
                </c:pt>
                <c:pt idx="70">
                  <c:v>2.9876</c:v>
                </c:pt>
                <c:pt idx="71">
                  <c:v>3.1201000000000003</c:v>
                </c:pt>
                <c:pt idx="72">
                  <c:v>3.2575000000000003</c:v>
                </c:pt>
                <c:pt idx="73">
                  <c:v>3.4000000000000004</c:v>
                </c:pt>
                <c:pt idx="74">
                  <c:v>3.5477999999999996</c:v>
                </c:pt>
                <c:pt idx="75">
                  <c:v>3.7008999999999999</c:v>
                </c:pt>
                <c:pt idx="76">
                  <c:v>3.8595000000000002</c:v>
                </c:pt>
                <c:pt idx="77">
                  <c:v>4.0239000000000003</c:v>
                </c:pt>
                <c:pt idx="78">
                  <c:v>4.1941000000000006</c:v>
                </c:pt>
                <c:pt idx="79">
                  <c:v>4.3702999999999994</c:v>
                </c:pt>
                <c:pt idx="80">
                  <c:v>4.5526999999999997</c:v>
                </c:pt>
                <c:pt idx="81">
                  <c:v>4.7414000000000005</c:v>
                </c:pt>
                <c:pt idx="82">
                  <c:v>4.9367000000000001</c:v>
                </c:pt>
                <c:pt idx="83">
                  <c:v>5.1387</c:v>
                </c:pt>
                <c:pt idx="84">
                  <c:v>5.3475999999999999</c:v>
                </c:pt>
                <c:pt idx="85">
                  <c:v>5.5635000000000003</c:v>
                </c:pt>
                <c:pt idx="86">
                  <c:v>5.7866999999999997</c:v>
                </c:pt>
                <c:pt idx="87">
                  <c:v>6.0173000000000005</c:v>
                </c:pt>
                <c:pt idx="88">
                  <c:v>6.2556000000000003</c:v>
                </c:pt>
                <c:pt idx="89">
                  <c:v>6.5016999999999996</c:v>
                </c:pt>
                <c:pt idx="90">
                  <c:v>6.7558000000000007</c:v>
                </c:pt>
                <c:pt idx="91">
                  <c:v>7.0182000000000011</c:v>
                </c:pt>
                <c:pt idx="92">
                  <c:v>7.2890000000000006</c:v>
                </c:pt>
                <c:pt idx="93">
                  <c:v>7.5684000000000013</c:v>
                </c:pt>
                <c:pt idx="94">
                  <c:v>7.8568000000000007</c:v>
                </c:pt>
                <c:pt idx="95">
                  <c:v>8.1541000000000015</c:v>
                </c:pt>
                <c:pt idx="96">
                  <c:v>8.4608000000000008</c:v>
                </c:pt>
                <c:pt idx="97">
                  <c:v>8.7771000000000008</c:v>
                </c:pt>
                <c:pt idx="98">
                  <c:v>9.1029999999999998</c:v>
                </c:pt>
                <c:pt idx="99">
                  <c:v>9.4390000000000018</c:v>
                </c:pt>
                <c:pt idx="100">
                  <c:v>9.7852000000000015</c:v>
                </c:pt>
                <c:pt idx="101">
                  <c:v>10.132999999999999</c:v>
                </c:pt>
                <c:pt idx="102">
                  <c:v>10.5</c:v>
                </c:pt>
                <c:pt idx="103">
                  <c:v>10.877000000000001</c:v>
                </c:pt>
                <c:pt idx="104">
                  <c:v>11.267000000000001</c:v>
                </c:pt>
                <c:pt idx="105">
                  <c:v>11.667000000000002</c:v>
                </c:pt>
                <c:pt idx="106">
                  <c:v>12.08</c:v>
                </c:pt>
                <c:pt idx="107">
                  <c:v>12.505000000000001</c:v>
                </c:pt>
                <c:pt idx="108">
                  <c:v>12.940000000000001</c:v>
                </c:pt>
                <c:pt idx="109">
                  <c:v>13.391200000000001</c:v>
                </c:pt>
                <c:pt idx="110">
                  <c:v>13.851100000000001</c:v>
                </c:pt>
                <c:pt idx="111">
                  <c:v>14.326300000000002</c:v>
                </c:pt>
                <c:pt idx="112">
                  <c:v>14.814800000000002</c:v>
                </c:pt>
                <c:pt idx="113">
                  <c:v>15.315300000000001</c:v>
                </c:pt>
                <c:pt idx="114">
                  <c:v>15.831000000000001</c:v>
                </c:pt>
                <c:pt idx="115">
                  <c:v>16.362000000000002</c:v>
                </c:pt>
                <c:pt idx="116">
                  <c:v>16.905000000000001</c:v>
                </c:pt>
                <c:pt idx="117">
                  <c:v>19.8536</c:v>
                </c:pt>
                <c:pt idx="118">
                  <c:v>23.210500000000007</c:v>
                </c:pt>
                <c:pt idx="119">
                  <c:v>27.0124</c:v>
                </c:pt>
                <c:pt idx="120">
                  <c:v>31.2942</c:v>
                </c:pt>
                <c:pt idx="121">
                  <c:v>36.142600000000002</c:v>
                </c:pt>
                <c:pt idx="122">
                  <c:v>41.553400000000003</c:v>
                </c:pt>
                <c:pt idx="123">
                  <c:v>47.602500000000006</c:v>
                </c:pt>
                <c:pt idx="124">
                  <c:v>89.247099999999989</c:v>
                </c:pt>
                <c:pt idx="125">
                  <c:v>155.44270000000003</c:v>
                </c:pt>
                <c:pt idx="126">
                  <c:v>254.95400000000001</c:v>
                </c:pt>
                <c:pt idx="127">
                  <c:v>397.5385</c:v>
                </c:pt>
                <c:pt idx="128">
                  <c:v>594.36230000000012</c:v>
                </c:pt>
                <c:pt idx="129">
                  <c:v>859.03300000000002</c:v>
                </c:pt>
                <c:pt idx="130">
                  <c:v>1205.8699999999999</c:v>
                </c:pt>
                <c:pt idx="131">
                  <c:v>1653.2190000000001</c:v>
                </c:pt>
                <c:pt idx="132">
                  <c:v>1865.0889999999999</c:v>
                </c:pt>
                <c:pt idx="133">
                  <c:v>1980.0930000000001</c:v>
                </c:pt>
                <c:pt idx="134">
                  <c:v>2004.1070000000002</c:v>
                </c:pt>
                <c:pt idx="135">
                  <c:v>2028.2230000000002</c:v>
                </c:pt>
                <c:pt idx="136">
                  <c:v>2052.6420000000003</c:v>
                </c:pt>
                <c:pt idx="137">
                  <c:v>2077.3650000000002</c:v>
                </c:pt>
                <c:pt idx="138">
                  <c:v>2102.3920000000003</c:v>
                </c:pt>
                <c:pt idx="139">
                  <c:v>2127.6220000000003</c:v>
                </c:pt>
                <c:pt idx="140">
                  <c:v>2153.2580000000003</c:v>
                </c:pt>
                <c:pt idx="141">
                  <c:v>2179.3989999999999</c:v>
                </c:pt>
                <c:pt idx="142">
                  <c:v>2205.8450000000003</c:v>
                </c:pt>
              </c:numCache>
            </c:numRef>
          </c:xVal>
          <c:yVal>
            <c:numRef>
              <c:f>'Anand Data for phase diagram'!$D$95:$D$237</c:f>
              <c:numCache>
                <c:formatCode>0.00</c:formatCode>
                <c:ptCount val="143"/>
                <c:pt idx="0">
                  <c:v>-5.0000000000011369E-2</c:v>
                </c:pt>
                <c:pt idx="1">
                  <c:v>-4.0000000000020464E-2</c:v>
                </c:pt>
                <c:pt idx="2">
                  <c:v>0.94999999999998863</c:v>
                </c:pt>
                <c:pt idx="3">
                  <c:v>1.9499999999999886</c:v>
                </c:pt>
                <c:pt idx="4">
                  <c:v>2.9499999999999886</c:v>
                </c:pt>
                <c:pt idx="5">
                  <c:v>3.9499999999999886</c:v>
                </c:pt>
                <c:pt idx="6">
                  <c:v>4.9499999999999886</c:v>
                </c:pt>
                <c:pt idx="7">
                  <c:v>5.9499999999999886</c:v>
                </c:pt>
                <c:pt idx="8">
                  <c:v>6.9499999999999886</c:v>
                </c:pt>
                <c:pt idx="9">
                  <c:v>7.9499999999999886</c:v>
                </c:pt>
                <c:pt idx="10">
                  <c:v>8.9499999999999886</c:v>
                </c:pt>
                <c:pt idx="11">
                  <c:v>9.9499999999999886</c:v>
                </c:pt>
                <c:pt idx="12">
                  <c:v>10.949999999999989</c:v>
                </c:pt>
                <c:pt idx="13">
                  <c:v>11.949999999999989</c:v>
                </c:pt>
                <c:pt idx="14">
                  <c:v>12.949999999999989</c:v>
                </c:pt>
                <c:pt idx="15">
                  <c:v>13.949999999999989</c:v>
                </c:pt>
                <c:pt idx="16">
                  <c:v>14.949999999999989</c:v>
                </c:pt>
                <c:pt idx="17">
                  <c:v>15.949999999999989</c:v>
                </c:pt>
                <c:pt idx="18">
                  <c:v>16.949999999999989</c:v>
                </c:pt>
                <c:pt idx="19">
                  <c:v>17.949999999999989</c:v>
                </c:pt>
                <c:pt idx="20">
                  <c:v>18.949999999999989</c:v>
                </c:pt>
                <c:pt idx="21">
                  <c:v>19.949999999999989</c:v>
                </c:pt>
                <c:pt idx="22">
                  <c:v>20.949999999999989</c:v>
                </c:pt>
                <c:pt idx="23">
                  <c:v>21.949999999999989</c:v>
                </c:pt>
                <c:pt idx="24">
                  <c:v>22.949999999999989</c:v>
                </c:pt>
                <c:pt idx="25">
                  <c:v>23.949999999999989</c:v>
                </c:pt>
                <c:pt idx="26">
                  <c:v>24.949999999999989</c:v>
                </c:pt>
                <c:pt idx="27">
                  <c:v>25.949999999999989</c:v>
                </c:pt>
                <c:pt idx="28">
                  <c:v>26.949999999999989</c:v>
                </c:pt>
                <c:pt idx="29">
                  <c:v>27.949999999999989</c:v>
                </c:pt>
                <c:pt idx="30">
                  <c:v>28.949999999999989</c:v>
                </c:pt>
                <c:pt idx="31">
                  <c:v>29.949999999999989</c:v>
                </c:pt>
                <c:pt idx="32">
                  <c:v>30.949999999999989</c:v>
                </c:pt>
                <c:pt idx="33">
                  <c:v>31.949999999999989</c:v>
                </c:pt>
                <c:pt idx="34">
                  <c:v>32.949999999999989</c:v>
                </c:pt>
                <c:pt idx="35">
                  <c:v>33.949999999999989</c:v>
                </c:pt>
                <c:pt idx="36">
                  <c:v>34.949999999999989</c:v>
                </c:pt>
                <c:pt idx="37">
                  <c:v>35.949999999999989</c:v>
                </c:pt>
                <c:pt idx="38">
                  <c:v>36.949999999999989</c:v>
                </c:pt>
                <c:pt idx="39">
                  <c:v>37.949999999999989</c:v>
                </c:pt>
                <c:pt idx="40">
                  <c:v>38.949999999999989</c:v>
                </c:pt>
                <c:pt idx="41">
                  <c:v>39.949999999999989</c:v>
                </c:pt>
                <c:pt idx="42">
                  <c:v>40.949999999999989</c:v>
                </c:pt>
                <c:pt idx="43">
                  <c:v>41.949999999999989</c:v>
                </c:pt>
                <c:pt idx="44">
                  <c:v>42.949999999999989</c:v>
                </c:pt>
                <c:pt idx="45">
                  <c:v>43.949999999999989</c:v>
                </c:pt>
                <c:pt idx="46">
                  <c:v>44.949999999999989</c:v>
                </c:pt>
                <c:pt idx="47">
                  <c:v>45.949999999999989</c:v>
                </c:pt>
                <c:pt idx="48">
                  <c:v>46.949999999999989</c:v>
                </c:pt>
                <c:pt idx="49">
                  <c:v>47.949999999999989</c:v>
                </c:pt>
                <c:pt idx="50">
                  <c:v>48.949999999999989</c:v>
                </c:pt>
                <c:pt idx="51">
                  <c:v>49.949999999999989</c:v>
                </c:pt>
                <c:pt idx="52">
                  <c:v>50.949999999999989</c:v>
                </c:pt>
                <c:pt idx="53">
                  <c:v>51.949999999999989</c:v>
                </c:pt>
                <c:pt idx="54">
                  <c:v>52.949999999999989</c:v>
                </c:pt>
                <c:pt idx="55">
                  <c:v>53.949999999999989</c:v>
                </c:pt>
                <c:pt idx="56">
                  <c:v>54.949999999999989</c:v>
                </c:pt>
                <c:pt idx="57">
                  <c:v>55.949999999999989</c:v>
                </c:pt>
                <c:pt idx="58">
                  <c:v>56.949999999999989</c:v>
                </c:pt>
                <c:pt idx="59">
                  <c:v>57.949999999999989</c:v>
                </c:pt>
                <c:pt idx="60">
                  <c:v>58.949999999999989</c:v>
                </c:pt>
                <c:pt idx="61">
                  <c:v>59.949999999999989</c:v>
                </c:pt>
                <c:pt idx="62">
                  <c:v>60.949999999999989</c:v>
                </c:pt>
                <c:pt idx="63">
                  <c:v>61.949999999999989</c:v>
                </c:pt>
                <c:pt idx="64">
                  <c:v>62.949999999999989</c:v>
                </c:pt>
                <c:pt idx="65">
                  <c:v>63.949999999999989</c:v>
                </c:pt>
                <c:pt idx="66">
                  <c:v>64.949999999999989</c:v>
                </c:pt>
                <c:pt idx="67">
                  <c:v>65.949999999999989</c:v>
                </c:pt>
                <c:pt idx="68">
                  <c:v>66.949999999999989</c:v>
                </c:pt>
                <c:pt idx="69">
                  <c:v>67.949999999999989</c:v>
                </c:pt>
                <c:pt idx="70">
                  <c:v>68.949999999999989</c:v>
                </c:pt>
                <c:pt idx="71">
                  <c:v>69.949999999999989</c:v>
                </c:pt>
                <c:pt idx="72">
                  <c:v>70.949999999999989</c:v>
                </c:pt>
                <c:pt idx="73">
                  <c:v>71.949999999999989</c:v>
                </c:pt>
                <c:pt idx="74">
                  <c:v>72.949999999999989</c:v>
                </c:pt>
                <c:pt idx="75">
                  <c:v>73.949999999999989</c:v>
                </c:pt>
                <c:pt idx="76">
                  <c:v>74.949999999999989</c:v>
                </c:pt>
                <c:pt idx="77">
                  <c:v>75.949999999999989</c:v>
                </c:pt>
                <c:pt idx="78">
                  <c:v>76.949999999999989</c:v>
                </c:pt>
                <c:pt idx="79">
                  <c:v>77.949999999999989</c:v>
                </c:pt>
                <c:pt idx="80">
                  <c:v>78.949999999999989</c:v>
                </c:pt>
                <c:pt idx="81">
                  <c:v>79.949999999999989</c:v>
                </c:pt>
                <c:pt idx="82">
                  <c:v>80.949999999999989</c:v>
                </c:pt>
                <c:pt idx="83">
                  <c:v>81.949999999999989</c:v>
                </c:pt>
                <c:pt idx="84">
                  <c:v>82.949999999999989</c:v>
                </c:pt>
                <c:pt idx="85">
                  <c:v>83.949999999999989</c:v>
                </c:pt>
                <c:pt idx="86">
                  <c:v>84.949999999999989</c:v>
                </c:pt>
                <c:pt idx="87">
                  <c:v>85.949999999999989</c:v>
                </c:pt>
                <c:pt idx="88">
                  <c:v>86.949999999999989</c:v>
                </c:pt>
                <c:pt idx="89">
                  <c:v>87.949999999999989</c:v>
                </c:pt>
                <c:pt idx="90">
                  <c:v>88.949999999999989</c:v>
                </c:pt>
                <c:pt idx="91">
                  <c:v>89.949999999999989</c:v>
                </c:pt>
                <c:pt idx="92">
                  <c:v>90.949999999999989</c:v>
                </c:pt>
                <c:pt idx="93">
                  <c:v>91.949999999999989</c:v>
                </c:pt>
                <c:pt idx="94">
                  <c:v>92.949999999999989</c:v>
                </c:pt>
                <c:pt idx="95">
                  <c:v>93.949999999999989</c:v>
                </c:pt>
                <c:pt idx="96">
                  <c:v>94.949999999999989</c:v>
                </c:pt>
                <c:pt idx="97">
                  <c:v>95.949999999999989</c:v>
                </c:pt>
                <c:pt idx="98">
                  <c:v>96.949999999999989</c:v>
                </c:pt>
                <c:pt idx="99">
                  <c:v>97.949999999999989</c:v>
                </c:pt>
                <c:pt idx="100">
                  <c:v>98.949999999999989</c:v>
                </c:pt>
                <c:pt idx="101">
                  <c:v>99.949999999999989</c:v>
                </c:pt>
                <c:pt idx="102">
                  <c:v>100.94999999999999</c:v>
                </c:pt>
                <c:pt idx="103">
                  <c:v>101.94999999999999</c:v>
                </c:pt>
                <c:pt idx="104">
                  <c:v>102.94999999999999</c:v>
                </c:pt>
                <c:pt idx="105">
                  <c:v>103.94999999999999</c:v>
                </c:pt>
                <c:pt idx="106">
                  <c:v>104.94999999999999</c:v>
                </c:pt>
                <c:pt idx="107">
                  <c:v>105.94999999999999</c:v>
                </c:pt>
                <c:pt idx="108">
                  <c:v>106.94999999999999</c:v>
                </c:pt>
                <c:pt idx="109">
                  <c:v>107.94999999999999</c:v>
                </c:pt>
                <c:pt idx="110">
                  <c:v>108.94999999999999</c:v>
                </c:pt>
                <c:pt idx="111">
                  <c:v>109.94999999999999</c:v>
                </c:pt>
                <c:pt idx="112">
                  <c:v>110.94999999999999</c:v>
                </c:pt>
                <c:pt idx="113">
                  <c:v>111.94999999999999</c:v>
                </c:pt>
                <c:pt idx="114">
                  <c:v>112.94999999999999</c:v>
                </c:pt>
                <c:pt idx="115">
                  <c:v>113.94999999999999</c:v>
                </c:pt>
                <c:pt idx="116">
                  <c:v>114.94999999999999</c:v>
                </c:pt>
                <c:pt idx="117">
                  <c:v>119.94999999999999</c:v>
                </c:pt>
                <c:pt idx="118">
                  <c:v>124.94999999999999</c:v>
                </c:pt>
                <c:pt idx="119">
                  <c:v>129.94999999999999</c:v>
                </c:pt>
                <c:pt idx="120">
                  <c:v>134.94999999999999</c:v>
                </c:pt>
                <c:pt idx="121">
                  <c:v>139.94999999999999</c:v>
                </c:pt>
                <c:pt idx="122">
                  <c:v>144.94999999999999</c:v>
                </c:pt>
                <c:pt idx="123">
                  <c:v>149.94999999999999</c:v>
                </c:pt>
                <c:pt idx="124">
                  <c:v>174.95</c:v>
                </c:pt>
                <c:pt idx="125">
                  <c:v>199.95</c:v>
                </c:pt>
                <c:pt idx="126">
                  <c:v>224.95</c:v>
                </c:pt>
                <c:pt idx="127">
                  <c:v>249.95</c:v>
                </c:pt>
                <c:pt idx="128">
                  <c:v>274.95</c:v>
                </c:pt>
                <c:pt idx="129">
                  <c:v>299.95</c:v>
                </c:pt>
                <c:pt idx="130">
                  <c:v>324.95</c:v>
                </c:pt>
                <c:pt idx="131">
                  <c:v>349.95</c:v>
                </c:pt>
                <c:pt idx="132">
                  <c:v>359.95</c:v>
                </c:pt>
                <c:pt idx="133">
                  <c:v>364.95</c:v>
                </c:pt>
                <c:pt idx="134">
                  <c:v>365.95</c:v>
                </c:pt>
                <c:pt idx="135">
                  <c:v>366.95</c:v>
                </c:pt>
                <c:pt idx="136">
                  <c:v>367.95</c:v>
                </c:pt>
                <c:pt idx="137">
                  <c:v>368.95</c:v>
                </c:pt>
                <c:pt idx="138">
                  <c:v>369.95</c:v>
                </c:pt>
                <c:pt idx="139">
                  <c:v>370.95</c:v>
                </c:pt>
                <c:pt idx="140">
                  <c:v>371.95</c:v>
                </c:pt>
                <c:pt idx="141">
                  <c:v>372.95</c:v>
                </c:pt>
                <c:pt idx="142">
                  <c:v>373.89600000000002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21-4009-97DC-48DAA5B96386}"/>
            </c:ext>
          </c:extLst>
        </c:ser>
        <c:ser>
          <c:idx val="1"/>
          <c:order val="8"/>
          <c:spPr>
            <a:ln w="63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'Anand Data for phase diagram'!$H$7:$H$94</c:f>
              <c:numCache>
                <c:formatCode>0.0000000</c:formatCode>
                <c:ptCount val="88"/>
                <c:pt idx="0">
                  <c:v>5.5000000000000003E-4</c:v>
                </c:pt>
                <c:pt idx="1">
                  <c:v>1.2200000000000002E-3</c:v>
                </c:pt>
                <c:pt idx="2">
                  <c:v>2.6100000000000003E-3</c:v>
                </c:pt>
                <c:pt idx="3">
                  <c:v>5.4000000000000012E-3</c:v>
                </c:pt>
                <c:pt idx="4">
                  <c:v>1.0800000000000002E-2</c:v>
                </c:pt>
                <c:pt idx="5">
                  <c:v>2.0930000000000001E-2</c:v>
                </c:pt>
                <c:pt idx="6">
                  <c:v>3.9360000000000006E-2</c:v>
                </c:pt>
                <c:pt idx="7">
                  <c:v>7.2020000000000001E-2</c:v>
                </c:pt>
                <c:pt idx="8">
                  <c:v>0.12840000000000001</c:v>
                </c:pt>
                <c:pt idx="9">
                  <c:v>0.13589999999999999</c:v>
                </c:pt>
                <c:pt idx="10">
                  <c:v>0.14369999999999999</c:v>
                </c:pt>
                <c:pt idx="11">
                  <c:v>0.152</c:v>
                </c:pt>
                <c:pt idx="12">
                  <c:v>0.16070000000000001</c:v>
                </c:pt>
                <c:pt idx="13">
                  <c:v>0.16990000000000002</c:v>
                </c:pt>
                <c:pt idx="14">
                  <c:v>0.17960000000000004</c:v>
                </c:pt>
                <c:pt idx="15">
                  <c:v>0.18970000000000001</c:v>
                </c:pt>
                <c:pt idx="16">
                  <c:v>0.20040000000000002</c:v>
                </c:pt>
                <c:pt idx="17">
                  <c:v>0.21160000000000001</c:v>
                </c:pt>
                <c:pt idx="18">
                  <c:v>0.22350000000000003</c:v>
                </c:pt>
                <c:pt idx="19">
                  <c:v>0.23590000000000003</c:v>
                </c:pt>
                <c:pt idx="20">
                  <c:v>0.24899999999999997</c:v>
                </c:pt>
                <c:pt idx="21">
                  <c:v>0.26270000000000004</c:v>
                </c:pt>
                <c:pt idx="22">
                  <c:v>0.27710000000000001</c:v>
                </c:pt>
                <c:pt idx="23">
                  <c:v>0.2923</c:v>
                </c:pt>
                <c:pt idx="24">
                  <c:v>0.30820000000000003</c:v>
                </c:pt>
                <c:pt idx="25">
                  <c:v>0.32490000000000002</c:v>
                </c:pt>
                <c:pt idx="26">
                  <c:v>0.34240000000000004</c:v>
                </c:pt>
                <c:pt idx="27">
                  <c:v>0.36080000000000001</c:v>
                </c:pt>
                <c:pt idx="28">
                  <c:v>0.38010000000000005</c:v>
                </c:pt>
                <c:pt idx="29">
                  <c:v>0.40040000000000003</c:v>
                </c:pt>
                <c:pt idx="30">
                  <c:v>0.42159999999999997</c:v>
                </c:pt>
                <c:pt idx="31">
                  <c:v>0.44390000000000007</c:v>
                </c:pt>
                <c:pt idx="32">
                  <c:v>0.46730000000000005</c:v>
                </c:pt>
                <c:pt idx="33">
                  <c:v>0.49180000000000001</c:v>
                </c:pt>
                <c:pt idx="34">
                  <c:v>0.51740000000000008</c:v>
                </c:pt>
                <c:pt idx="35">
                  <c:v>0.54430000000000001</c:v>
                </c:pt>
                <c:pt idx="36">
                  <c:v>0.57250000000000012</c:v>
                </c:pt>
                <c:pt idx="37">
                  <c:v>0.60200000000000009</c:v>
                </c:pt>
                <c:pt idx="38">
                  <c:v>0.63290000000000002</c:v>
                </c:pt>
                <c:pt idx="39">
                  <c:v>0.66520000000000001</c:v>
                </c:pt>
                <c:pt idx="40">
                  <c:v>0.69910000000000005</c:v>
                </c:pt>
                <c:pt idx="41">
                  <c:v>0.73450000000000015</c:v>
                </c:pt>
                <c:pt idx="42">
                  <c:v>0.77159999999999995</c:v>
                </c:pt>
                <c:pt idx="43">
                  <c:v>0.81040000000000023</c:v>
                </c:pt>
                <c:pt idx="44">
                  <c:v>0.85099999999999998</c:v>
                </c:pt>
                <c:pt idx="45">
                  <c:v>0.89340000000000019</c:v>
                </c:pt>
                <c:pt idx="46">
                  <c:v>0.93770000000000009</c:v>
                </c:pt>
                <c:pt idx="47">
                  <c:v>0.98410000000000009</c:v>
                </c:pt>
                <c:pt idx="48">
                  <c:v>1.0326</c:v>
                </c:pt>
                <c:pt idx="49">
                  <c:v>1.0833000000000002</c:v>
                </c:pt>
                <c:pt idx="50">
                  <c:v>1.1362000000000001</c:v>
                </c:pt>
                <c:pt idx="51">
                  <c:v>1.1915</c:v>
                </c:pt>
                <c:pt idx="52">
                  <c:v>1.2492000000000003</c:v>
                </c:pt>
                <c:pt idx="53">
                  <c:v>1.3094999999999999</c:v>
                </c:pt>
                <c:pt idx="54">
                  <c:v>1.3725000000000001</c:v>
                </c:pt>
                <c:pt idx="55">
                  <c:v>1.4382000000000001</c:v>
                </c:pt>
                <c:pt idx="56">
                  <c:v>1.5068000000000001</c:v>
                </c:pt>
                <c:pt idx="57">
                  <c:v>1.5783000000000003</c:v>
                </c:pt>
                <c:pt idx="58">
                  <c:v>1.6530000000000002</c:v>
                </c:pt>
                <c:pt idx="59">
                  <c:v>1.7309000000000003</c:v>
                </c:pt>
                <c:pt idx="60">
                  <c:v>1.8122</c:v>
                </c:pt>
                <c:pt idx="61">
                  <c:v>1.8969000000000003</c:v>
                </c:pt>
                <c:pt idx="62">
                  <c:v>1.9852000000000003</c:v>
                </c:pt>
                <c:pt idx="63">
                  <c:v>2.0773000000000001</c:v>
                </c:pt>
                <c:pt idx="64">
                  <c:v>2.1732</c:v>
                </c:pt>
                <c:pt idx="65">
                  <c:v>2.2732000000000001</c:v>
                </c:pt>
                <c:pt idx="66">
                  <c:v>2.3774000000000006</c:v>
                </c:pt>
                <c:pt idx="67">
                  <c:v>2.4859</c:v>
                </c:pt>
                <c:pt idx="68">
                  <c:v>2.5990000000000002</c:v>
                </c:pt>
                <c:pt idx="69">
                  <c:v>2.7168000000000001</c:v>
                </c:pt>
                <c:pt idx="70">
                  <c:v>2.8394000000000004</c:v>
                </c:pt>
                <c:pt idx="71">
                  <c:v>2.9670000000000001</c:v>
                </c:pt>
                <c:pt idx="72">
                  <c:v>3.0998000000000006</c:v>
                </c:pt>
                <c:pt idx="73">
                  <c:v>3.2380000000000004</c:v>
                </c:pt>
                <c:pt idx="74">
                  <c:v>3.3819000000000004</c:v>
                </c:pt>
                <c:pt idx="75">
                  <c:v>3.5316000000000005</c:v>
                </c:pt>
                <c:pt idx="76">
                  <c:v>3.6873000000000005</c:v>
                </c:pt>
                <c:pt idx="77">
                  <c:v>3.8492000000000006</c:v>
                </c:pt>
                <c:pt idx="78">
                  <c:v>4.0176000000000007</c:v>
                </c:pt>
                <c:pt idx="79">
                  <c:v>4.1927000000000003</c:v>
                </c:pt>
                <c:pt idx="80">
                  <c:v>4.3747000000000007</c:v>
                </c:pt>
                <c:pt idx="81">
                  <c:v>4.5639000000000003</c:v>
                </c:pt>
                <c:pt idx="82">
                  <c:v>4.7606000000000002</c:v>
                </c:pt>
                <c:pt idx="83">
                  <c:v>4.9649000000000001</c:v>
                </c:pt>
                <c:pt idx="84">
                  <c:v>5.1772000000000009</c:v>
                </c:pt>
                <c:pt idx="85">
                  <c:v>5.3977000000000004</c:v>
                </c:pt>
                <c:pt idx="86">
                  <c:v>5.6267000000000005</c:v>
                </c:pt>
                <c:pt idx="87">
                  <c:v>5.8645000000000005</c:v>
                </c:pt>
              </c:numCache>
            </c:numRef>
          </c:xVal>
          <c:yVal>
            <c:numRef>
              <c:f>'Anand Data for phase diagram'!$D$7:$D$94</c:f>
              <c:numCache>
                <c:formatCode>0.00</c:formatCode>
                <c:ptCount val="88"/>
                <c:pt idx="0">
                  <c:v>-80.050000000000011</c:v>
                </c:pt>
                <c:pt idx="1">
                  <c:v>-75.050000000000011</c:v>
                </c:pt>
                <c:pt idx="2">
                  <c:v>-70.050000000000011</c:v>
                </c:pt>
                <c:pt idx="3">
                  <c:v>-65.050000000000011</c:v>
                </c:pt>
                <c:pt idx="4">
                  <c:v>-60.050000000000011</c:v>
                </c:pt>
                <c:pt idx="5">
                  <c:v>-55.050000000000011</c:v>
                </c:pt>
                <c:pt idx="6">
                  <c:v>-50.050000000000011</c:v>
                </c:pt>
                <c:pt idx="7">
                  <c:v>-45.050000000000011</c:v>
                </c:pt>
                <c:pt idx="8">
                  <c:v>-40.050000000000011</c:v>
                </c:pt>
                <c:pt idx="9">
                  <c:v>-39.550000000000011</c:v>
                </c:pt>
                <c:pt idx="10">
                  <c:v>-39.050000000000011</c:v>
                </c:pt>
                <c:pt idx="11">
                  <c:v>-38.550000000000011</c:v>
                </c:pt>
                <c:pt idx="12">
                  <c:v>-38.050000000000011</c:v>
                </c:pt>
                <c:pt idx="13">
                  <c:v>-37.550000000000011</c:v>
                </c:pt>
                <c:pt idx="14">
                  <c:v>-37.050000000000011</c:v>
                </c:pt>
                <c:pt idx="15">
                  <c:v>-36.550000000000011</c:v>
                </c:pt>
                <c:pt idx="16">
                  <c:v>-36.050000000000011</c:v>
                </c:pt>
                <c:pt idx="17">
                  <c:v>-35.550000000000011</c:v>
                </c:pt>
                <c:pt idx="18">
                  <c:v>-35.050000000000011</c:v>
                </c:pt>
                <c:pt idx="19">
                  <c:v>-34.550000000000011</c:v>
                </c:pt>
                <c:pt idx="20">
                  <c:v>-34.050000000000011</c:v>
                </c:pt>
                <c:pt idx="21">
                  <c:v>-33.550000000000011</c:v>
                </c:pt>
                <c:pt idx="22">
                  <c:v>-33.050000000000011</c:v>
                </c:pt>
                <c:pt idx="23">
                  <c:v>-32.550000000000011</c:v>
                </c:pt>
                <c:pt idx="24">
                  <c:v>-32.050000000000011</c:v>
                </c:pt>
                <c:pt idx="25">
                  <c:v>-31.550000000000011</c:v>
                </c:pt>
                <c:pt idx="26">
                  <c:v>-31.050000000000011</c:v>
                </c:pt>
                <c:pt idx="27">
                  <c:v>-30.550000000000011</c:v>
                </c:pt>
                <c:pt idx="28">
                  <c:v>-30.050000000000011</c:v>
                </c:pt>
                <c:pt idx="29">
                  <c:v>-29.550000000000011</c:v>
                </c:pt>
                <c:pt idx="30">
                  <c:v>-29.050000000000011</c:v>
                </c:pt>
                <c:pt idx="31">
                  <c:v>-28.550000000000011</c:v>
                </c:pt>
                <c:pt idx="32">
                  <c:v>-28.050000000000011</c:v>
                </c:pt>
                <c:pt idx="33">
                  <c:v>-27.550000000000011</c:v>
                </c:pt>
                <c:pt idx="34">
                  <c:v>-27.050000000000011</c:v>
                </c:pt>
                <c:pt idx="35">
                  <c:v>-26.550000000000011</c:v>
                </c:pt>
                <c:pt idx="36">
                  <c:v>-26.050000000000011</c:v>
                </c:pt>
                <c:pt idx="37">
                  <c:v>-25.550000000000011</c:v>
                </c:pt>
                <c:pt idx="38">
                  <c:v>-25.050000000000011</c:v>
                </c:pt>
                <c:pt idx="39">
                  <c:v>-24.550000000000011</c:v>
                </c:pt>
                <c:pt idx="40">
                  <c:v>-24.050000000000011</c:v>
                </c:pt>
                <c:pt idx="41">
                  <c:v>-23.550000000000011</c:v>
                </c:pt>
                <c:pt idx="42">
                  <c:v>-23.050000000000011</c:v>
                </c:pt>
                <c:pt idx="43">
                  <c:v>-22.550000000000011</c:v>
                </c:pt>
                <c:pt idx="44">
                  <c:v>-22.050000000000011</c:v>
                </c:pt>
                <c:pt idx="45">
                  <c:v>-21.550000000000011</c:v>
                </c:pt>
                <c:pt idx="46">
                  <c:v>-21.050000000000011</c:v>
                </c:pt>
                <c:pt idx="47">
                  <c:v>-20.550000000000011</c:v>
                </c:pt>
                <c:pt idx="48">
                  <c:v>-20.050000000000011</c:v>
                </c:pt>
                <c:pt idx="49">
                  <c:v>-19.550000000000011</c:v>
                </c:pt>
                <c:pt idx="50">
                  <c:v>-19.050000000000011</c:v>
                </c:pt>
                <c:pt idx="51">
                  <c:v>-18.550000000000011</c:v>
                </c:pt>
                <c:pt idx="52">
                  <c:v>-18.050000000000011</c:v>
                </c:pt>
                <c:pt idx="53">
                  <c:v>-17.550000000000011</c:v>
                </c:pt>
                <c:pt idx="54">
                  <c:v>-17.050000000000011</c:v>
                </c:pt>
                <c:pt idx="55">
                  <c:v>-16.550000000000011</c:v>
                </c:pt>
                <c:pt idx="56">
                  <c:v>-16.050000000000011</c:v>
                </c:pt>
                <c:pt idx="57">
                  <c:v>-15.550000000000011</c:v>
                </c:pt>
                <c:pt idx="58">
                  <c:v>-15.050000000000011</c:v>
                </c:pt>
                <c:pt idx="59">
                  <c:v>-14.550000000000011</c:v>
                </c:pt>
                <c:pt idx="60">
                  <c:v>-14.050000000000011</c:v>
                </c:pt>
                <c:pt idx="61">
                  <c:v>-13.550000000000011</c:v>
                </c:pt>
                <c:pt idx="62">
                  <c:v>-13.050000000000011</c:v>
                </c:pt>
                <c:pt idx="63">
                  <c:v>-12.550000000000011</c:v>
                </c:pt>
                <c:pt idx="64">
                  <c:v>-12.050000000000011</c:v>
                </c:pt>
                <c:pt idx="65">
                  <c:v>-11.550000000000011</c:v>
                </c:pt>
                <c:pt idx="66">
                  <c:v>-11.050000000000011</c:v>
                </c:pt>
                <c:pt idx="67">
                  <c:v>-10.550000000000011</c:v>
                </c:pt>
                <c:pt idx="68">
                  <c:v>-10.050000000000011</c:v>
                </c:pt>
                <c:pt idx="69">
                  <c:v>-9.5500000000000114</c:v>
                </c:pt>
                <c:pt idx="70">
                  <c:v>-9.0500000000000114</c:v>
                </c:pt>
                <c:pt idx="71">
                  <c:v>-8.5500000000000114</c:v>
                </c:pt>
                <c:pt idx="72">
                  <c:v>-8.0500000000000114</c:v>
                </c:pt>
                <c:pt idx="73">
                  <c:v>-7.5500000000000114</c:v>
                </c:pt>
                <c:pt idx="74">
                  <c:v>-7.0500000000000114</c:v>
                </c:pt>
                <c:pt idx="75">
                  <c:v>-6.5500000000000114</c:v>
                </c:pt>
                <c:pt idx="76">
                  <c:v>-6.0500000000000114</c:v>
                </c:pt>
                <c:pt idx="77">
                  <c:v>-5.5500000000000114</c:v>
                </c:pt>
                <c:pt idx="78">
                  <c:v>-5.0500000000000114</c:v>
                </c:pt>
                <c:pt idx="79">
                  <c:v>-4.5500000000000114</c:v>
                </c:pt>
                <c:pt idx="80">
                  <c:v>-4.0500000000000114</c:v>
                </c:pt>
                <c:pt idx="81">
                  <c:v>-3.5500000000000114</c:v>
                </c:pt>
                <c:pt idx="82">
                  <c:v>-3.0500000000000114</c:v>
                </c:pt>
                <c:pt idx="83">
                  <c:v>-2.5500000000000114</c:v>
                </c:pt>
                <c:pt idx="84">
                  <c:v>-2.0500000000000114</c:v>
                </c:pt>
                <c:pt idx="85">
                  <c:v>-1.5500000000000114</c:v>
                </c:pt>
                <c:pt idx="86">
                  <c:v>-1.0500000000000114</c:v>
                </c:pt>
                <c:pt idx="87">
                  <c:v>-0.55000000000001137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621-4009-97DC-48DAA5B96386}"/>
            </c:ext>
          </c:extLst>
        </c:ser>
        <c:ser>
          <c:idx val="4"/>
          <c:order val="9"/>
          <c:tx>
            <c:strRef>
              <c:f>'Anand Data for phase diagram'!$W$11</c:f>
              <c:strCache>
                <c:ptCount val="1"/>
                <c:pt idx="0">
                  <c:v>Melting curve from wiki plot</c:v>
                </c:pt>
              </c:strCache>
            </c:strRef>
          </c:tx>
          <c:spPr>
            <a:ln w="63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'Anand Data for phase diagram'!$Z$13:$Z$21</c:f>
              <c:numCache>
                <c:formatCode>0.000</c:formatCode>
                <c:ptCount val="9"/>
                <c:pt idx="0">
                  <c:v>1013.25</c:v>
                </c:pt>
                <c:pt idx="1">
                  <c:v>6.1165700000000003</c:v>
                </c:pt>
                <c:pt idx="2">
                  <c:v>50000</c:v>
                </c:pt>
                <c:pt idx="3">
                  <c:v>100000</c:v>
                </c:pt>
                <c:pt idx="4">
                  <c:v>200000</c:v>
                </c:pt>
                <c:pt idx="5">
                  <c:v>500000</c:v>
                </c:pt>
                <c:pt idx="6">
                  <c:v>1000000</c:v>
                </c:pt>
                <c:pt idx="7">
                  <c:v>1500000</c:v>
                </c:pt>
                <c:pt idx="8">
                  <c:v>2000000</c:v>
                </c:pt>
              </c:numCache>
            </c:numRef>
          </c:xVal>
          <c:yVal>
            <c:numRef>
              <c:f>'Anand Data for phase diagram'!$X$13:$X$21</c:f>
              <c:numCache>
                <c:formatCode>General</c:formatCode>
                <c:ptCount val="9"/>
                <c:pt idx="0">
                  <c:v>-5.0000000000011369E-2</c:v>
                </c:pt>
                <c:pt idx="1">
                  <c:v>-3.999999999996362E-2</c:v>
                </c:pt>
                <c:pt idx="2">
                  <c:v>-0.30000000000001137</c:v>
                </c:pt>
                <c:pt idx="3">
                  <c:v>-0.75999999999999091</c:v>
                </c:pt>
                <c:pt idx="4">
                  <c:v>-1.4599999999999795</c:v>
                </c:pt>
                <c:pt idx="5">
                  <c:v>-4.0199999999999818</c:v>
                </c:pt>
                <c:pt idx="6">
                  <c:v>-8.6700000000000159</c:v>
                </c:pt>
                <c:pt idx="7">
                  <c:v>-14.25</c:v>
                </c:pt>
                <c:pt idx="8">
                  <c:v>-20.639999999999986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621-4009-97DC-48DAA5B96386}"/>
            </c:ext>
          </c:extLst>
        </c:ser>
        <c:ser>
          <c:idx val="2"/>
          <c:order val="10"/>
          <c:tx>
            <c:strRef>
              <c:f>'Phase diagramwithout log'!$N$15</c:f>
              <c:strCache>
                <c:ptCount val="1"/>
                <c:pt idx="0">
                  <c:v>Set point (freezing stage) Shelf temperature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9340543640344776"/>
                  <c:y val="-0.44511270590651775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FF1261-8090-4A98-9C99-09D9723A7112}" type="CELLRANGE">
                      <a:rPr lang="en-GB"/>
                      <a:pPr>
                        <a:defRPr sz="600"/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CCECFF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930461806523034"/>
                      <c:h val="0.1820243182094029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621-4009-97DC-48DAA5B9638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CCECFF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'Phase diagramwithout log'!$U$15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'Phase diagramwithout log'!$O$15</c:f>
              <c:numCache>
                <c:formatCode>General</c:formatCode>
                <c:ptCount val="1"/>
                <c:pt idx="0">
                  <c:v>-50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'Phase diagramwithout log'!$W$15</c15:f>
                <c15:dlblRangeCache>
                  <c:ptCount val="1"/>
                  <c:pt idx="0">
                    <c:v>Set point (freezing stage) Shelf temperature = −50 °C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621-4009-97DC-48DAA5B96386}"/>
            </c:ext>
          </c:extLst>
        </c:ser>
        <c:ser>
          <c:idx val="5"/>
          <c:order val="11"/>
          <c:tx>
            <c:strRef>
              <c:f>'Phase diagramwithout log'!$N$14</c:f>
              <c:strCache>
                <c:ptCount val="1"/>
                <c:pt idx="0">
                  <c:v>Set point (Equilibration) 
Shelf temperature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.2352179432291617"/>
                  <c:y val="6.0529436112572088E-3"/>
                </c:manualLayout>
              </c:layout>
              <c:tx>
                <c:rich>
                  <a:bodyPr/>
                  <a:lstStyle/>
                  <a:p>
                    <a:fld id="{75CB1A98-3D6E-4448-BB2D-A069F449D13F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52FAF0A-DF5D-4AA1-A5B6-5D9E4914777A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53510169731582"/>
                      <c:h val="0.1373336428446406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621-4009-97DC-48DAA5B9638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CCECFF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'Phase diagramwithout log'!$U$14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'Phase diagramwithout log'!$O$14</c:f>
              <c:numCache>
                <c:formatCode>General</c:formatCode>
                <c:ptCount val="1"/>
                <c:pt idx="0">
                  <c:v>20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'Phase diagramwithout log'!$W$14</c15:f>
                <c15:dlblRangeCache>
                  <c:ptCount val="1"/>
                  <c:pt idx="0">
                    <c:v>Set point (Equilibration) 
Shelf temperature = 20 °C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621-4009-97DC-48DAA5B96386}"/>
            </c:ext>
          </c:extLst>
        </c:ser>
        <c:ser>
          <c:idx val="6"/>
          <c:order val="12"/>
          <c:tx>
            <c:strRef>
              <c:f>'Phase diagramwithout log'!$N$28</c:f>
              <c:strCache>
                <c:ptCount val="1"/>
                <c:pt idx="0">
                  <c:v>Set point (Equilibration) 
Shelf temperature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'Phase diagramwithout log'!$Q$28</c:f>
              <c:numCache>
                <c:formatCode>General</c:formatCode>
                <c:ptCount val="1"/>
                <c:pt idx="0">
                  <c:v>0.23393000000000003</c:v>
                </c:pt>
              </c:numCache>
            </c:numRef>
          </c:xVal>
          <c:yVal>
            <c:numRef>
              <c:f>'Phase diagramwithout log'!$O$28</c:f>
              <c:numCache>
                <c:formatCode>General</c:formatCode>
                <c:ptCount val="1"/>
                <c:pt idx="0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621-4009-97DC-48DAA5B96386}"/>
            </c:ext>
          </c:extLst>
        </c:ser>
        <c:ser>
          <c:idx val="8"/>
          <c:order val="14"/>
          <c:tx>
            <c:strRef>
              <c:f>'Phase diagramwithout log'!$N$31</c:f>
              <c:strCache>
                <c:ptCount val="1"/>
                <c:pt idx="0">
                  <c:v>Set point (primary drying) condensor temperature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'Phase diagramwithout log'!$Q$31</c:f>
              <c:numCache>
                <c:formatCode>General</c:formatCode>
                <c:ptCount val="1"/>
                <c:pt idx="0">
                  <c:v>5.5000000000000003E-4</c:v>
                </c:pt>
              </c:numCache>
            </c:numRef>
          </c:xVal>
          <c:yVal>
            <c:numRef>
              <c:f>'Phase diagramwithout log'!$O$31</c:f>
              <c:numCache>
                <c:formatCode>General</c:formatCode>
                <c:ptCount val="1"/>
                <c:pt idx="0">
                  <c:v>-80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6621-4009-97DC-48DAA5B96386}"/>
            </c:ext>
          </c:extLst>
        </c:ser>
        <c:ser>
          <c:idx val="15"/>
          <c:order val="15"/>
          <c:tx>
            <c:strRef>
              <c:f>'Phase diagramwithout log'!$N$16</c:f>
              <c:strCache>
                <c:ptCount val="1"/>
                <c:pt idx="0">
                  <c:v>Set point (primary drying) chamber vacuum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xVal>
            <c:numRef>
              <c:f>'Phase diagramwithout log'!$U$16</c:f>
              <c:numCache>
                <c:formatCode>0.00</c:formatCode>
                <c:ptCount val="1"/>
                <c:pt idx="0">
                  <c:v>0.2</c:v>
                </c:pt>
              </c:numCache>
            </c:numRef>
          </c:xVal>
          <c:yVal>
            <c:numRef>
              <c:f>'Phase diagramwithout log'!$O$16</c:f>
              <c:numCache>
                <c:formatCode>General</c:formatCode>
                <c:ptCount val="1"/>
                <c:pt idx="0">
                  <c:v>-50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6621-4009-97DC-48DAA5B96386}"/>
            </c:ext>
          </c:extLst>
        </c:ser>
        <c:ser>
          <c:idx val="17"/>
          <c:order val="17"/>
          <c:tx>
            <c:strRef>
              <c:f>'Phase diagramwithout log'!$N$17</c:f>
              <c:strCache>
                <c:ptCount val="1"/>
                <c:pt idx="0">
                  <c:v>Set point (primary drying) shelf temperature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xVal>
            <c:numRef>
              <c:f>'Phase diagramwithout log'!$U$17</c:f>
              <c:numCache>
                <c:formatCode>0.00</c:formatCode>
                <c:ptCount val="1"/>
                <c:pt idx="0">
                  <c:v>0.2</c:v>
                </c:pt>
              </c:numCache>
            </c:numRef>
          </c:xVal>
          <c:yVal>
            <c:numRef>
              <c:f>'Phase diagramwithout log'!$O$17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6621-4009-97DC-48DAA5B96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1230944"/>
        <c:axId val="531228320"/>
        <c:extLst>
          <c:ext xmlns:c15="http://schemas.microsoft.com/office/drawing/2012/chart" uri="{02D57815-91ED-43cb-92C2-25804820EDAC}">
            <c15:filteredScatterSeries>
              <c15:ser>
                <c:idx val="13"/>
                <c:order val="1"/>
                <c:tx>
                  <c:strRef>
                    <c:extLst>
                      <c:ext uri="{02D57815-91ED-43cb-92C2-25804820EDAC}">
                        <c15:formulaRef>
                          <c15:sqref>'Phase diagramwithout log'!$H$62</c15:sqref>
                        </c15:formulaRef>
                      </c:ext>
                    </c:extLst>
                    <c:strCache>
                      <c:ptCount val="1"/>
                      <c:pt idx="0">
                        <c:v> dotted line - Pi at primary drying temperature</c:v>
                      </c:pt>
                    </c:strCache>
                  </c:strRef>
                </c:tx>
                <c:spPr>
                  <a:ln w="9525" cap="rnd">
                    <a:solidFill>
                      <a:schemeClr val="bg1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tx>
                      <c:rich>
                        <a:bodyPr rot="0" spcFirstLastPara="1" vertOverflow="clip" horzOverflow="clip" vert="horz" wrap="square" lIns="36576" tIns="18288" rIns="36576" bIns="18288" anchor="ctr" anchorCtr="1">
                          <a:sp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dk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D4E37EBD-073C-4EAA-BA92-D11759882388}" type="CELLRANGE">
                            <a:rPr lang="en-US"/>
                            <a:pPr>
                              <a:defRPr/>
                            </a:pPr>
                            <a:t>[CELLRANGE]</a:t>
                          </a:fld>
                          <a:endParaRPr lang="en-GB"/>
                        </a:p>
                      </c:rich>
                    </c:tx>
                    <c:spPr>
                      <a:solidFill>
                        <a:srgbClr val="FFC000">
                          <a:lumMod val="20000"/>
                          <a:lumOff val="80000"/>
                        </a:srgbClr>
                      </a:solidFill>
                      <a:ln>
                        <a:solidFill>
                          <a:sysClr val="windowText" lastClr="000000">
                            <a:lumMod val="25000"/>
                            <a:lumOff val="75000"/>
                          </a:sysClr>
                        </a:solidFill>
                      </a:ln>
                      <a:effectLst/>
                    </c:spPr>
                    <c:txPr>
                      <a:bodyPr rot="0" spcFirstLastPara="1" vertOverflow="clip" horzOverflow="clip" vert="horz" wrap="square" lIns="36576" tIns="18288" rIns="36576" bIns="18288" anchor="ctr" anchorCtr="1">
                        <a:sp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dk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spPr xmlns:c15="http://schemas.microsoft.com/office/drawing/2012/chart">
                          <a:prstGeom prst="wedgeRectCallout">
                            <a:avLst/>
                          </a:prstGeom>
                          <a:noFill/>
                          <a:ln>
                            <a:noFill/>
                          </a:ln>
                        </c15:spPr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C-6621-4009-97DC-48DAA5B96386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endParaRPr lang="en-GB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D-6621-4009-97DC-48DAA5B96386}"/>
                      </c:ext>
                    </c:extLst>
                  </c:dLbl>
                  <c:spPr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DataLabelsRange val="1"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'Phase diagramwithout log'!$J$62:$J$63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3.9360000000000006E-2</c:v>
                      </c:pt>
                      <c:pt idx="1">
                        <c:v>3.9360000000000006E-2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'Phase diagramwithout log'!$I$62:$I$63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-120</c:v>
                      </c:pt>
                      <c:pt idx="1">
                        <c:v>-50</c:v>
                      </c:pt>
                    </c:numCache>
                  </c:numRef>
                </c:yVal>
                <c:smooth val="0"/>
                <c:extLst>
                  <c:ext uri="{02D57815-91ED-43cb-92C2-25804820EDAC}">
                    <c15:datalabelsRange>
                      <c15:f>'Phase diagramwithout log'!$Y$30</c15:f>
                      <c15:dlblRangeCache>
                        <c:ptCount val="1"/>
                        <c:pt idx="0">
                          <c:v>vP = 39 µbar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0E-6621-4009-97DC-48DAA5B96386}"/>
                  </c:ext>
                </c:extLst>
              </c15:ser>
            </c15:filteredScatterSeries>
            <c15:filteredScatterSeries>
              <c15:ser>
                <c:idx val="1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log'!$H$60</c15:sqref>
                        </c15:formulaRef>
                      </c:ext>
                    </c:extLst>
                    <c:strCache>
                      <c:ptCount val="1"/>
                      <c:pt idx="0">
                        <c:v>dotted line - Pi at room temperature</c:v>
                      </c:pt>
                    </c:strCache>
                  </c:strRef>
                </c:tx>
                <c:spPr>
                  <a:ln w="9525" cap="rnd">
                    <a:solidFill>
                      <a:schemeClr val="bg1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9.8509741617400406E-2"/>
                        <c:y val="-0.14316622215029737"/>
                      </c:manualLayout>
                    </c:layout>
                    <c:tx>
                      <c:rich>
                        <a:bodyPr/>
                        <a:lstStyle/>
                        <a:p>
                          <a:fld id="{2E729CEE-0501-47C3-9260-A3368DB0EB4D}" type="CELLRANGE">
                            <a:rPr lang="en-US"/>
                            <a:pPr/>
                            <a:t>[CELLRANGE]</a:t>
                          </a:fld>
                          <a:endParaRPr lang="en-GB"/>
                        </a:p>
                      </c:rich>
                    </c:tx>
                    <c:dLblPos val="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F-6621-4009-97DC-48DAA5B96386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fld id="{DC0AE3D4-702C-49DD-9FDC-D11C1C39EA2B}" type="CELLRANGE">
                            <a:rPr lang="en-GB"/>
                            <a:pPr/>
                            <a:t>[CELLRANGE]</a:t>
                          </a:fld>
                          <a:endParaRPr lang="en-GB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0-6621-4009-97DC-48DAA5B96386}"/>
                      </c:ext>
                    </c:extLst>
                  </c:dLbl>
                  <c:spPr>
                    <a:solidFill>
                      <a:srgbClr val="FFC000">
                        <a:lumMod val="20000"/>
                        <a:lumOff val="80000"/>
                      </a:srgbClr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6576" tIns="18288" rIns="36576" bIns="18288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DataLabelsRange val="1"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log'!$J$60:$J$61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0.23393000000000003</c:v>
                      </c:pt>
                      <c:pt idx="1">
                        <c:v>0.23393000000000003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log'!$I$60:$I$61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-120</c:v>
                      </c:pt>
                      <c:pt idx="1">
                        <c:v>20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5="http://schemas.microsoft.com/office/drawing/2012/chart" uri="{02D57815-91ED-43cb-92C2-25804820EDAC}">
                    <c15:datalabelsRange>
                      <c15:f>'Phase diagramwithout log'!$Y$28:$AB$28</c15:f>
                      <c15:dlblRangeCache>
                        <c:ptCount val="4"/>
                        <c:pt idx="0">
                          <c:v>vP = 0.23 mbar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11-6621-4009-97DC-48DAA5B96386}"/>
                  </c:ext>
                </c:extLst>
              </c15:ser>
            </c15:filteredScatterSeries>
            <c15:filteredScatterSeries>
              <c15:ser>
                <c:idx val="1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log'!$H$54</c15:sqref>
                        </c15:formulaRef>
                      </c:ext>
                    </c:extLst>
                    <c:strCache>
                      <c:ptCount val="1"/>
                      <c:pt idx="0">
                        <c:v> dotted line - room pressure</c:v>
                      </c:pt>
                    </c:strCache>
                  </c:strRef>
                </c:tx>
                <c:spPr>
                  <a:ln w="9525" cap="rnd">
                    <a:solidFill>
                      <a:schemeClr val="bg1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log'!$J$54:$J$55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log'!$I$54:$I$55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</c:v>
                      </c:pt>
                      <c:pt idx="1">
                        <c:v>-120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621-4009-97DC-48DAA5B96386}"/>
                  </c:ext>
                </c:extLst>
              </c15:ser>
            </c15:filteredScatterSeries>
            <c15:filteredScatterSeries>
              <c15:ser>
                <c:idx val="9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log'!$H$52</c15:sqref>
                        </c15:formulaRef>
                      </c:ext>
                    </c:extLst>
                    <c:strCache>
                      <c:ptCount val="1"/>
                      <c:pt idx="0">
                        <c:v> dotted line - room temperature</c:v>
                      </c:pt>
                    </c:strCache>
                  </c:strRef>
                </c:tx>
                <c:spPr>
                  <a:ln w="9525" cap="rnd">
                    <a:solidFill>
                      <a:schemeClr val="bg1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log'!$J$52:$J$53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1000</c:v>
                      </c:pt>
                      <c:pt idx="1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log'!$I$52:$I$53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</c:v>
                      </c:pt>
                      <c:pt idx="1">
                        <c:v>20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621-4009-97DC-48DAA5B96386}"/>
                  </c:ext>
                </c:extLst>
              </c15:ser>
            </c15:filteredScatterSeries>
            <c15:filteredScatterSeries>
              <c15:ser>
                <c:idx val="11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log'!$H$56</c15:sqref>
                        </c15:formulaRef>
                      </c:ext>
                    </c:extLst>
                    <c:strCache>
                      <c:ptCount val="1"/>
                      <c:pt idx="0">
                        <c:v> dotted line - primary drying shelf temperature &amp; chamber pressure</c:v>
                      </c:pt>
                    </c:strCache>
                  </c:strRef>
                </c:tx>
                <c:spPr>
                  <a:ln w="9525" cap="rnd">
                    <a:solidFill>
                      <a:schemeClr val="bg1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log'!$J$56:$J$57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1000</c:v>
                      </c:pt>
                      <c:pt idx="1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log'!$I$56:$I$57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-50</c:v>
                      </c:pt>
                      <c:pt idx="1">
                        <c:v>-50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621-4009-97DC-48DAA5B96386}"/>
                  </c:ext>
                </c:extLst>
              </c15:ser>
            </c15:filteredScatterSeries>
            <c15:filteredScatterSeries>
              <c15:ser>
                <c:idx val="14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log'!$H$58</c15:sqref>
                        </c15:formulaRef>
                      </c:ext>
                    </c:extLst>
                    <c:strCache>
                      <c:ptCount val="1"/>
                      <c:pt idx="0">
                        <c:v> dotted line - condensor temperature &amp; ice vapour pressure</c:v>
                      </c:pt>
                    </c:strCache>
                  </c:strRef>
                </c:tx>
                <c:spPr>
                  <a:ln w="9525" cap="rnd">
                    <a:solidFill>
                      <a:schemeClr val="bg1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001728DD-89D3-4A2B-AA13-C5822BC03C74}" type="CELLRANGE">
                            <a:rPr lang="en-US"/>
                            <a:pPr/>
                            <a:t>[CELLRANGE]</a:t>
                          </a:fld>
                          <a:endParaRPr lang="en-GB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5-6621-4009-97DC-48DAA5B96386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endParaRPr lang="en-GB"/>
                        </a:p>
                      </c:rich>
                    </c:tx>
                    <c:dLblPos val="t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6-6621-4009-97DC-48DAA5B96386}"/>
                      </c:ext>
                    </c:extLst>
                  </c:dLbl>
                  <c:spPr>
                    <a:solidFill>
                      <a:srgbClr val="FFC000">
                        <a:lumMod val="20000"/>
                        <a:lumOff val="80000"/>
                      </a:srgbClr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6576" tIns="18288" rIns="36576" bIns="18288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DataLabelsRange val="1"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log'!$J$58:$J$59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5.5000000000000003E-4</c:v>
                      </c:pt>
                      <c:pt idx="1">
                        <c:v>5.5000000000000003E-4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log'!$I$58:$I$59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-120</c:v>
                      </c:pt>
                      <c:pt idx="1">
                        <c:v>-80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5="http://schemas.microsoft.com/office/drawing/2012/chart" uri="{02D57815-91ED-43cb-92C2-25804820EDAC}">
                    <c15:datalabelsRange>
                      <c15:f>'Phase diagramwithout log'!$Y$31</c15:f>
                      <c15:dlblRangeCache>
                        <c:ptCount val="1"/>
                        <c:pt idx="0">
                          <c:v>vP = 0.6 µbar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17-6621-4009-97DC-48DAA5B96386}"/>
                  </c:ext>
                </c:extLst>
              </c15:ser>
            </c15:filteredScatterSeries>
            <c15:filteredScatterSeries>
              <c15:ser>
                <c:idx val="7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log'!$N$30</c15:sqref>
                        </c15:formulaRef>
                      </c:ext>
                    </c:extLst>
                    <c:strCache>
                      <c:ptCount val="1"/>
                      <c:pt idx="0">
                        <c:v>Set point (freezing stage) Shelf temperature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log'!$Q$30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3.9360000000000006E-2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log'!$O$30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-50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6621-4009-97DC-48DAA5B96386}"/>
                  </c:ext>
                </c:extLst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log'!$N$10</c15:sqref>
                        </c15:formulaRef>
                      </c:ext>
                    </c:extLst>
                    <c:strCache>
                      <c:ptCount val="1"/>
                      <c:pt idx="0">
                        <c:v>nucleation temperature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log'!$U$9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0.33709969636168324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log'!$O$10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-12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6621-4009-97DC-48DAA5B96386}"/>
                  </c:ext>
                </c:extLst>
              </c15:ser>
            </c15:filteredScatterSeries>
            <c15:filteredScatterSeries>
              <c15:ser>
                <c:idx val="18"/>
                <c:order val="18"/>
                <c:tx>
                  <c:v>Live cycle</c:v>
                </c:tx>
                <c:spPr>
                  <a:ln w="19050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3"/>
                  <c:spPr>
                    <a:solidFill>
                      <a:srgbClr val="00B050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log'!$B$13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log'!$B$12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-40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6621-4009-97DC-48DAA5B96386}"/>
                  </c:ext>
                </c:extLst>
              </c15:ser>
            </c15:filteredScatterSeries>
            <c15:filteredScatterSeries>
              <c15:ser>
                <c:idx val="19"/>
                <c:order val="19"/>
                <c:tx>
                  <c:v>Triple point</c:v>
                </c:tx>
                <c:spPr>
                  <a:ln w="19050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rgbClr val="002060"/>
                    </a:solidFill>
                    <a:ln w="9525">
                      <a:noFill/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6.8027504668476887E-2"/>
                        <c:y val="-9.0218876333160114E-2"/>
                      </c:manualLayout>
                    </c:layout>
                    <c:tx>
                      <c:rich>
                        <a:bodyPr rot="0" spcFirstLastPara="1" vertOverflow="clip" horzOverflow="clip" vert="horz" wrap="square" lIns="36576" tIns="18288" rIns="36576" bIns="18288" anchor="ctr" anchorCtr="1">
                          <a:spAutoFit/>
                        </a:bodyPr>
                        <a:lstStyle/>
                        <a:p>
                          <a:pPr>
                            <a:defRPr sz="400" b="0" i="0" u="none" strike="noStrike" kern="1200" baseline="0">
                              <a:solidFill>
                                <a:schemeClr val="dk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66465CA-8F1E-4A77-BAF8-59012F3519DD}" type="CELLRANGE">
                            <a:rPr lang="en-US"/>
                            <a:pPr>
                              <a:defRPr sz="400"/>
                            </a:pPr>
                            <a:t>[CELLRANGE]</a:t>
                          </a:fld>
                          <a:endParaRPr lang="en-GB"/>
                        </a:p>
                      </c:rich>
                    </c:tx>
                    <c:spPr>
                      <a:solidFill>
                        <a:srgbClr val="FFC000">
                          <a:lumMod val="20000"/>
                          <a:lumOff val="80000"/>
                        </a:srgbClr>
                      </a:solidFill>
                      <a:ln>
                        <a:solidFill>
                          <a:sysClr val="windowText" lastClr="000000">
                            <a:lumMod val="25000"/>
                            <a:lumOff val="75000"/>
                          </a:sysClr>
                        </a:solidFill>
                      </a:ln>
                      <a:effectLst/>
                    </c:spPr>
                    <c:txPr>
                      <a:bodyPr rot="0" spcFirstLastPara="1" vertOverflow="clip" horzOverflow="clip" vert="horz" wrap="square" lIns="36576" tIns="18288" rIns="36576" bIns="18288" anchor="ctr" anchorCtr="1">
                        <a:spAutoFit/>
                      </a:bodyPr>
                      <a:lstStyle/>
                      <a:p>
                        <a:pPr>
                          <a:defRPr sz="400" b="0" i="0" u="none" strike="noStrike" kern="1200" baseline="0">
                            <a:solidFill>
                              <a:schemeClr val="dk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wedgeRoundRectCallout">
                            <a:avLst/>
                          </a:prstGeom>
                          <a:noFill/>
                          <a:ln>
                            <a:noFill/>
                          </a:ln>
                        </c15:spPr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B-6621-4009-97DC-48DAA5B96386}"/>
                      </c:ext>
                    </c:extLst>
                  </c:dLbl>
                  <c:spPr>
                    <a:solidFill>
                      <a:srgbClr val="FFC000">
                        <a:lumMod val="20000"/>
                        <a:lumOff val="80000"/>
                      </a:srgbClr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6576" tIns="18288" rIns="36576" bIns="18288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ound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DataLabelsRange val="1"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log'!$U$34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6.1165700000000003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'Phase diagramwithout log'!$O$34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0.01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5="http://schemas.microsoft.com/office/drawing/2012/chart" uri="{02D57815-91ED-43cb-92C2-25804820EDAC}">
                    <c15:datalabelsRange>
                      <c15:f>'Phase diagramwithout log'!$N$34</c15:f>
                      <c15:dlblRangeCache>
                        <c:ptCount val="1"/>
                        <c:pt idx="0">
                          <c:v>Triple point (liquid water, ice Ih, and water vapor)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1C-6621-4009-97DC-48DAA5B96386}"/>
                  </c:ext>
                </c:extLst>
              </c15:ser>
            </c15:filteredScatterSeries>
          </c:ext>
        </c:extLst>
      </c:scatterChart>
      <c:valAx>
        <c:axId val="531230944"/>
        <c:scaling>
          <c:orientation val="minMax"/>
          <c:max val="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800">
                    <a:solidFill>
                      <a:sysClr val="windowText" lastClr="000000"/>
                    </a:solidFill>
                  </a:rPr>
                  <a:t> Pressure/ m</a:t>
                </a:r>
                <a:r>
                  <a:rPr lang="en-GB" sz="800" baseline="0">
                    <a:solidFill>
                      <a:sysClr val="windowText" lastClr="000000"/>
                    </a:solidFill>
                  </a:rPr>
                  <a:t>b</a:t>
                </a:r>
                <a:r>
                  <a:rPr lang="en-GB" sz="800">
                    <a:solidFill>
                      <a:sysClr val="windowText" lastClr="000000"/>
                    </a:solidFill>
                  </a:rPr>
                  <a:t>ar</a:t>
                </a:r>
              </a:p>
            </c:rich>
          </c:tx>
          <c:layout>
            <c:manualLayout>
              <c:xMode val="edge"/>
              <c:yMode val="edge"/>
              <c:x val="0.3582274125846629"/>
              <c:y val="0.909915036202690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out"/>
        <c:tickLblPos val="nextTo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228320"/>
        <c:crossesAt val="-120"/>
        <c:crossBetween val="midCat"/>
        <c:majorUnit val="0.1"/>
      </c:valAx>
      <c:valAx>
        <c:axId val="531228320"/>
        <c:scaling>
          <c:orientation val="minMax"/>
          <c:max val="0"/>
          <c:min val="-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>
                    <a:solidFill>
                      <a:sysClr val="windowText" lastClr="000000"/>
                    </a:solidFill>
                  </a:rPr>
                  <a:t>Temperature/ °C</a:t>
                </a:r>
              </a:p>
            </c:rich>
          </c:tx>
          <c:layout>
            <c:manualLayout>
              <c:xMode val="edge"/>
              <c:yMode val="edge"/>
              <c:x val="4.6844331724452039E-3"/>
              <c:y val="0.261556243366544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230944"/>
        <c:crossesAt val="-120"/>
        <c:crossBetween val="midCat"/>
        <c:minorUnit val="1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0.27779</cdr:x>
      <cdr:y>0.01047</cdr:y>
    </cdr:from>
    <cdr:to>
      <cdr:x>0.47879</cdr:x>
      <cdr:y>0.12629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3887" y="18837"/>
          <a:ext cx="306707" cy="208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600" b="1"/>
            <a:t>Gas</a:t>
          </a:r>
        </a:p>
        <a:p xmlns:a="http://schemas.openxmlformats.org/drawingml/2006/main">
          <a:pPr algn="ctr"/>
          <a:r>
            <a:rPr lang="en-GB" sz="600" b="1" baseline="0"/>
            <a:t>(v</a:t>
          </a:r>
          <a:r>
            <a:rPr lang="en-GB" sz="600" b="1"/>
            <a:t>apour)</a:t>
          </a:r>
        </a:p>
      </cdr:txBody>
    </cdr:sp>
  </cdr:relSizeAnchor>
  <cdr:relSizeAnchor xmlns:cdr="http://schemas.openxmlformats.org/drawingml/2006/chartDrawing">
    <cdr:from>
      <cdr:x>0.61798</cdr:x>
      <cdr:y>0.65102</cdr:y>
    </cdr:from>
    <cdr:to>
      <cdr:x>0.89011</cdr:x>
      <cdr:y>0.73959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42975" y="1171575"/>
          <a:ext cx="415244" cy="159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b="1" dirty="0"/>
            <a:t>Solid (ice)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E2610-3A3C-4846-B5FF-6336F94A51A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0F3E7-76D2-477B-B61E-8A1DEBD3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66904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-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4"/>
            <a:ext cx="5592064" cy="3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34176" y="923544"/>
            <a:ext cx="5592064" cy="3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hart Placeholder 7"/>
          <p:cNvSpPr>
            <a:spLocks noGrp="1"/>
          </p:cNvSpPr>
          <p:nvPr>
            <p:ph type="chart" sz="quarter" idx="23"/>
          </p:nvPr>
        </p:nvSpPr>
        <p:spPr>
          <a:xfrm>
            <a:off x="108229" y="3317003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7" name="Chart Placeholder 7"/>
          <p:cNvSpPr>
            <a:spLocks noGrp="1"/>
          </p:cNvSpPr>
          <p:nvPr>
            <p:ph type="chart" sz="quarter" idx="24"/>
          </p:nvPr>
        </p:nvSpPr>
        <p:spPr>
          <a:xfrm>
            <a:off x="6128984" y="3317003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8229" y="1396441"/>
            <a:ext cx="1200000" cy="180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28984" y="1396441"/>
            <a:ext cx="1200000" cy="180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27"/>
          </p:nvPr>
        </p:nvSpPr>
        <p:spPr>
          <a:xfrm>
            <a:off x="1328984" y="1396441"/>
            <a:ext cx="4800000" cy="180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4" name="Chart Placeholder 7"/>
          <p:cNvSpPr>
            <a:spLocks noGrp="1"/>
          </p:cNvSpPr>
          <p:nvPr>
            <p:ph type="chart" sz="quarter" idx="28"/>
          </p:nvPr>
        </p:nvSpPr>
        <p:spPr>
          <a:xfrm>
            <a:off x="7373423" y="1396441"/>
            <a:ext cx="4800000" cy="180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427252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-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5"/>
            <a:ext cx="438390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8864" y="1462826"/>
            <a:ext cx="4383905" cy="4471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06240" y="923545"/>
            <a:ext cx="6720000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06240" y="1462826"/>
            <a:ext cx="672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06240" y="3754438"/>
            <a:ext cx="672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0361523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ub-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5"/>
            <a:ext cx="438390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8864" y="1462826"/>
            <a:ext cx="4383905" cy="4471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06240" y="923545"/>
            <a:ext cx="6720000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5262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11888" y="5067302"/>
            <a:ext cx="11651512" cy="918645"/>
          </a:xfrm>
          <a:prstGeom prst="rect">
            <a:avLst/>
          </a:prstGeom>
        </p:spPr>
        <p:txBody>
          <a:bodyPr/>
          <a:lstStyle>
            <a:lvl1pPr marL="268288" indent="-257175">
              <a:buClrTx/>
              <a:buNone/>
              <a:defRPr sz="18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3" y="215582"/>
            <a:ext cx="11651511" cy="673395"/>
          </a:xfrm>
          <a:prstGeom prst="rect">
            <a:avLst/>
          </a:prstGeom>
        </p:spPr>
        <p:txBody>
          <a:bodyPr anchor="ctr" anchorCtr="0"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8864" y="1014099"/>
            <a:ext cx="5761567" cy="396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01834" y="1014099"/>
            <a:ext cx="5761567" cy="396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12189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9" y="978196"/>
            <a:ext cx="3515833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026198" y="978196"/>
            <a:ext cx="7882268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75205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9" y="978196"/>
            <a:ext cx="4664151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302156" y="978196"/>
            <a:ext cx="6595200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863" y="215582"/>
            <a:ext cx="11588492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64613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719667" y="970296"/>
            <a:ext cx="5184000" cy="5050800"/>
          </a:xfrm>
          <a:prstGeom prst="rect">
            <a:avLst/>
          </a:prstGeo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6288000" y="970296"/>
            <a:ext cx="5184000" cy="5050800"/>
          </a:xfrm>
          <a:prstGeom prst="rect">
            <a:avLst/>
          </a:prstGeo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07253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3" y="215582"/>
            <a:ext cx="11588825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02155" y="999349"/>
            <a:ext cx="6595533" cy="245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2155" y="3533208"/>
            <a:ext cx="6595533" cy="245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09032" y="1000125"/>
            <a:ext cx="2256000" cy="288255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565032" y="1000125"/>
            <a:ext cx="2256000" cy="288255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09032" y="3924888"/>
            <a:ext cx="4516800" cy="21319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3329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6" y="1036874"/>
            <a:ext cx="6168545" cy="4968000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763007" y="1035864"/>
            <a:ext cx="5088000" cy="2374605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763007" y="3630270"/>
            <a:ext cx="5088000" cy="2374605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034389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8" y="142508"/>
            <a:ext cx="9744000" cy="7371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889" y="978197"/>
            <a:ext cx="5000340" cy="5566295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5434148" y="978197"/>
            <a:ext cx="6463208" cy="2718592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5434148" y="3820736"/>
            <a:ext cx="6463208" cy="2718592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93658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23" y="45125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34018" y="1376313"/>
            <a:ext cx="9704916" cy="44125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1455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529137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04800" y="977900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2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6160049" y="977900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304800" y="3503612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6160049" y="3503612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9641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529137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04800" y="977900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2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6160049" y="977900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304800" y="3503612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6159500" y="3503613"/>
            <a:ext cx="5759451" cy="23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880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6000" y="126000"/>
            <a:ext cx="6720000" cy="486000"/>
          </a:xfrm>
          <a:prstGeom prst="rect">
            <a:avLst/>
          </a:prstGeom>
        </p:spPr>
        <p:txBody>
          <a:bodyPr anchor="ctr" anchorCtr="0"/>
          <a:lstStyle>
            <a:lvl1pPr>
              <a:defRPr sz="2000" b="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16000" y="3330000"/>
            <a:ext cx="672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16000" y="630000"/>
            <a:ext cx="672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442482" y="125999"/>
            <a:ext cx="4440652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442482" y="1655999"/>
            <a:ext cx="4440652" cy="153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442483" y="3231719"/>
            <a:ext cx="4440652" cy="153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442482" y="4761719"/>
            <a:ext cx="4440652" cy="153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519534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6000" y="126000"/>
            <a:ext cx="6720000" cy="486000"/>
          </a:xfrm>
          <a:prstGeom prst="rect">
            <a:avLst/>
          </a:prstGeom>
        </p:spPr>
        <p:txBody>
          <a:bodyPr anchor="ctr" anchorCtr="0"/>
          <a:lstStyle>
            <a:lvl1pPr>
              <a:defRPr sz="2000" b="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816736" y="3476643"/>
            <a:ext cx="6720000" cy="25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805240" y="741872"/>
            <a:ext cx="6720000" cy="25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5549069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6000" y="126000"/>
            <a:ext cx="6720000" cy="486000"/>
          </a:xfrm>
          <a:prstGeom prst="rect">
            <a:avLst/>
          </a:prstGeom>
        </p:spPr>
        <p:txBody>
          <a:bodyPr anchor="ctr" anchorCtr="0"/>
          <a:lstStyle>
            <a:lvl1pPr>
              <a:defRPr sz="2000" b="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816736" y="3476643"/>
            <a:ext cx="6720000" cy="25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805240" y="741872"/>
            <a:ext cx="6720000" cy="25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527467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58078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06938" y="3473744"/>
            <a:ext cx="4629244" cy="2376000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1355" y="980264"/>
            <a:ext cx="4629244" cy="2376000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302251" y="1006498"/>
            <a:ext cx="6599767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02250" y="3462288"/>
            <a:ext cx="6599767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457239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1355" y="980264"/>
            <a:ext cx="4802007" cy="4869480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640645" y="966048"/>
            <a:ext cx="624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5640645" y="3509744"/>
            <a:ext cx="624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51889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266420" y="980264"/>
            <a:ext cx="6720000" cy="252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3266420" y="3591552"/>
            <a:ext cx="6720000" cy="252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26143" y="979488"/>
            <a:ext cx="2160000" cy="252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6143" y="3591552"/>
            <a:ext cx="2160000" cy="252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727576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8" y="142508"/>
            <a:ext cx="9744000" cy="7371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167065" y="1214776"/>
            <a:ext cx="2880783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167852" y="1214777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9168641" y="1214777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166277" y="3474701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167065" y="3474701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6167852" y="3474701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9168641" y="3474701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66276" y="1214014"/>
            <a:ext cx="288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29"/>
          </p:nvPr>
        </p:nvSpPr>
        <p:spPr>
          <a:xfrm>
            <a:off x="7402926" y="281971"/>
            <a:ext cx="3291417" cy="4389437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07581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55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02160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8" y="142508"/>
            <a:ext cx="9744000" cy="7371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3A32A18-AD72-46A8-A276-532526C3972D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84399" y="1214774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Chart Placeholder 4">
            <a:extLst>
              <a:ext uri="{FF2B5EF4-FFF2-40B4-BE49-F238E27FC236}">
                <a16:creationId xmlns:a16="http://schemas.microsoft.com/office/drawing/2014/main" id="{AD188293-64FD-4F52-A3B9-6079B996B261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2484719" y="1214774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Chart Placeholder 4">
            <a:extLst>
              <a:ext uri="{FF2B5EF4-FFF2-40B4-BE49-F238E27FC236}">
                <a16:creationId xmlns:a16="http://schemas.microsoft.com/office/drawing/2014/main" id="{CA2F52D6-7094-4E89-BD74-8A0A9E67CC5D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4885039" y="1214774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3" name="Chart Placeholder 4">
            <a:extLst>
              <a:ext uri="{FF2B5EF4-FFF2-40B4-BE49-F238E27FC236}">
                <a16:creationId xmlns:a16="http://schemas.microsoft.com/office/drawing/2014/main" id="{897D008B-F35C-476A-8A77-B161704FAF0A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7285359" y="1214774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4" name="Chart Placeholder 4">
            <a:extLst>
              <a:ext uri="{FF2B5EF4-FFF2-40B4-BE49-F238E27FC236}">
                <a16:creationId xmlns:a16="http://schemas.microsoft.com/office/drawing/2014/main" id="{6CEF92EB-003E-4761-86FC-08C8B433A1C7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685679" y="1214774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Chart Placeholder 4">
            <a:extLst>
              <a:ext uri="{FF2B5EF4-FFF2-40B4-BE49-F238E27FC236}">
                <a16:creationId xmlns:a16="http://schemas.microsoft.com/office/drawing/2014/main" id="{752F828D-BAF6-4A26-980D-085124A756B0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84399" y="2989847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6" name="Chart Placeholder 4">
            <a:extLst>
              <a:ext uri="{FF2B5EF4-FFF2-40B4-BE49-F238E27FC236}">
                <a16:creationId xmlns:a16="http://schemas.microsoft.com/office/drawing/2014/main" id="{1D4FD681-D2A0-4753-9C4E-39F7F8027331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2484719" y="2989847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3EA07E30-7BFE-4ED6-A474-F0FC5B3D385F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4885039" y="2989847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8" name="Chart Placeholder 4">
            <a:extLst>
              <a:ext uri="{FF2B5EF4-FFF2-40B4-BE49-F238E27FC236}">
                <a16:creationId xmlns:a16="http://schemas.microsoft.com/office/drawing/2014/main" id="{5C53530E-D88E-442E-91E4-00759F4EB094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7285359" y="2989847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Chart Placeholder 4">
            <a:extLst>
              <a:ext uri="{FF2B5EF4-FFF2-40B4-BE49-F238E27FC236}">
                <a16:creationId xmlns:a16="http://schemas.microsoft.com/office/drawing/2014/main" id="{12517FC9-E254-4331-87D8-85DCD3D9664B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9685679" y="2989847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1252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4">
            <a:extLst>
              <a:ext uri="{FF2B5EF4-FFF2-40B4-BE49-F238E27FC236}">
                <a16:creationId xmlns:a16="http://schemas.microsoft.com/office/drawing/2014/main" id="{7717E02A-BC0E-40C4-A62D-9B6E83FF0E3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030" y="537999"/>
            <a:ext cx="4500000" cy="270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46FB518F-4FA1-4A2E-96A9-BD2CFF93772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15181" y="537999"/>
            <a:ext cx="4500000" cy="270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80F1B2A8-F31A-478D-87C5-A2B3C53B4C2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15181" y="3341004"/>
            <a:ext cx="4500000" cy="270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Chart Placeholder 4">
            <a:extLst>
              <a:ext uri="{FF2B5EF4-FFF2-40B4-BE49-F238E27FC236}">
                <a16:creationId xmlns:a16="http://schemas.microsoft.com/office/drawing/2014/main" id="{4C76C5C5-C660-465C-9191-FE46E96BDA9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236340" y="72829"/>
            <a:ext cx="2880000" cy="151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Chart Placeholder 4">
            <a:extLst>
              <a:ext uri="{FF2B5EF4-FFF2-40B4-BE49-F238E27FC236}">
                <a16:creationId xmlns:a16="http://schemas.microsoft.com/office/drawing/2014/main" id="{284552A4-7FF6-4CA8-9A7E-A63F2B11DF8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9236340" y="1603151"/>
            <a:ext cx="2880000" cy="151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Chart Placeholder 4">
            <a:extLst>
              <a:ext uri="{FF2B5EF4-FFF2-40B4-BE49-F238E27FC236}">
                <a16:creationId xmlns:a16="http://schemas.microsoft.com/office/drawing/2014/main" id="{DAB646C7-56C4-4A0F-8548-D6AA1A4170D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236340" y="3133473"/>
            <a:ext cx="2880000" cy="151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Chart Placeholder 4">
            <a:extLst>
              <a:ext uri="{FF2B5EF4-FFF2-40B4-BE49-F238E27FC236}">
                <a16:creationId xmlns:a16="http://schemas.microsoft.com/office/drawing/2014/main" id="{7595C735-6D04-4FA5-8563-B4E97A1CF375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9236340" y="4663795"/>
            <a:ext cx="2880000" cy="151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Chart Placeholder 4">
            <a:extLst>
              <a:ext uri="{FF2B5EF4-FFF2-40B4-BE49-F238E27FC236}">
                <a16:creationId xmlns:a16="http://schemas.microsoft.com/office/drawing/2014/main" id="{40BE6A3C-916B-4566-A8BA-FEBE7352D49F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3030" y="3341004"/>
            <a:ext cx="4500000" cy="270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D882FA-C429-4971-8A7B-2ED9A33B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9" y="115675"/>
            <a:ext cx="9039521" cy="422126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69900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629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rgbClr val="3E21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370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9155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9" y="978197"/>
            <a:ext cx="11596577" cy="5040219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43145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9" y="978196"/>
            <a:ext cx="5684875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223593" y="978196"/>
            <a:ext cx="5684873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2531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-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5"/>
            <a:ext cx="559206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8864" y="1462826"/>
            <a:ext cx="5592064" cy="4462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34176" y="923545"/>
            <a:ext cx="559206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234176" y="1462826"/>
            <a:ext cx="5592064" cy="4462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57799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-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5"/>
            <a:ext cx="559206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8864" y="1462826"/>
            <a:ext cx="5592064" cy="2531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34176" y="923545"/>
            <a:ext cx="559206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234176" y="1462826"/>
            <a:ext cx="5592064" cy="2531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08864" y="4096132"/>
            <a:ext cx="5592403" cy="1838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33837" y="4076114"/>
            <a:ext cx="5592403" cy="1838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98606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ub-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5"/>
            <a:ext cx="5760000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34176" y="923545"/>
            <a:ext cx="5760000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08864" y="4096132"/>
            <a:ext cx="5760000" cy="1838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34176" y="4076114"/>
            <a:ext cx="5760000" cy="1838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308864" y="1576005"/>
            <a:ext cx="576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234176" y="1576005"/>
            <a:ext cx="576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22429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-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4"/>
            <a:ext cx="5592064" cy="3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34176" y="923544"/>
            <a:ext cx="5592064" cy="3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1"/>
          </p:nvPr>
        </p:nvSpPr>
        <p:spPr>
          <a:xfrm>
            <a:off x="108229" y="1369145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6128216" y="1369145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6" name="Chart Placeholder 7"/>
          <p:cNvSpPr>
            <a:spLocks noGrp="1"/>
          </p:cNvSpPr>
          <p:nvPr>
            <p:ph type="chart" sz="quarter" idx="23"/>
          </p:nvPr>
        </p:nvSpPr>
        <p:spPr>
          <a:xfrm>
            <a:off x="108229" y="3740091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7" name="Chart Placeholder 7"/>
          <p:cNvSpPr>
            <a:spLocks noGrp="1"/>
          </p:cNvSpPr>
          <p:nvPr>
            <p:ph type="chart" sz="quarter" idx="24"/>
          </p:nvPr>
        </p:nvSpPr>
        <p:spPr>
          <a:xfrm>
            <a:off x="6128984" y="3740091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62278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5EB5C5-D4CD-4C30-8A74-16C52D6FB99C}"/>
              </a:ext>
            </a:extLst>
          </p:cNvPr>
          <p:cNvSpPr txBox="1">
            <a:spLocks/>
          </p:cNvSpPr>
          <p:nvPr/>
        </p:nvSpPr>
        <p:spPr>
          <a:xfrm>
            <a:off x="11187113" y="6237625"/>
            <a:ext cx="542925" cy="274638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 defTabSz="914400">
              <a:defRPr/>
            </a:pPr>
            <a:fld id="{0CBCA02D-FA53-4D7E-805B-83B4CD0021D7}" type="slidenum">
              <a:rPr lang="en-GB" sz="1400" b="1" smtClean="0">
                <a:solidFill>
                  <a:srgbClr val="990033"/>
                </a:solidFill>
              </a:rPr>
              <a:pPr algn="ctr" defTabSz="914400">
                <a:defRPr/>
              </a:pPr>
              <a:t>‹#›</a:t>
            </a:fld>
            <a:endParaRPr lang="en-GB" sz="1400" b="1" dirty="0">
              <a:solidFill>
                <a:srgbClr val="990033"/>
              </a:solidFill>
            </a:endParaRPr>
          </a:p>
        </p:txBody>
      </p:sp>
      <p:sp>
        <p:nvSpPr>
          <p:cNvPr id="1027" name="TextBox 14">
            <a:extLst>
              <a:ext uri="{FF2B5EF4-FFF2-40B4-BE49-F238E27FC236}">
                <a16:creationId xmlns:a16="http://schemas.microsoft.com/office/drawing/2014/main" id="{0655E799-176A-4558-B544-2E46CD3550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48738" y="6143963"/>
            <a:ext cx="21383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GB" altLang="en-US" sz="2400" b="1">
                <a:solidFill>
                  <a:srgbClr val="000000"/>
                </a:solidFill>
              </a:rPr>
              <a:t>DMU </a:t>
            </a:r>
            <a:r>
              <a:rPr lang="en-GB" altLang="en-US" sz="2400" b="1">
                <a:solidFill>
                  <a:srgbClr val="0070C0"/>
                </a:solidFill>
              </a:rPr>
              <a:t>Lyo</a:t>
            </a:r>
            <a:r>
              <a:rPr lang="en-GB" altLang="en-US" sz="2400" b="1">
                <a:solidFill>
                  <a:srgbClr val="990033"/>
                </a:solidFill>
              </a:rPr>
              <a:t>Group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671E6001-8098-445E-9606-6F3AD3201B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5363" y="6135688"/>
            <a:ext cx="61912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defRPr/>
            </a:pPr>
            <a:endParaRPr lang="en-GB" alt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DD7310D-D4C1-4D9F-A227-DE6754933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031250"/>
            <a:ext cx="15954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09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anose="02070309020205020404" pitchFamily="49" charset="0"/>
        <a:buChar char="o"/>
        <a:defRPr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Chart 138">
            <a:extLst>
              <a:ext uri="{FF2B5EF4-FFF2-40B4-BE49-F238E27FC236}">
                <a16:creationId xmlns:a16="http://schemas.microsoft.com/office/drawing/2014/main" id="{2EAD0547-004A-4323-8D99-B14C5250F0DD}"/>
              </a:ext>
            </a:extLst>
          </p:cNvPr>
          <p:cNvGraphicFramePr>
            <a:graphicFrameLocks noGrp="1"/>
          </p:cNvGraphicFramePr>
          <p:nvPr/>
        </p:nvGraphicFramePr>
        <p:xfrm>
          <a:off x="3671854" y="3016814"/>
          <a:ext cx="3132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C1EC244-E908-4B6A-9AA7-EAABA2603166}"/>
              </a:ext>
            </a:extLst>
          </p:cNvPr>
          <p:cNvGrpSpPr/>
          <p:nvPr/>
        </p:nvGrpSpPr>
        <p:grpSpPr>
          <a:xfrm>
            <a:off x="6783351" y="3370159"/>
            <a:ext cx="1962298" cy="1122496"/>
            <a:chOff x="6921796" y="1176405"/>
            <a:chExt cx="1962298" cy="112249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EE1D1E44-31F7-4F24-B118-5783FBC26B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21796" y="1176405"/>
              <a:ext cx="1312290" cy="1122496"/>
              <a:chOff x="4946771" y="2840915"/>
              <a:chExt cx="861573" cy="736967"/>
            </a:xfrm>
          </p:grpSpPr>
          <p:sp>
            <p:nvSpPr>
              <p:cNvPr id="145" name="Double Bracket 30">
                <a:extLst>
                  <a:ext uri="{FF2B5EF4-FFF2-40B4-BE49-F238E27FC236}">
                    <a16:creationId xmlns:a16="http://schemas.microsoft.com/office/drawing/2014/main" id="{F98099A0-E78D-4259-8A28-991CC10AE599}"/>
                  </a:ext>
                </a:extLst>
              </p:cNvPr>
              <p:cNvSpPr/>
              <p:nvPr/>
            </p:nvSpPr>
            <p:spPr bwMode="auto">
              <a:xfrm>
                <a:off x="5145064" y="3103499"/>
                <a:ext cx="478800" cy="258003"/>
              </a:xfrm>
              <a:prstGeom prst="rect">
                <a:avLst/>
              </a:prstGeom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ln w="12700" cap="flat" cmpd="sng" algn="ctr">
                <a:noFill/>
                <a:prstDash val="solid"/>
              </a:ln>
              <a:effectLst/>
            </p:spPr>
            <p:txBody>
              <a:bodyPr lIns="68580" tIns="34290" rIns="68580" bIns="3429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6" name="object 186">
                <a:extLst>
                  <a:ext uri="{FF2B5EF4-FFF2-40B4-BE49-F238E27FC236}">
                    <a16:creationId xmlns:a16="http://schemas.microsoft.com/office/drawing/2014/main" id="{2F4D9ADE-0660-4FD7-9892-F59C7684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860" y="3344286"/>
                <a:ext cx="38960" cy="39122"/>
              </a:xfrm>
              <a:custGeom>
                <a:avLst/>
                <a:gdLst>
                  <a:gd name="T0" fmla="*/ 0 w 78740"/>
                  <a:gd name="T1" fmla="*/ 0 h 78739"/>
                  <a:gd name="T2" fmla="*/ 6167 w 78740"/>
                  <a:gd name="T3" fmla="*/ 30550 h 78739"/>
                  <a:gd name="T4" fmla="*/ 22988 w 78740"/>
                  <a:gd name="T5" fmla="*/ 55499 h 78739"/>
                  <a:gd name="T6" fmla="*/ 47935 w 78740"/>
                  <a:gd name="T7" fmla="*/ 72319 h 78739"/>
                  <a:gd name="T8" fmla="*/ 78486 w 78740"/>
                  <a:gd name="T9" fmla="*/ 78487 h 787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740" h="78739">
                    <a:moveTo>
                      <a:pt x="0" y="0"/>
                    </a:moveTo>
                    <a:lnTo>
                      <a:pt x="6167" y="30550"/>
                    </a:lnTo>
                    <a:lnTo>
                      <a:pt x="22988" y="55498"/>
                    </a:lnTo>
                    <a:lnTo>
                      <a:pt x="47935" y="72318"/>
                    </a:lnTo>
                    <a:lnTo>
                      <a:pt x="78486" y="78486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object 188">
                <a:extLst>
                  <a:ext uri="{FF2B5EF4-FFF2-40B4-BE49-F238E27FC236}">
                    <a16:creationId xmlns:a16="http://schemas.microsoft.com/office/drawing/2014/main" id="{DA664FFE-775E-401F-AC5F-B83460CF9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614" y="2842820"/>
                <a:ext cx="0" cy="504000"/>
              </a:xfrm>
              <a:custGeom>
                <a:avLst/>
                <a:gdLst>
                  <a:gd name="T0" fmla="*/ 1344168 h 1344295"/>
                  <a:gd name="T1" fmla="*/ 0 h 1344295"/>
                  <a:gd name="T2" fmla="*/ 0 60000 65536"/>
                  <a:gd name="T3" fmla="*/ 0 60000 65536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0" r="r" b="b"/>
                <a:pathLst>
                  <a:path h="1344295">
                    <a:moveTo>
                      <a:pt x="0" y="1344168"/>
                    </a:moveTo>
                    <a:lnTo>
                      <a:pt x="0" y="0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" name="object 196">
                <a:extLst>
                  <a:ext uri="{FF2B5EF4-FFF2-40B4-BE49-F238E27FC236}">
                    <a16:creationId xmlns:a16="http://schemas.microsoft.com/office/drawing/2014/main" id="{C39CF027-E890-4843-8EDD-18F2EFD94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280" y="3365866"/>
                <a:ext cx="235014" cy="17668"/>
              </a:xfrm>
              <a:custGeom>
                <a:avLst/>
                <a:gdLst>
                  <a:gd name="T0" fmla="*/ 474495 w 474980"/>
                  <a:gd name="T1" fmla="*/ 0 h 35560"/>
                  <a:gd name="T2" fmla="*/ 421561 w 474980"/>
                  <a:gd name="T3" fmla="*/ 439 h 35560"/>
                  <a:gd name="T4" fmla="*/ 368655 w 474980"/>
                  <a:gd name="T5" fmla="*/ 1759 h 35560"/>
                  <a:gd name="T6" fmla="*/ 315788 w 474980"/>
                  <a:gd name="T7" fmla="*/ 3957 h 35560"/>
                  <a:gd name="T8" fmla="*/ 262969 w 474980"/>
                  <a:gd name="T9" fmla="*/ 7033 h 35560"/>
                  <a:gd name="T10" fmla="*/ 210211 w 474980"/>
                  <a:gd name="T11" fmla="*/ 10985 h 35560"/>
                  <a:gd name="T12" fmla="*/ 157524 w 474980"/>
                  <a:gd name="T13" fmla="*/ 15814 h 35560"/>
                  <a:gd name="T14" fmla="*/ 104919 w 474980"/>
                  <a:gd name="T15" fmla="*/ 21518 h 35560"/>
                  <a:gd name="T16" fmla="*/ 52407 w 474980"/>
                  <a:gd name="T17" fmla="*/ 28097 h 35560"/>
                  <a:gd name="T18" fmla="*/ 0 w 474980"/>
                  <a:gd name="T19" fmla="*/ 35549 h 355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4980" h="35560">
                    <a:moveTo>
                      <a:pt x="474495" y="0"/>
                    </a:moveTo>
                    <a:lnTo>
                      <a:pt x="421561" y="439"/>
                    </a:lnTo>
                    <a:lnTo>
                      <a:pt x="368655" y="1759"/>
                    </a:lnTo>
                    <a:lnTo>
                      <a:pt x="315788" y="3957"/>
                    </a:lnTo>
                    <a:lnTo>
                      <a:pt x="262969" y="7033"/>
                    </a:lnTo>
                    <a:lnTo>
                      <a:pt x="210211" y="10985"/>
                    </a:lnTo>
                    <a:lnTo>
                      <a:pt x="157524" y="15814"/>
                    </a:lnTo>
                    <a:lnTo>
                      <a:pt x="104919" y="21518"/>
                    </a:lnTo>
                    <a:lnTo>
                      <a:pt x="52407" y="28097"/>
                    </a:lnTo>
                    <a:lnTo>
                      <a:pt x="0" y="35549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object 198">
                <a:extLst>
                  <a:ext uri="{FF2B5EF4-FFF2-40B4-BE49-F238E27FC236}">
                    <a16:creationId xmlns:a16="http://schemas.microsoft.com/office/drawing/2014/main" id="{2F9D06F6-CDC5-42E6-B572-426EA0521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169" y="3348450"/>
                <a:ext cx="235014" cy="18299"/>
              </a:xfrm>
              <a:custGeom>
                <a:avLst/>
                <a:gdLst>
                  <a:gd name="T0" fmla="*/ 474527 w 474980"/>
                  <a:gd name="T1" fmla="*/ 0 h 36829"/>
                  <a:gd name="T2" fmla="*/ 421578 w 474980"/>
                  <a:gd name="T3" fmla="*/ 452 h 36829"/>
                  <a:gd name="T4" fmla="*/ 368657 w 474980"/>
                  <a:gd name="T5" fmla="*/ 1810 h 36829"/>
                  <a:gd name="T6" fmla="*/ 315778 w 474980"/>
                  <a:gd name="T7" fmla="*/ 4072 h 36829"/>
                  <a:gd name="T8" fmla="*/ 262950 w 474980"/>
                  <a:gd name="T9" fmla="*/ 7237 h 36829"/>
                  <a:gd name="T10" fmla="*/ 210186 w 474980"/>
                  <a:gd name="T11" fmla="*/ 11305 h 36829"/>
                  <a:gd name="T12" fmla="*/ 157498 w 474980"/>
                  <a:gd name="T13" fmla="*/ 16274 h 36829"/>
                  <a:gd name="T14" fmla="*/ 104896 w 474980"/>
                  <a:gd name="T15" fmla="*/ 22145 h 36829"/>
                  <a:gd name="T16" fmla="*/ 52393 w 474980"/>
                  <a:gd name="T17" fmla="*/ 28914 h 36829"/>
                  <a:gd name="T18" fmla="*/ 0 w 474980"/>
                  <a:gd name="T19" fmla="*/ 36582 h 368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4980" h="36829">
                    <a:moveTo>
                      <a:pt x="474527" y="0"/>
                    </a:moveTo>
                    <a:lnTo>
                      <a:pt x="421578" y="452"/>
                    </a:lnTo>
                    <a:lnTo>
                      <a:pt x="368657" y="1810"/>
                    </a:lnTo>
                    <a:lnTo>
                      <a:pt x="315778" y="4072"/>
                    </a:lnTo>
                    <a:lnTo>
                      <a:pt x="262950" y="7237"/>
                    </a:lnTo>
                    <a:lnTo>
                      <a:pt x="210186" y="11305"/>
                    </a:lnTo>
                    <a:lnTo>
                      <a:pt x="157498" y="16274"/>
                    </a:lnTo>
                    <a:lnTo>
                      <a:pt x="104896" y="22144"/>
                    </a:lnTo>
                    <a:lnTo>
                      <a:pt x="52393" y="28913"/>
                    </a:lnTo>
                    <a:lnTo>
                      <a:pt x="0" y="36581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object 213">
                <a:extLst>
                  <a:ext uri="{FF2B5EF4-FFF2-40B4-BE49-F238E27FC236}">
                    <a16:creationId xmlns:a16="http://schemas.microsoft.com/office/drawing/2014/main" id="{46DD0D2D-2C9A-4D68-82F4-C1834B9A6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6767" y="2842820"/>
                <a:ext cx="0" cy="504000"/>
              </a:xfrm>
              <a:custGeom>
                <a:avLst/>
                <a:gdLst>
                  <a:gd name="T0" fmla="*/ 1307592 h 1308100"/>
                  <a:gd name="T1" fmla="*/ 0 h 1308100"/>
                  <a:gd name="T2" fmla="*/ 0 60000 65536"/>
                  <a:gd name="T3" fmla="*/ 0 60000 65536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0" r="r" b="b"/>
                <a:pathLst>
                  <a:path h="1308100">
                    <a:moveTo>
                      <a:pt x="0" y="1307592"/>
                    </a:moveTo>
                    <a:lnTo>
                      <a:pt x="0" y="0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object 187">
                <a:extLst>
                  <a:ext uri="{FF2B5EF4-FFF2-40B4-BE49-F238E27FC236}">
                    <a16:creationId xmlns:a16="http://schemas.microsoft.com/office/drawing/2014/main" id="{EC265FB3-A465-4AEA-B042-C7736A8D3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203" y="3343899"/>
                <a:ext cx="21679" cy="21769"/>
              </a:xfrm>
              <a:custGeom>
                <a:avLst/>
                <a:gdLst>
                  <a:gd name="T0" fmla="*/ 0 w 43815"/>
                  <a:gd name="T1" fmla="*/ 0 h 43814"/>
                  <a:gd name="T2" fmla="*/ 3413 w 43815"/>
                  <a:gd name="T3" fmla="*/ 16906 h 43814"/>
                  <a:gd name="T4" fmla="*/ 12721 w 43815"/>
                  <a:gd name="T5" fmla="*/ 30713 h 43814"/>
                  <a:gd name="T6" fmla="*/ 26527 w 43815"/>
                  <a:gd name="T7" fmla="*/ 40021 h 43814"/>
                  <a:gd name="T8" fmla="*/ 43434 w 43815"/>
                  <a:gd name="T9" fmla="*/ 43435 h 438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815" h="43814">
                    <a:moveTo>
                      <a:pt x="0" y="0"/>
                    </a:moveTo>
                    <a:lnTo>
                      <a:pt x="3413" y="16906"/>
                    </a:lnTo>
                    <a:lnTo>
                      <a:pt x="12721" y="30712"/>
                    </a:lnTo>
                    <a:lnTo>
                      <a:pt x="26527" y="40020"/>
                    </a:lnTo>
                    <a:lnTo>
                      <a:pt x="43434" y="43434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object 186">
                <a:extLst>
                  <a:ext uri="{FF2B5EF4-FFF2-40B4-BE49-F238E27FC236}">
                    <a16:creationId xmlns:a16="http://schemas.microsoft.com/office/drawing/2014/main" id="{14668D59-5377-40E9-A7C9-BF47BAADF17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612475" y="3344160"/>
                <a:ext cx="38960" cy="39122"/>
              </a:xfrm>
              <a:custGeom>
                <a:avLst/>
                <a:gdLst>
                  <a:gd name="T0" fmla="*/ 0 w 78740"/>
                  <a:gd name="T1" fmla="*/ 0 h 78739"/>
                  <a:gd name="T2" fmla="*/ 6167 w 78740"/>
                  <a:gd name="T3" fmla="*/ 30550 h 78739"/>
                  <a:gd name="T4" fmla="*/ 22988 w 78740"/>
                  <a:gd name="T5" fmla="*/ 55499 h 78739"/>
                  <a:gd name="T6" fmla="*/ 47935 w 78740"/>
                  <a:gd name="T7" fmla="*/ 72319 h 78739"/>
                  <a:gd name="T8" fmla="*/ 78486 w 78740"/>
                  <a:gd name="T9" fmla="*/ 78487 h 787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740" h="78739">
                    <a:moveTo>
                      <a:pt x="0" y="0"/>
                    </a:moveTo>
                    <a:lnTo>
                      <a:pt x="6167" y="30550"/>
                    </a:lnTo>
                    <a:lnTo>
                      <a:pt x="22988" y="55498"/>
                    </a:lnTo>
                    <a:lnTo>
                      <a:pt x="47935" y="72318"/>
                    </a:lnTo>
                    <a:lnTo>
                      <a:pt x="78486" y="78486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object 188">
                <a:extLst>
                  <a:ext uri="{FF2B5EF4-FFF2-40B4-BE49-F238E27FC236}">
                    <a16:creationId xmlns:a16="http://schemas.microsoft.com/office/drawing/2014/main" id="{E191FA7E-B628-4A24-9149-18733732F44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652586" y="2840915"/>
                <a:ext cx="0" cy="504000"/>
              </a:xfrm>
              <a:custGeom>
                <a:avLst/>
                <a:gdLst>
                  <a:gd name="T0" fmla="*/ 1344168 h 1344295"/>
                  <a:gd name="T1" fmla="*/ 0 h 1344295"/>
                  <a:gd name="T2" fmla="*/ 0 60000 65536"/>
                  <a:gd name="T3" fmla="*/ 0 60000 65536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0" r="r" b="b"/>
                <a:pathLst>
                  <a:path h="1344295">
                    <a:moveTo>
                      <a:pt x="0" y="1344168"/>
                    </a:moveTo>
                    <a:lnTo>
                      <a:pt x="0" y="0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object 196">
                <a:extLst>
                  <a:ext uri="{FF2B5EF4-FFF2-40B4-BE49-F238E27FC236}">
                    <a16:creationId xmlns:a16="http://schemas.microsoft.com/office/drawing/2014/main" id="{EFFEA877-D574-41E7-A9FD-A06FC3A794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379000" y="3365740"/>
                <a:ext cx="235014" cy="17668"/>
              </a:xfrm>
              <a:custGeom>
                <a:avLst/>
                <a:gdLst>
                  <a:gd name="T0" fmla="*/ 474495 w 474980"/>
                  <a:gd name="T1" fmla="*/ 0 h 35560"/>
                  <a:gd name="T2" fmla="*/ 421561 w 474980"/>
                  <a:gd name="T3" fmla="*/ 439 h 35560"/>
                  <a:gd name="T4" fmla="*/ 368655 w 474980"/>
                  <a:gd name="T5" fmla="*/ 1759 h 35560"/>
                  <a:gd name="T6" fmla="*/ 315788 w 474980"/>
                  <a:gd name="T7" fmla="*/ 3957 h 35560"/>
                  <a:gd name="T8" fmla="*/ 262969 w 474980"/>
                  <a:gd name="T9" fmla="*/ 7033 h 35560"/>
                  <a:gd name="T10" fmla="*/ 210211 w 474980"/>
                  <a:gd name="T11" fmla="*/ 10985 h 35560"/>
                  <a:gd name="T12" fmla="*/ 157524 w 474980"/>
                  <a:gd name="T13" fmla="*/ 15814 h 35560"/>
                  <a:gd name="T14" fmla="*/ 104919 w 474980"/>
                  <a:gd name="T15" fmla="*/ 21518 h 35560"/>
                  <a:gd name="T16" fmla="*/ 52407 w 474980"/>
                  <a:gd name="T17" fmla="*/ 28097 h 35560"/>
                  <a:gd name="T18" fmla="*/ 0 w 474980"/>
                  <a:gd name="T19" fmla="*/ 35549 h 355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4980" h="35560">
                    <a:moveTo>
                      <a:pt x="474495" y="0"/>
                    </a:moveTo>
                    <a:lnTo>
                      <a:pt x="421561" y="439"/>
                    </a:lnTo>
                    <a:lnTo>
                      <a:pt x="368655" y="1759"/>
                    </a:lnTo>
                    <a:lnTo>
                      <a:pt x="315788" y="3957"/>
                    </a:lnTo>
                    <a:lnTo>
                      <a:pt x="262969" y="7033"/>
                    </a:lnTo>
                    <a:lnTo>
                      <a:pt x="210211" y="10985"/>
                    </a:lnTo>
                    <a:lnTo>
                      <a:pt x="157524" y="15814"/>
                    </a:lnTo>
                    <a:lnTo>
                      <a:pt x="104919" y="21518"/>
                    </a:lnTo>
                    <a:lnTo>
                      <a:pt x="52407" y="28097"/>
                    </a:lnTo>
                    <a:lnTo>
                      <a:pt x="0" y="35549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object 198">
                <a:extLst>
                  <a:ext uri="{FF2B5EF4-FFF2-40B4-BE49-F238E27FC236}">
                    <a16:creationId xmlns:a16="http://schemas.microsoft.com/office/drawing/2014/main" id="{25340402-9FF4-4490-9DE5-96123DDCDE7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377111" y="3348324"/>
                <a:ext cx="235014" cy="18299"/>
              </a:xfrm>
              <a:custGeom>
                <a:avLst/>
                <a:gdLst>
                  <a:gd name="T0" fmla="*/ 474527 w 474980"/>
                  <a:gd name="T1" fmla="*/ 0 h 36829"/>
                  <a:gd name="T2" fmla="*/ 421578 w 474980"/>
                  <a:gd name="T3" fmla="*/ 452 h 36829"/>
                  <a:gd name="T4" fmla="*/ 368657 w 474980"/>
                  <a:gd name="T5" fmla="*/ 1810 h 36829"/>
                  <a:gd name="T6" fmla="*/ 315778 w 474980"/>
                  <a:gd name="T7" fmla="*/ 4072 h 36829"/>
                  <a:gd name="T8" fmla="*/ 262950 w 474980"/>
                  <a:gd name="T9" fmla="*/ 7237 h 36829"/>
                  <a:gd name="T10" fmla="*/ 210186 w 474980"/>
                  <a:gd name="T11" fmla="*/ 11305 h 36829"/>
                  <a:gd name="T12" fmla="*/ 157498 w 474980"/>
                  <a:gd name="T13" fmla="*/ 16274 h 36829"/>
                  <a:gd name="T14" fmla="*/ 104896 w 474980"/>
                  <a:gd name="T15" fmla="*/ 22145 h 36829"/>
                  <a:gd name="T16" fmla="*/ 52393 w 474980"/>
                  <a:gd name="T17" fmla="*/ 28914 h 36829"/>
                  <a:gd name="T18" fmla="*/ 0 w 474980"/>
                  <a:gd name="T19" fmla="*/ 36582 h 368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4980" h="36829">
                    <a:moveTo>
                      <a:pt x="474527" y="0"/>
                    </a:moveTo>
                    <a:lnTo>
                      <a:pt x="421578" y="452"/>
                    </a:lnTo>
                    <a:lnTo>
                      <a:pt x="368657" y="1810"/>
                    </a:lnTo>
                    <a:lnTo>
                      <a:pt x="315778" y="4072"/>
                    </a:lnTo>
                    <a:lnTo>
                      <a:pt x="262950" y="7237"/>
                    </a:lnTo>
                    <a:lnTo>
                      <a:pt x="210186" y="11305"/>
                    </a:lnTo>
                    <a:lnTo>
                      <a:pt x="157498" y="16274"/>
                    </a:lnTo>
                    <a:lnTo>
                      <a:pt x="104896" y="22144"/>
                    </a:lnTo>
                    <a:lnTo>
                      <a:pt x="52393" y="28913"/>
                    </a:lnTo>
                    <a:lnTo>
                      <a:pt x="0" y="36581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object 213">
                <a:extLst>
                  <a:ext uri="{FF2B5EF4-FFF2-40B4-BE49-F238E27FC236}">
                    <a16:creationId xmlns:a16="http://schemas.microsoft.com/office/drawing/2014/main" id="{C6CF97D2-6999-41E5-82C2-85EFF3888FA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630954" y="2840915"/>
                <a:ext cx="0" cy="504000"/>
              </a:xfrm>
              <a:custGeom>
                <a:avLst/>
                <a:gdLst>
                  <a:gd name="T0" fmla="*/ 1307591 h 1308100"/>
                  <a:gd name="T1" fmla="*/ 0 h 1308100"/>
                  <a:gd name="T2" fmla="*/ 0 60000 65536"/>
                  <a:gd name="T3" fmla="*/ 0 60000 65536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0" r="r" b="b"/>
                <a:pathLst>
                  <a:path h="1308100">
                    <a:moveTo>
                      <a:pt x="0" y="1307592"/>
                    </a:moveTo>
                    <a:lnTo>
                      <a:pt x="0" y="0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object 187">
                <a:extLst>
                  <a:ext uri="{FF2B5EF4-FFF2-40B4-BE49-F238E27FC236}">
                    <a16:creationId xmlns:a16="http://schemas.microsoft.com/office/drawing/2014/main" id="{7F4172F9-258B-45B5-82B7-61811F61321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609413" y="3343773"/>
                <a:ext cx="21679" cy="21769"/>
              </a:xfrm>
              <a:custGeom>
                <a:avLst/>
                <a:gdLst>
                  <a:gd name="T0" fmla="*/ 0 w 43815"/>
                  <a:gd name="T1" fmla="*/ 0 h 43814"/>
                  <a:gd name="T2" fmla="*/ 3413 w 43815"/>
                  <a:gd name="T3" fmla="*/ 16906 h 43814"/>
                  <a:gd name="T4" fmla="*/ 12721 w 43815"/>
                  <a:gd name="T5" fmla="*/ 30713 h 43814"/>
                  <a:gd name="T6" fmla="*/ 26527 w 43815"/>
                  <a:gd name="T7" fmla="*/ 40021 h 43814"/>
                  <a:gd name="T8" fmla="*/ 43434 w 43815"/>
                  <a:gd name="T9" fmla="*/ 43435 h 438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815" h="43814">
                    <a:moveTo>
                      <a:pt x="0" y="0"/>
                    </a:moveTo>
                    <a:lnTo>
                      <a:pt x="3413" y="16906"/>
                    </a:lnTo>
                    <a:lnTo>
                      <a:pt x="12721" y="30712"/>
                    </a:lnTo>
                    <a:lnTo>
                      <a:pt x="26527" y="40020"/>
                    </a:lnTo>
                    <a:lnTo>
                      <a:pt x="43434" y="43434"/>
                    </a:lnTo>
                  </a:path>
                </a:pathLst>
              </a:custGeom>
              <a:noFill/>
              <a:ln w="137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Rectangle: Rounded Corners 40">
                <a:extLst>
                  <a:ext uri="{FF2B5EF4-FFF2-40B4-BE49-F238E27FC236}">
                    <a16:creationId xmlns:a16="http://schemas.microsoft.com/office/drawing/2014/main" id="{1C74187C-3DF7-46EA-BBCE-0E0B6D73A6F0}"/>
                  </a:ext>
                </a:extLst>
              </p:cNvPr>
              <p:cNvSpPr/>
              <p:nvPr/>
            </p:nvSpPr>
            <p:spPr bwMode="auto">
              <a:xfrm>
                <a:off x="4967663" y="3390186"/>
                <a:ext cx="827964" cy="997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 panose="020B0604020202020204" pitchFamily="34" charset="0"/>
                  </a:rPr>
                  <a:t>Shelf interface temperature</a:t>
                </a: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3D2B686A-E1FE-417C-9882-C4EFA0B2080F}"/>
                  </a:ext>
                </a:extLst>
              </p:cNvPr>
              <p:cNvSpPr/>
              <p:nvPr/>
            </p:nvSpPr>
            <p:spPr bwMode="auto">
              <a:xfrm>
                <a:off x="5762625" y="3366925"/>
                <a:ext cx="45719" cy="21095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9544881B-A0A0-48A7-991A-EC821681F63E}"/>
                  </a:ext>
                </a:extLst>
              </p:cNvPr>
              <p:cNvSpPr/>
              <p:nvPr/>
            </p:nvSpPr>
            <p:spPr bwMode="auto">
              <a:xfrm>
                <a:off x="4946771" y="3363721"/>
                <a:ext cx="45719" cy="21095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43" name="Text Box 1905327098">
              <a:extLst>
                <a:ext uri="{FF2B5EF4-FFF2-40B4-BE49-F238E27FC236}">
                  <a16:creationId xmlns:a16="http://schemas.microsoft.com/office/drawing/2014/main" id="{522EE412-C3C9-47A3-8648-90528C02DA9E}"/>
                </a:ext>
              </a:extLst>
            </p:cNvPr>
            <p:cNvSpPr txBox="1"/>
            <p:nvPr/>
          </p:nvSpPr>
          <p:spPr>
            <a:xfrm>
              <a:off x="8037658" y="1797743"/>
              <a:ext cx="846436" cy="197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GB" sz="700" dirty="0">
                  <a:solidFill>
                    <a:srgbClr val="007E3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Ice base</a:t>
              </a:r>
              <a:endParaRPr lang="en-GB" sz="700" dirty="0">
                <a:solidFill>
                  <a:srgbClr val="007E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en-GB" sz="700" dirty="0">
                  <a:solidFill>
                    <a:srgbClr val="007E3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GB" sz="700" dirty="0">
                  <a:solidFill>
                    <a:srgbClr val="007E3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emperature</a:t>
              </a:r>
            </a:p>
          </p:txBody>
        </p:sp>
      </p:grpSp>
      <p:sp>
        <p:nvSpPr>
          <p:cNvPr id="167" name="Double Bracket 30">
            <a:extLst>
              <a:ext uri="{FF2B5EF4-FFF2-40B4-BE49-F238E27FC236}">
                <a16:creationId xmlns:a16="http://schemas.microsoft.com/office/drawing/2014/main" id="{CCE763D3-CF58-4CCF-9B0D-289313830108}"/>
              </a:ext>
            </a:extLst>
          </p:cNvPr>
          <p:cNvSpPr/>
          <p:nvPr/>
        </p:nvSpPr>
        <p:spPr bwMode="auto">
          <a:xfrm>
            <a:off x="7087035" y="3768903"/>
            <a:ext cx="725315" cy="90950"/>
          </a:xfrm>
          <a:prstGeom prst="rect">
            <a:avLst/>
          </a:prstGeom>
          <a:pattFill prst="pct70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F077B37-76B9-420C-ACB3-F8E6F9358B2F}"/>
              </a:ext>
            </a:extLst>
          </p:cNvPr>
          <p:cNvCxnSpPr>
            <a:cxnSpLocks/>
          </p:cNvCxnSpPr>
          <p:nvPr/>
        </p:nvCxnSpPr>
        <p:spPr bwMode="auto">
          <a:xfrm>
            <a:off x="7439517" y="3383412"/>
            <a:ext cx="1415" cy="703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3B2C78A9-EA65-44B2-96E7-49E621AB5533}"/>
              </a:ext>
            </a:extLst>
          </p:cNvPr>
          <p:cNvSpPr/>
          <p:nvPr/>
        </p:nvSpPr>
        <p:spPr bwMode="auto">
          <a:xfrm>
            <a:off x="7412807" y="4080947"/>
            <a:ext cx="54833" cy="54833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0" name="Text Box 1905327102">
            <a:extLst>
              <a:ext uri="{FF2B5EF4-FFF2-40B4-BE49-F238E27FC236}">
                <a16:creationId xmlns:a16="http://schemas.microsoft.com/office/drawing/2014/main" id="{CB426F83-91CB-41C4-A21C-F2B23D78116D}"/>
              </a:ext>
            </a:extLst>
          </p:cNvPr>
          <p:cNvSpPr txBox="1"/>
          <p:nvPr/>
        </p:nvSpPr>
        <p:spPr>
          <a:xfrm>
            <a:off x="7899214" y="3753987"/>
            <a:ext cx="516184" cy="18394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r>
              <a:rPr lang="en-GB" sz="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 interface temperature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Text Box 199">
            <a:extLst>
              <a:ext uri="{FF2B5EF4-FFF2-40B4-BE49-F238E27FC236}">
                <a16:creationId xmlns:a16="http://schemas.microsoft.com/office/drawing/2014/main" id="{E5AE2606-5DC3-47B5-BA2D-961B719D7C31}"/>
              </a:ext>
            </a:extLst>
          </p:cNvPr>
          <p:cNvSpPr txBox="1"/>
          <p:nvPr/>
        </p:nvSpPr>
        <p:spPr>
          <a:xfrm>
            <a:off x="7215518" y="3632827"/>
            <a:ext cx="504825" cy="1631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  layer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DE0041-CE2F-4B64-9C1D-24D94F8855BD}"/>
              </a:ext>
            </a:extLst>
          </p:cNvPr>
          <p:cNvGrpSpPr/>
          <p:nvPr/>
        </p:nvGrpSpPr>
        <p:grpSpPr>
          <a:xfrm>
            <a:off x="2068138" y="2833243"/>
            <a:ext cx="4387850" cy="1998580"/>
            <a:chOff x="3757613" y="649690"/>
            <a:chExt cx="4387850" cy="1998580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18C09919-7D9F-48F1-AF11-F9F3A49A99EB}"/>
                </a:ext>
              </a:extLst>
            </p:cNvPr>
            <p:cNvGraphicFramePr/>
            <p:nvPr/>
          </p:nvGraphicFramePr>
          <p:xfrm>
            <a:off x="3757613" y="848045"/>
            <a:ext cx="1525587" cy="1800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27EA07D-E88F-43BC-BEC5-D5AE235E9784}"/>
                </a:ext>
              </a:extLst>
            </p:cNvPr>
            <p:cNvGrpSpPr/>
            <p:nvPr/>
          </p:nvGrpSpPr>
          <p:grpSpPr>
            <a:xfrm>
              <a:off x="4132263" y="649690"/>
              <a:ext cx="4013200" cy="1690270"/>
              <a:chOff x="5208588" y="3221440"/>
              <a:chExt cx="4013200" cy="1690270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85E4B3D-C8DE-4117-989F-4E3B0A09E300}"/>
                  </a:ext>
                </a:extLst>
              </p:cNvPr>
              <p:cNvSpPr/>
              <p:nvPr/>
            </p:nvSpPr>
            <p:spPr>
              <a:xfrm>
                <a:off x="6602413" y="3512140"/>
                <a:ext cx="2608262" cy="1030287"/>
              </a:xfrm>
              <a:custGeom>
                <a:avLst/>
                <a:gdLst>
                  <a:gd name="connsiteX0" fmla="*/ 0 w 2607547"/>
                  <a:gd name="connsiteY0" fmla="*/ 0 h 1150537"/>
                  <a:gd name="connsiteX1" fmla="*/ 15072 w 2607547"/>
                  <a:gd name="connsiteY1" fmla="*/ 1065126 h 1150537"/>
                  <a:gd name="connsiteX2" fmla="*/ 30145 w 2607547"/>
                  <a:gd name="connsiteY2" fmla="*/ 1115367 h 1150537"/>
                  <a:gd name="connsiteX3" fmla="*/ 50241 w 2607547"/>
                  <a:gd name="connsiteY3" fmla="*/ 1145512 h 1150537"/>
                  <a:gd name="connsiteX4" fmla="*/ 110532 w 2607547"/>
                  <a:gd name="connsiteY4" fmla="*/ 1150537 h 1150537"/>
                  <a:gd name="connsiteX5" fmla="*/ 170822 w 2607547"/>
                  <a:gd name="connsiteY5" fmla="*/ 1150537 h 1150537"/>
                  <a:gd name="connsiteX6" fmla="*/ 2607547 w 2607547"/>
                  <a:gd name="connsiteY6" fmla="*/ 1140488 h 11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7547" h="1150537">
                    <a:moveTo>
                      <a:pt x="0" y="0"/>
                    </a:moveTo>
                    <a:lnTo>
                      <a:pt x="15072" y="1065126"/>
                    </a:lnTo>
                    <a:lnTo>
                      <a:pt x="30145" y="1115367"/>
                    </a:lnTo>
                    <a:lnTo>
                      <a:pt x="50241" y="1145512"/>
                    </a:lnTo>
                    <a:lnTo>
                      <a:pt x="110532" y="1150537"/>
                    </a:lnTo>
                    <a:lnTo>
                      <a:pt x="170822" y="1150537"/>
                    </a:lnTo>
                    <a:lnTo>
                      <a:pt x="2607547" y="1140488"/>
                    </a:lnTo>
                  </a:path>
                </a:pathLst>
              </a:custGeom>
              <a:noFill/>
              <a:ln w="635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6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1620520" algn="ctr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2D4F5D5-5599-4ADE-91AF-AA74BA14F684}"/>
                  </a:ext>
                </a:extLst>
              </p:cNvPr>
              <p:cNvSpPr/>
              <p:nvPr/>
            </p:nvSpPr>
            <p:spPr>
              <a:xfrm>
                <a:off x="6630988" y="3820010"/>
                <a:ext cx="2565400" cy="874712"/>
              </a:xfrm>
              <a:custGeom>
                <a:avLst/>
                <a:gdLst>
                  <a:gd name="connsiteX0" fmla="*/ 0 w 2565521"/>
                  <a:gd name="connsiteY0" fmla="*/ 875398 h 875398"/>
                  <a:gd name="connsiteX1" fmla="*/ 0 w 2565521"/>
                  <a:gd name="connsiteY1" fmla="*/ 875398 h 875398"/>
                  <a:gd name="connsiteX2" fmla="*/ 260019 w 2565521"/>
                  <a:gd name="connsiteY2" fmla="*/ 875398 h 875398"/>
                  <a:gd name="connsiteX3" fmla="*/ 801725 w 2565521"/>
                  <a:gd name="connsiteY3" fmla="*/ 8668 h 875398"/>
                  <a:gd name="connsiteX4" fmla="*/ 879731 w 2565521"/>
                  <a:gd name="connsiteY4" fmla="*/ 4334 h 875398"/>
                  <a:gd name="connsiteX5" fmla="*/ 2565521 w 2565521"/>
                  <a:gd name="connsiteY5" fmla="*/ 0 h 87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5521" h="875398">
                    <a:moveTo>
                      <a:pt x="0" y="875398"/>
                    </a:moveTo>
                    <a:lnTo>
                      <a:pt x="0" y="875398"/>
                    </a:lnTo>
                    <a:lnTo>
                      <a:pt x="260019" y="875398"/>
                    </a:lnTo>
                    <a:lnTo>
                      <a:pt x="801725" y="8668"/>
                    </a:lnTo>
                    <a:lnTo>
                      <a:pt x="879731" y="4334"/>
                    </a:lnTo>
                    <a:lnTo>
                      <a:pt x="2565521" y="0"/>
                    </a:lnTo>
                  </a:path>
                </a:pathLst>
              </a:custGeom>
              <a:noFill/>
              <a:ln w="635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6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1620520" algn="ctr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2" name="Text Box 104477">
                <a:extLst>
                  <a:ext uri="{FF2B5EF4-FFF2-40B4-BE49-F238E27FC236}">
                    <a16:creationId xmlns:a16="http://schemas.microsoft.com/office/drawing/2014/main" id="{D130709D-1EDD-47BE-9BD8-1EEBED5A9250}"/>
                  </a:ext>
                </a:extLst>
              </p:cNvPr>
              <p:cNvSpPr txBox="1"/>
              <p:nvPr/>
            </p:nvSpPr>
            <p:spPr>
              <a:xfrm>
                <a:off x="7608888" y="3529497"/>
                <a:ext cx="674687" cy="17621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Pirani gauge</a:t>
                </a:r>
              </a:p>
            </p:txBody>
          </p:sp>
          <p:sp>
            <p:nvSpPr>
              <p:cNvPr id="73" name="Text Box 104478">
                <a:extLst>
                  <a:ext uri="{FF2B5EF4-FFF2-40B4-BE49-F238E27FC236}">
                    <a16:creationId xmlns:a16="http://schemas.microsoft.com/office/drawing/2014/main" id="{B78A08EC-A8F2-4A98-957C-27C0AD81917E}"/>
                  </a:ext>
                </a:extLst>
              </p:cNvPr>
              <p:cNvSpPr txBox="1"/>
              <p:nvPr/>
            </p:nvSpPr>
            <p:spPr>
              <a:xfrm>
                <a:off x="8002855" y="4401268"/>
                <a:ext cx="1120775" cy="1905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Capacitance manometer</a:t>
                </a:r>
              </a:p>
            </p:txBody>
          </p:sp>
          <p:sp>
            <p:nvSpPr>
              <p:cNvPr id="74" name="Text Box 1905327095">
                <a:extLst>
                  <a:ext uri="{FF2B5EF4-FFF2-40B4-BE49-F238E27FC236}">
                    <a16:creationId xmlns:a16="http://schemas.microsoft.com/office/drawing/2014/main" id="{5660C3C2-159D-4478-B1E7-F4110761C26A}"/>
                  </a:ext>
                </a:extLst>
              </p:cNvPr>
              <p:cNvSpPr txBox="1"/>
              <p:nvPr/>
            </p:nvSpPr>
            <p:spPr>
              <a:xfrm>
                <a:off x="5797550" y="4274035"/>
                <a:ext cx="515938" cy="2476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−36 °C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0.2 mbar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2EE6127A-FC15-4743-9235-8843C1EB67E8}"/>
                  </a:ext>
                </a:extLst>
              </p:cNvPr>
              <p:cNvCxnSpPr/>
              <p:nvPr/>
            </p:nvCxnSpPr>
            <p:spPr>
              <a:xfrm rot="10800000">
                <a:off x="5605463" y="3864460"/>
                <a:ext cx="0" cy="79216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30A0"/>
                </a:solidFill>
                <a:prstDash val="solid"/>
                <a:miter lim="800000"/>
                <a:tailEnd type="triangle" w="sm" len="sm"/>
              </a:ln>
              <a:effectLst/>
            </p:spPr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F1CC3727-9BA0-4602-8633-570DF5B7195A}"/>
                  </a:ext>
                </a:extLst>
              </p:cNvPr>
              <p:cNvCxnSpPr/>
              <p:nvPr/>
            </p:nvCxnSpPr>
            <p:spPr>
              <a:xfrm flipH="1" flipV="1">
                <a:off x="5208588" y="4393184"/>
                <a:ext cx="2051050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70C0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</p:spPr>
          </p:cxn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EA30E38-2C96-435C-AAD2-54B774477F0A}"/>
                  </a:ext>
                </a:extLst>
              </p:cNvPr>
              <p:cNvSpPr/>
              <p:nvPr/>
            </p:nvSpPr>
            <p:spPr>
              <a:xfrm>
                <a:off x="6642100" y="4147035"/>
                <a:ext cx="2557463" cy="493712"/>
              </a:xfrm>
              <a:custGeom>
                <a:avLst/>
                <a:gdLst>
                  <a:gd name="connsiteX0" fmla="*/ 0 w 2575450"/>
                  <a:gd name="connsiteY0" fmla="*/ 453911 h 476935"/>
                  <a:gd name="connsiteX1" fmla="*/ 210509 w 2575450"/>
                  <a:gd name="connsiteY1" fmla="*/ 473646 h 476935"/>
                  <a:gd name="connsiteX2" fmla="*/ 279583 w 2575450"/>
                  <a:gd name="connsiteY2" fmla="*/ 476935 h 476935"/>
                  <a:gd name="connsiteX3" fmla="*/ 319053 w 2575450"/>
                  <a:gd name="connsiteY3" fmla="*/ 470357 h 476935"/>
                  <a:gd name="connsiteX4" fmla="*/ 407862 w 2575450"/>
                  <a:gd name="connsiteY4" fmla="*/ 421018 h 476935"/>
                  <a:gd name="connsiteX5" fmla="*/ 486803 w 2575450"/>
                  <a:gd name="connsiteY5" fmla="*/ 345367 h 476935"/>
                  <a:gd name="connsiteX6" fmla="*/ 565744 w 2575450"/>
                  <a:gd name="connsiteY6" fmla="*/ 273004 h 476935"/>
                  <a:gd name="connsiteX7" fmla="*/ 621660 w 2575450"/>
                  <a:gd name="connsiteY7" fmla="*/ 223666 h 476935"/>
                  <a:gd name="connsiteX8" fmla="*/ 769675 w 2575450"/>
                  <a:gd name="connsiteY8" fmla="*/ 177617 h 476935"/>
                  <a:gd name="connsiteX9" fmla="*/ 1032811 w 2575450"/>
                  <a:gd name="connsiteY9" fmla="*/ 128279 h 476935"/>
                  <a:gd name="connsiteX10" fmla="*/ 1473565 w 2575450"/>
                  <a:gd name="connsiteY10" fmla="*/ 75652 h 476935"/>
                  <a:gd name="connsiteX11" fmla="*/ 1980104 w 2575450"/>
                  <a:gd name="connsiteY11" fmla="*/ 32892 h 476935"/>
                  <a:gd name="connsiteX12" fmla="*/ 2378098 w 2575450"/>
                  <a:gd name="connsiteY12" fmla="*/ 9867 h 476935"/>
                  <a:gd name="connsiteX13" fmla="*/ 2575450 w 2575450"/>
                  <a:gd name="connsiteY13" fmla="*/ 0 h 476935"/>
                  <a:gd name="connsiteX0" fmla="*/ 0 w 2575450"/>
                  <a:gd name="connsiteY0" fmla="*/ 453911 h 476935"/>
                  <a:gd name="connsiteX1" fmla="*/ 210509 w 2575450"/>
                  <a:gd name="connsiteY1" fmla="*/ 473646 h 476935"/>
                  <a:gd name="connsiteX2" fmla="*/ 279583 w 2575450"/>
                  <a:gd name="connsiteY2" fmla="*/ 476935 h 476935"/>
                  <a:gd name="connsiteX3" fmla="*/ 319053 w 2575450"/>
                  <a:gd name="connsiteY3" fmla="*/ 470357 h 476935"/>
                  <a:gd name="connsiteX4" fmla="*/ 407862 w 2575450"/>
                  <a:gd name="connsiteY4" fmla="*/ 421018 h 476935"/>
                  <a:gd name="connsiteX5" fmla="*/ 486803 w 2575450"/>
                  <a:gd name="connsiteY5" fmla="*/ 345367 h 476935"/>
                  <a:gd name="connsiteX6" fmla="*/ 565744 w 2575450"/>
                  <a:gd name="connsiteY6" fmla="*/ 273004 h 476935"/>
                  <a:gd name="connsiteX7" fmla="*/ 621660 w 2575450"/>
                  <a:gd name="connsiteY7" fmla="*/ 223666 h 476935"/>
                  <a:gd name="connsiteX8" fmla="*/ 769675 w 2575450"/>
                  <a:gd name="connsiteY8" fmla="*/ 177617 h 476935"/>
                  <a:gd name="connsiteX9" fmla="*/ 1032811 w 2575450"/>
                  <a:gd name="connsiteY9" fmla="*/ 128279 h 476935"/>
                  <a:gd name="connsiteX10" fmla="*/ 1473565 w 2575450"/>
                  <a:gd name="connsiteY10" fmla="*/ 75652 h 476935"/>
                  <a:gd name="connsiteX11" fmla="*/ 1980104 w 2575450"/>
                  <a:gd name="connsiteY11" fmla="*/ 32892 h 476935"/>
                  <a:gd name="connsiteX12" fmla="*/ 2378098 w 2575450"/>
                  <a:gd name="connsiteY12" fmla="*/ 9867 h 476935"/>
                  <a:gd name="connsiteX13" fmla="*/ 2575450 w 2575450"/>
                  <a:gd name="connsiteY13" fmla="*/ 0 h 476935"/>
                  <a:gd name="connsiteX0" fmla="*/ 0 w 2575450"/>
                  <a:gd name="connsiteY0" fmla="*/ 453911 h 476935"/>
                  <a:gd name="connsiteX1" fmla="*/ 210509 w 2575450"/>
                  <a:gd name="connsiteY1" fmla="*/ 473646 h 476935"/>
                  <a:gd name="connsiteX2" fmla="*/ 279583 w 2575450"/>
                  <a:gd name="connsiteY2" fmla="*/ 476935 h 476935"/>
                  <a:gd name="connsiteX3" fmla="*/ 319053 w 2575450"/>
                  <a:gd name="connsiteY3" fmla="*/ 470357 h 476935"/>
                  <a:gd name="connsiteX4" fmla="*/ 407862 w 2575450"/>
                  <a:gd name="connsiteY4" fmla="*/ 421018 h 476935"/>
                  <a:gd name="connsiteX5" fmla="*/ 486803 w 2575450"/>
                  <a:gd name="connsiteY5" fmla="*/ 345367 h 476935"/>
                  <a:gd name="connsiteX6" fmla="*/ 565744 w 2575450"/>
                  <a:gd name="connsiteY6" fmla="*/ 273004 h 476935"/>
                  <a:gd name="connsiteX7" fmla="*/ 621660 w 2575450"/>
                  <a:gd name="connsiteY7" fmla="*/ 223666 h 476935"/>
                  <a:gd name="connsiteX8" fmla="*/ 769675 w 2575450"/>
                  <a:gd name="connsiteY8" fmla="*/ 177617 h 476935"/>
                  <a:gd name="connsiteX9" fmla="*/ 1032811 w 2575450"/>
                  <a:gd name="connsiteY9" fmla="*/ 128279 h 476935"/>
                  <a:gd name="connsiteX10" fmla="*/ 1473565 w 2575450"/>
                  <a:gd name="connsiteY10" fmla="*/ 75652 h 476935"/>
                  <a:gd name="connsiteX11" fmla="*/ 1980104 w 2575450"/>
                  <a:gd name="connsiteY11" fmla="*/ 32892 h 476935"/>
                  <a:gd name="connsiteX12" fmla="*/ 2378098 w 2575450"/>
                  <a:gd name="connsiteY12" fmla="*/ 9867 h 476935"/>
                  <a:gd name="connsiteX13" fmla="*/ 2575450 w 2575450"/>
                  <a:gd name="connsiteY13" fmla="*/ 0 h 476935"/>
                  <a:gd name="connsiteX0" fmla="*/ 0 w 2575450"/>
                  <a:gd name="connsiteY0" fmla="*/ 453911 h 476935"/>
                  <a:gd name="connsiteX1" fmla="*/ 210509 w 2575450"/>
                  <a:gd name="connsiteY1" fmla="*/ 473646 h 476935"/>
                  <a:gd name="connsiteX2" fmla="*/ 279583 w 2575450"/>
                  <a:gd name="connsiteY2" fmla="*/ 476935 h 476935"/>
                  <a:gd name="connsiteX3" fmla="*/ 319053 w 2575450"/>
                  <a:gd name="connsiteY3" fmla="*/ 470357 h 476935"/>
                  <a:gd name="connsiteX4" fmla="*/ 407862 w 2575450"/>
                  <a:gd name="connsiteY4" fmla="*/ 421018 h 476935"/>
                  <a:gd name="connsiteX5" fmla="*/ 486803 w 2575450"/>
                  <a:gd name="connsiteY5" fmla="*/ 345367 h 476935"/>
                  <a:gd name="connsiteX6" fmla="*/ 565744 w 2575450"/>
                  <a:gd name="connsiteY6" fmla="*/ 273004 h 476935"/>
                  <a:gd name="connsiteX7" fmla="*/ 621660 w 2575450"/>
                  <a:gd name="connsiteY7" fmla="*/ 223666 h 476935"/>
                  <a:gd name="connsiteX8" fmla="*/ 769675 w 2575450"/>
                  <a:gd name="connsiteY8" fmla="*/ 177617 h 476935"/>
                  <a:gd name="connsiteX9" fmla="*/ 1032811 w 2575450"/>
                  <a:gd name="connsiteY9" fmla="*/ 128279 h 476935"/>
                  <a:gd name="connsiteX10" fmla="*/ 1473565 w 2575450"/>
                  <a:gd name="connsiteY10" fmla="*/ 75652 h 476935"/>
                  <a:gd name="connsiteX11" fmla="*/ 1980104 w 2575450"/>
                  <a:gd name="connsiteY11" fmla="*/ 32892 h 476935"/>
                  <a:gd name="connsiteX12" fmla="*/ 2378098 w 2575450"/>
                  <a:gd name="connsiteY12" fmla="*/ 9867 h 476935"/>
                  <a:gd name="connsiteX13" fmla="*/ 2575450 w 2575450"/>
                  <a:gd name="connsiteY13" fmla="*/ 0 h 476935"/>
                  <a:gd name="connsiteX0" fmla="*/ 0 w 2575450"/>
                  <a:gd name="connsiteY0" fmla="*/ 453911 h 476935"/>
                  <a:gd name="connsiteX1" fmla="*/ 210509 w 2575450"/>
                  <a:gd name="connsiteY1" fmla="*/ 473646 h 476935"/>
                  <a:gd name="connsiteX2" fmla="*/ 279583 w 2575450"/>
                  <a:gd name="connsiteY2" fmla="*/ 476935 h 476935"/>
                  <a:gd name="connsiteX3" fmla="*/ 319053 w 2575450"/>
                  <a:gd name="connsiteY3" fmla="*/ 470357 h 476935"/>
                  <a:gd name="connsiteX4" fmla="*/ 407862 w 2575450"/>
                  <a:gd name="connsiteY4" fmla="*/ 421018 h 476935"/>
                  <a:gd name="connsiteX5" fmla="*/ 486803 w 2575450"/>
                  <a:gd name="connsiteY5" fmla="*/ 345367 h 476935"/>
                  <a:gd name="connsiteX6" fmla="*/ 565744 w 2575450"/>
                  <a:gd name="connsiteY6" fmla="*/ 273004 h 476935"/>
                  <a:gd name="connsiteX7" fmla="*/ 621660 w 2575450"/>
                  <a:gd name="connsiteY7" fmla="*/ 223666 h 476935"/>
                  <a:gd name="connsiteX8" fmla="*/ 769675 w 2575450"/>
                  <a:gd name="connsiteY8" fmla="*/ 177617 h 476935"/>
                  <a:gd name="connsiteX9" fmla="*/ 1032811 w 2575450"/>
                  <a:gd name="connsiteY9" fmla="*/ 128279 h 476935"/>
                  <a:gd name="connsiteX10" fmla="*/ 1473565 w 2575450"/>
                  <a:gd name="connsiteY10" fmla="*/ 75652 h 476935"/>
                  <a:gd name="connsiteX11" fmla="*/ 1980104 w 2575450"/>
                  <a:gd name="connsiteY11" fmla="*/ 32892 h 476935"/>
                  <a:gd name="connsiteX12" fmla="*/ 2378098 w 2575450"/>
                  <a:gd name="connsiteY12" fmla="*/ 9867 h 476935"/>
                  <a:gd name="connsiteX13" fmla="*/ 2575450 w 2575450"/>
                  <a:gd name="connsiteY13" fmla="*/ 0 h 476935"/>
                  <a:gd name="connsiteX0" fmla="*/ 0 w 2575450"/>
                  <a:gd name="connsiteY0" fmla="*/ 453911 h 476935"/>
                  <a:gd name="connsiteX1" fmla="*/ 210509 w 2575450"/>
                  <a:gd name="connsiteY1" fmla="*/ 473646 h 476935"/>
                  <a:gd name="connsiteX2" fmla="*/ 279583 w 2575450"/>
                  <a:gd name="connsiteY2" fmla="*/ 476935 h 476935"/>
                  <a:gd name="connsiteX3" fmla="*/ 319053 w 2575450"/>
                  <a:gd name="connsiteY3" fmla="*/ 470357 h 476935"/>
                  <a:gd name="connsiteX4" fmla="*/ 407862 w 2575450"/>
                  <a:gd name="connsiteY4" fmla="*/ 421018 h 476935"/>
                  <a:gd name="connsiteX5" fmla="*/ 486803 w 2575450"/>
                  <a:gd name="connsiteY5" fmla="*/ 345367 h 476935"/>
                  <a:gd name="connsiteX6" fmla="*/ 565744 w 2575450"/>
                  <a:gd name="connsiteY6" fmla="*/ 273004 h 476935"/>
                  <a:gd name="connsiteX7" fmla="*/ 621660 w 2575450"/>
                  <a:gd name="connsiteY7" fmla="*/ 223666 h 476935"/>
                  <a:gd name="connsiteX8" fmla="*/ 769675 w 2575450"/>
                  <a:gd name="connsiteY8" fmla="*/ 177617 h 476935"/>
                  <a:gd name="connsiteX9" fmla="*/ 1032811 w 2575450"/>
                  <a:gd name="connsiteY9" fmla="*/ 128279 h 476935"/>
                  <a:gd name="connsiteX10" fmla="*/ 1473565 w 2575450"/>
                  <a:gd name="connsiteY10" fmla="*/ 75652 h 476935"/>
                  <a:gd name="connsiteX11" fmla="*/ 1980104 w 2575450"/>
                  <a:gd name="connsiteY11" fmla="*/ 32892 h 476935"/>
                  <a:gd name="connsiteX12" fmla="*/ 2378098 w 2575450"/>
                  <a:gd name="connsiteY12" fmla="*/ 9867 h 476935"/>
                  <a:gd name="connsiteX13" fmla="*/ 2575450 w 2575450"/>
                  <a:gd name="connsiteY13" fmla="*/ 0 h 476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450" h="476935">
                    <a:moveTo>
                      <a:pt x="0" y="453911"/>
                    </a:moveTo>
                    <a:lnTo>
                      <a:pt x="210509" y="473646"/>
                    </a:lnTo>
                    <a:lnTo>
                      <a:pt x="279583" y="476935"/>
                    </a:lnTo>
                    <a:lnTo>
                      <a:pt x="319053" y="470357"/>
                    </a:lnTo>
                    <a:lnTo>
                      <a:pt x="407862" y="421018"/>
                    </a:lnTo>
                    <a:lnTo>
                      <a:pt x="486803" y="345367"/>
                    </a:lnTo>
                    <a:lnTo>
                      <a:pt x="565744" y="273004"/>
                    </a:lnTo>
                    <a:lnTo>
                      <a:pt x="621660" y="223666"/>
                    </a:lnTo>
                    <a:cubicBezTo>
                      <a:pt x="655648" y="207768"/>
                      <a:pt x="701150" y="193515"/>
                      <a:pt x="769675" y="177617"/>
                    </a:cubicBezTo>
                    <a:cubicBezTo>
                      <a:pt x="838200" y="161719"/>
                      <a:pt x="885893" y="145821"/>
                      <a:pt x="1032811" y="128279"/>
                    </a:cubicBezTo>
                    <a:lnTo>
                      <a:pt x="1473565" y="75652"/>
                    </a:lnTo>
                    <a:cubicBezTo>
                      <a:pt x="1631447" y="59754"/>
                      <a:pt x="1847439" y="40567"/>
                      <a:pt x="1980104" y="32892"/>
                    </a:cubicBezTo>
                    <a:lnTo>
                      <a:pt x="2378098" y="9867"/>
                    </a:lnTo>
                    <a:lnTo>
                      <a:pt x="2575450" y="0"/>
                    </a:lnTo>
                  </a:path>
                </a:pathLst>
              </a:custGeom>
              <a:noFill/>
              <a:ln w="63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6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1620520" algn="ctr"/>
                  </a:tabLst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8" name="Text Box 104448">
                <a:extLst>
                  <a:ext uri="{FF2B5EF4-FFF2-40B4-BE49-F238E27FC236}">
                    <a16:creationId xmlns:a16="http://schemas.microsoft.com/office/drawing/2014/main" id="{82681652-91E2-4B6B-A13F-B81EA3F6BBD5}"/>
                  </a:ext>
                </a:extLst>
              </p:cNvPr>
              <p:cNvSpPr txBox="1"/>
              <p:nvPr/>
            </p:nvSpPr>
            <p:spPr>
              <a:xfrm>
                <a:off x="5489651" y="3221440"/>
                <a:ext cx="1217612" cy="498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Shelf temperature ramp at 0.67 °C/min, from −50 °C to −10 °C under 0.2 mbar vacuum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 Box 28">
                <a:extLst>
                  <a:ext uri="{FF2B5EF4-FFF2-40B4-BE49-F238E27FC236}">
                    <a16:creationId xmlns:a16="http://schemas.microsoft.com/office/drawing/2014/main" id="{8D9A5F00-ED77-4F44-AF11-CF1F64DED36E}"/>
                  </a:ext>
                </a:extLst>
              </p:cNvPr>
              <p:cNvSpPr txBox="1"/>
              <p:nvPr/>
            </p:nvSpPr>
            <p:spPr>
              <a:xfrm>
                <a:off x="5434013" y="3680310"/>
                <a:ext cx="361950" cy="1809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E23F268-D8FA-4144-BFA1-79D2687352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5828" y="3723710"/>
                <a:ext cx="0" cy="118800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7463C4E-777B-4660-A4D1-2D0ED4C9046B}"/>
                  </a:ext>
                </a:extLst>
              </p:cNvPr>
              <p:cNvSpPr/>
              <p:nvPr/>
            </p:nvSpPr>
            <p:spPr>
              <a:xfrm>
                <a:off x="6621463" y="3707297"/>
                <a:ext cx="2600325" cy="575103"/>
              </a:xfrm>
              <a:custGeom>
                <a:avLst/>
                <a:gdLst>
                  <a:gd name="connsiteX0" fmla="*/ 0 w 2600190"/>
                  <a:gd name="connsiteY0" fmla="*/ 719386 h 725349"/>
                  <a:gd name="connsiteX1" fmla="*/ 0 w 2600190"/>
                  <a:gd name="connsiteY1" fmla="*/ 719386 h 725349"/>
                  <a:gd name="connsiteX2" fmla="*/ 195014 w 2600190"/>
                  <a:gd name="connsiteY2" fmla="*/ 723720 h 725349"/>
                  <a:gd name="connsiteX3" fmla="*/ 260019 w 2600190"/>
                  <a:gd name="connsiteY3" fmla="*/ 723720 h 725349"/>
                  <a:gd name="connsiteX4" fmla="*/ 307689 w 2600190"/>
                  <a:gd name="connsiteY4" fmla="*/ 650048 h 725349"/>
                  <a:gd name="connsiteX5" fmla="*/ 576376 w 2600190"/>
                  <a:gd name="connsiteY5" fmla="*/ 39003 h 725349"/>
                  <a:gd name="connsiteX6" fmla="*/ 632713 w 2600190"/>
                  <a:gd name="connsiteY6" fmla="*/ 0 h 725349"/>
                  <a:gd name="connsiteX7" fmla="*/ 2600190 w 2600190"/>
                  <a:gd name="connsiteY7" fmla="*/ 0 h 72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0190" h="725349">
                    <a:moveTo>
                      <a:pt x="0" y="719386"/>
                    </a:moveTo>
                    <a:lnTo>
                      <a:pt x="0" y="719386"/>
                    </a:lnTo>
                    <a:cubicBezTo>
                      <a:pt x="90689" y="729463"/>
                      <a:pt x="25922" y="723720"/>
                      <a:pt x="195014" y="723720"/>
                    </a:cubicBezTo>
                    <a:lnTo>
                      <a:pt x="260019" y="723720"/>
                    </a:lnTo>
                    <a:lnTo>
                      <a:pt x="307689" y="650048"/>
                    </a:lnTo>
                    <a:lnTo>
                      <a:pt x="576376" y="39003"/>
                    </a:lnTo>
                    <a:lnTo>
                      <a:pt x="632713" y="0"/>
                    </a:lnTo>
                    <a:lnTo>
                      <a:pt x="2600190" y="0"/>
                    </a:lnTo>
                  </a:path>
                </a:pathLst>
              </a:custGeom>
              <a:no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 Box 1905327147">
              <a:extLst>
                <a:ext uri="{FF2B5EF4-FFF2-40B4-BE49-F238E27FC236}">
                  <a16:creationId xmlns:a16="http://schemas.microsoft.com/office/drawing/2014/main" id="{A59C6D34-3142-4C3E-B6E0-943A08AB0A2B}"/>
                </a:ext>
              </a:extLst>
            </p:cNvPr>
            <p:cNvSpPr txBox="1"/>
            <p:nvPr/>
          </p:nvSpPr>
          <p:spPr>
            <a:xfrm>
              <a:off x="4462406" y="2157021"/>
              <a:ext cx="149225" cy="16192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46D48CA-197E-487D-9AAC-B1A23684F3CA}"/>
              </a:ext>
            </a:extLst>
          </p:cNvPr>
          <p:cNvCxnSpPr>
            <a:cxnSpLocks/>
          </p:cNvCxnSpPr>
          <p:nvPr/>
        </p:nvCxnSpPr>
        <p:spPr>
          <a:xfrm>
            <a:off x="4667964" y="3317513"/>
            <a:ext cx="0" cy="120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4D6B089-C867-4002-9E8D-19CD2E589363}"/>
              </a:ext>
            </a:extLst>
          </p:cNvPr>
          <p:cNvCxnSpPr>
            <a:cxnSpLocks/>
          </p:cNvCxnSpPr>
          <p:nvPr/>
        </p:nvCxnSpPr>
        <p:spPr>
          <a:xfrm>
            <a:off x="4126891" y="3317513"/>
            <a:ext cx="0" cy="1206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3FDC75F-70CE-4C61-9709-8EFF32A85882}"/>
              </a:ext>
            </a:extLst>
          </p:cNvPr>
          <p:cNvCxnSpPr>
            <a:cxnSpLocks/>
          </p:cNvCxnSpPr>
          <p:nvPr/>
        </p:nvCxnSpPr>
        <p:spPr bwMode="auto">
          <a:xfrm>
            <a:off x="3851825" y="4410588"/>
            <a:ext cx="2880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9B4D235-E123-436B-934A-2D4FFE659BAF}"/>
              </a:ext>
            </a:extLst>
          </p:cNvPr>
          <p:cNvSpPr txBox="1"/>
          <p:nvPr/>
        </p:nvSpPr>
        <p:spPr>
          <a:xfrm>
            <a:off x="3976589" y="4341339"/>
            <a:ext cx="3847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09AA671-0137-400A-9113-5AEF019A8E15}"/>
              </a:ext>
            </a:extLst>
          </p:cNvPr>
          <p:cNvCxnSpPr>
            <a:cxnSpLocks/>
          </p:cNvCxnSpPr>
          <p:nvPr/>
        </p:nvCxnSpPr>
        <p:spPr bwMode="auto">
          <a:xfrm flipV="1">
            <a:off x="4120247" y="4408447"/>
            <a:ext cx="364066" cy="428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00B397F9-BFD1-4237-A269-79A45A8314DE}"/>
              </a:ext>
            </a:extLst>
          </p:cNvPr>
          <p:cNvSpPr txBox="1"/>
          <p:nvPr/>
        </p:nvSpPr>
        <p:spPr>
          <a:xfrm>
            <a:off x="4263808" y="4341339"/>
            <a:ext cx="7694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9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E2845E9-66FD-462E-BC50-D9ADEDF3BC98}"/>
              </a:ext>
            </a:extLst>
          </p:cNvPr>
          <p:cNvSpPr txBox="1"/>
          <p:nvPr/>
        </p:nvSpPr>
        <p:spPr>
          <a:xfrm>
            <a:off x="4519557" y="4341339"/>
            <a:ext cx="11541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9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BE14B3-CDDB-4174-963E-1AF32A765725}"/>
              </a:ext>
            </a:extLst>
          </p:cNvPr>
          <p:cNvCxnSpPr/>
          <p:nvPr/>
        </p:nvCxnSpPr>
        <p:spPr>
          <a:xfrm flipH="1">
            <a:off x="4669616" y="2920388"/>
            <a:ext cx="0" cy="36195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ED62125-6BF8-460F-A2CC-7E2BA9D08EC8}"/>
              </a:ext>
            </a:extLst>
          </p:cNvPr>
          <p:cNvCxnSpPr/>
          <p:nvPr/>
        </p:nvCxnSpPr>
        <p:spPr>
          <a:xfrm flipH="1">
            <a:off x="4125113" y="2923563"/>
            <a:ext cx="0" cy="36195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6" name="Text Box 1905327147">
            <a:extLst>
              <a:ext uri="{FF2B5EF4-FFF2-40B4-BE49-F238E27FC236}">
                <a16:creationId xmlns:a16="http://schemas.microsoft.com/office/drawing/2014/main" id="{65EB7EAC-3AAB-4E59-BBC0-3DD01EAC4961}"/>
              </a:ext>
            </a:extLst>
          </p:cNvPr>
          <p:cNvSpPr txBox="1"/>
          <p:nvPr/>
        </p:nvSpPr>
        <p:spPr>
          <a:xfrm>
            <a:off x="4051784" y="3018980"/>
            <a:ext cx="149225" cy="1619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Text Box 38">
            <a:extLst>
              <a:ext uri="{FF2B5EF4-FFF2-40B4-BE49-F238E27FC236}">
                <a16:creationId xmlns:a16="http://schemas.microsoft.com/office/drawing/2014/main" id="{A9CA49D3-73B8-46AB-895E-90760EFEF199}"/>
              </a:ext>
            </a:extLst>
          </p:cNvPr>
          <p:cNvSpPr txBox="1"/>
          <p:nvPr/>
        </p:nvSpPr>
        <p:spPr>
          <a:xfrm>
            <a:off x="4600821" y="3018980"/>
            <a:ext cx="147638" cy="1619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Text Box 1905327153">
            <a:extLst>
              <a:ext uri="{FF2B5EF4-FFF2-40B4-BE49-F238E27FC236}">
                <a16:creationId xmlns:a16="http://schemas.microsoft.com/office/drawing/2014/main" id="{0D6F74FF-A534-4263-9BDF-63E749460D19}"/>
              </a:ext>
            </a:extLst>
          </p:cNvPr>
          <p:cNvSpPr txBox="1"/>
          <p:nvPr/>
        </p:nvSpPr>
        <p:spPr>
          <a:xfrm>
            <a:off x="4144445" y="2901853"/>
            <a:ext cx="482600" cy="3873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1620520" algn="ctr"/>
              </a:tabLst>
            </a:pPr>
            <a:r>
              <a:rPr lang="en-GB" sz="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Ramp</a:t>
            </a:r>
            <a:endParaRPr lang="en-GB" sz="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1620520" algn="ctr"/>
              </a:tabLst>
            </a:pPr>
            <a:r>
              <a:rPr lang="en-GB" sz="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0.67 °C/min</a:t>
            </a:r>
            <a:endParaRPr lang="en-GB" sz="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CA8A898-D754-42EE-AE38-E3800AA81643}"/>
              </a:ext>
            </a:extLst>
          </p:cNvPr>
          <p:cNvCxnSpPr>
            <a:cxnSpLocks/>
          </p:cNvCxnSpPr>
          <p:nvPr/>
        </p:nvCxnSpPr>
        <p:spPr bwMode="auto">
          <a:xfrm>
            <a:off x="4674640" y="4410588"/>
            <a:ext cx="1811236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097A7B06-46C6-4668-8370-4323D9FEA732}"/>
              </a:ext>
            </a:extLst>
          </p:cNvPr>
          <p:cNvSpPr txBox="1"/>
          <p:nvPr/>
        </p:nvSpPr>
        <p:spPr>
          <a:xfrm>
            <a:off x="5519344" y="4341339"/>
            <a:ext cx="121828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9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C28829-8926-4D0F-A8D0-EAB5679BB1CB}"/>
                  </a:ext>
                </a:extLst>
              </p:cNvPr>
              <p:cNvSpPr txBox="1"/>
              <p:nvPr/>
            </p:nvSpPr>
            <p:spPr>
              <a:xfrm>
                <a:off x="8389162" y="3779133"/>
                <a:ext cx="177308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7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7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GB" sz="7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C28829-8926-4D0F-A8D0-EAB5679BB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162" y="3779133"/>
                <a:ext cx="177308" cy="107722"/>
              </a:xfrm>
              <a:prstGeom prst="rect">
                <a:avLst/>
              </a:prstGeom>
              <a:blipFill>
                <a:blip r:embed="rId4"/>
                <a:stretch>
                  <a:fillRect l="-17241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8BD55BB-1793-4A90-B5BD-B123F7B6CFD5}"/>
                  </a:ext>
                </a:extLst>
              </p:cNvPr>
              <p:cNvSpPr txBox="1"/>
              <p:nvPr/>
            </p:nvSpPr>
            <p:spPr>
              <a:xfrm>
                <a:off x="8389162" y="3973363"/>
                <a:ext cx="125358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70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700" b="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700" b="0" i="0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sz="700" dirty="0">
                  <a:solidFill>
                    <a:srgbClr val="007E39"/>
                  </a:solidFill>
                </a:endParaRPr>
              </a:p>
            </p:txBody>
          </p:sp>
        </mc:Choice>
        <mc:Fallback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8BD55BB-1793-4A90-B5BD-B123F7B6C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162" y="3973363"/>
                <a:ext cx="125358" cy="107722"/>
              </a:xfrm>
              <a:prstGeom prst="rect">
                <a:avLst/>
              </a:prstGeom>
              <a:blipFill>
                <a:blip r:embed="rId5"/>
                <a:stretch>
                  <a:fillRect l="-23810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EE36A9-579C-437E-95AE-9C461961D8A3}"/>
              </a:ext>
            </a:extLst>
          </p:cNvPr>
          <p:cNvCxnSpPr>
            <a:cxnSpLocks/>
          </p:cNvCxnSpPr>
          <p:nvPr/>
        </p:nvCxnSpPr>
        <p:spPr bwMode="auto">
          <a:xfrm>
            <a:off x="7081083" y="3859853"/>
            <a:ext cx="7292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25E95AD-6ECA-4590-B526-EF95FABE16E3}"/>
                  </a:ext>
                </a:extLst>
              </p:cNvPr>
              <p:cNvSpPr txBox="1"/>
              <p:nvPr/>
            </p:nvSpPr>
            <p:spPr>
              <a:xfrm>
                <a:off x="8389162" y="4219395"/>
                <a:ext cx="125358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7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7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7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GB" sz="7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25E95AD-6ECA-4590-B526-EF95FABE1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162" y="4219395"/>
                <a:ext cx="125358" cy="107722"/>
              </a:xfrm>
              <a:prstGeom prst="rect">
                <a:avLst/>
              </a:prstGeom>
              <a:blipFill>
                <a:blip r:embed="rId6"/>
                <a:stretch>
                  <a:fillRect l="-23810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837E0EC2-86E3-4628-9C0E-5805ED0660D6}"/>
                  </a:ext>
                </a:extLst>
              </p:cNvPr>
              <p:cNvSpPr txBox="1"/>
              <p:nvPr/>
            </p:nvSpPr>
            <p:spPr>
              <a:xfrm>
                <a:off x="5159012" y="3723226"/>
                <a:ext cx="125358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70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700" b="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700" b="0" i="0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sz="700" dirty="0">
                  <a:solidFill>
                    <a:srgbClr val="007E39"/>
                  </a:solidFill>
                </a:endParaRPr>
              </a:p>
            </p:txBody>
          </p:sp>
        </mc:Choice>
        <mc:Fallback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837E0EC2-86E3-4628-9C0E-5805ED066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012" y="3723226"/>
                <a:ext cx="125358" cy="107722"/>
              </a:xfrm>
              <a:prstGeom prst="rect">
                <a:avLst/>
              </a:prstGeom>
              <a:blipFill>
                <a:blip r:embed="rId5"/>
                <a:stretch>
                  <a:fillRect l="-23810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375A049-0F8E-4B42-98DF-0D658CBBFC63}"/>
                  </a:ext>
                </a:extLst>
              </p:cNvPr>
              <p:cNvSpPr txBox="1"/>
              <p:nvPr/>
            </p:nvSpPr>
            <p:spPr>
              <a:xfrm>
                <a:off x="5163999" y="3442914"/>
                <a:ext cx="125358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7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7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7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GB" sz="7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375A049-0F8E-4B42-98DF-0D658CBBF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999" y="3442914"/>
                <a:ext cx="125358" cy="107722"/>
              </a:xfrm>
              <a:prstGeom prst="rect">
                <a:avLst/>
              </a:prstGeom>
              <a:blipFill>
                <a:blip r:embed="rId6"/>
                <a:stretch>
                  <a:fillRect l="-23810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0583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3_Blank Presentat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E218F"/>
      </a:hlink>
      <a:folHlink>
        <a:srgbClr val="3E21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98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 Math</vt:lpstr>
      <vt:lpstr>Courier New</vt:lpstr>
      <vt:lpstr>Garamond</vt:lpstr>
      <vt:lpstr>Times New Roman</vt:lpstr>
      <vt:lpstr>Wingdings</vt:lpstr>
      <vt:lpstr>13_Blank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drying end point validation</dc:title>
  <dc:creator>Geoff Smith</dc:creator>
  <cp:lastModifiedBy>Pathum Wijesekara</cp:lastModifiedBy>
  <cp:revision>102</cp:revision>
  <dcterms:created xsi:type="dcterms:W3CDTF">2021-10-14T08:25:05Z</dcterms:created>
  <dcterms:modified xsi:type="dcterms:W3CDTF">2023-02-14T09:35:56Z</dcterms:modified>
</cp:coreProperties>
</file>