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  <p:sldMasterId id="2147483718" r:id="rId3"/>
  </p:sldMasterIdLst>
  <p:notesMasterIdLst>
    <p:notesMasterId r:id="rId8"/>
  </p:notesMasterIdLst>
  <p:sldIdLst>
    <p:sldId id="261" r:id="rId4"/>
    <p:sldId id="310" r:id="rId5"/>
    <p:sldId id="259" r:id="rId6"/>
    <p:sldId id="263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9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Smith" userId="1646d3af-ca85-4954-8ccc-36d73e23c818" providerId="ADAL" clId="{B6A9D61B-008C-4ECD-8AB3-E18366ECD981}"/>
    <pc:docChg chg="undo custSel addSld delSld modSld">
      <pc:chgData name="Geoff Smith" userId="1646d3af-ca85-4954-8ccc-36d73e23c818" providerId="ADAL" clId="{B6A9D61B-008C-4ECD-8AB3-E18366ECD981}" dt="2023-02-21T15:26:54.787" v="75" actId="1076"/>
      <pc:docMkLst>
        <pc:docMk/>
      </pc:docMkLst>
      <pc:sldChg chg="delSp modSp mod">
        <pc:chgData name="Geoff Smith" userId="1646d3af-ca85-4954-8ccc-36d73e23c818" providerId="ADAL" clId="{B6A9D61B-008C-4ECD-8AB3-E18366ECD981}" dt="2023-02-21T15:24:40.751" v="40" actId="20577"/>
        <pc:sldMkLst>
          <pc:docMk/>
          <pc:sldMk cId="3805631718" sldId="259"/>
        </pc:sldMkLst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4" creationId="{1DC94B35-32F4-4660-B373-E649528CD8EC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5" creationId="{3087AB62-43D2-4166-A195-B9EABB0BF03B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9" creationId="{EBF2115E-8824-49DB-87B5-981251EC811E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37" creationId="{0335D6BE-7B60-4A94-862B-31CBA101C2AD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43" creationId="{5963E0E5-1EDC-4CFB-88A3-8CEFE48B3CFD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86" creationId="{ABC74B20-21EB-47A7-9B35-7FC145274264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90" creationId="{74B3085B-50C7-40C9-AD94-CE4B1FA96FC8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92" creationId="{C65FDFE9-5ACC-4243-B6D5-EEBB94E73113}"/>
          </ac:spMkLst>
        </pc:spChg>
        <pc:spChg chg="del">
          <ac:chgData name="Geoff Smith" userId="1646d3af-ca85-4954-8ccc-36d73e23c818" providerId="ADAL" clId="{B6A9D61B-008C-4ECD-8AB3-E18366ECD981}" dt="2023-02-21T15:24:20.408" v="33" actId="478"/>
          <ac:spMkLst>
            <pc:docMk/>
            <pc:sldMk cId="3805631718" sldId="259"/>
            <ac:spMk id="94" creationId="{5F836260-6FD8-47E5-A4D8-1D41F7A369E4}"/>
          </ac:spMkLst>
        </pc:spChg>
        <pc:spChg chg="mod">
          <ac:chgData name="Geoff Smith" userId="1646d3af-ca85-4954-8ccc-36d73e23c818" providerId="ADAL" clId="{B6A9D61B-008C-4ECD-8AB3-E18366ECD981}" dt="2023-02-21T15:24:23.250" v="34" actId="1076"/>
          <ac:spMkLst>
            <pc:docMk/>
            <pc:sldMk cId="3805631718" sldId="259"/>
            <ac:spMk id="95" creationId="{E9DD046F-7D75-47A5-811F-A59A53D615D6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98" creationId="{2056E7C7-4488-4887-87BC-FCFF36B9A5DA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00" creationId="{10556750-AF8A-40E4-B415-A0E3D3BAB79C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01" creationId="{D9D5467E-F946-48A0-B0DC-DD51A17DA127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02" creationId="{8233AE96-00F6-46A8-93FA-5F8B2349C957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04" creationId="{39972A0A-060A-4EE0-9C29-E20E01A5F41A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08" creationId="{FCB98DBD-32FF-452D-B50F-1D88AD7AC2D6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10" creationId="{A545DE73-A99B-43E1-8BFA-FD3A1C5D085E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12" creationId="{6E268FC1-A497-467A-AFB6-D5F538B816A1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14" creationId="{DF5A71AD-B662-4126-BC87-B5EAD7BBC09E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15" creationId="{AEDD817C-1AFA-4635-AEF2-E5DA494BDDD7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29" creationId="{3C7B4B2C-94D4-4747-A61D-584102DBBFAB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33" creationId="{3A02D480-FE1B-4F10-9A12-9AAFD9CC0795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35" creationId="{ACF1BB35-0C62-4876-BACE-3126460DBCA9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36" creationId="{F79D9449-E749-45C2-8378-FA919C09A31B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38" creationId="{BC5904D4-9ADA-44F5-B7C6-4EE6D2FBE0BA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40" creationId="{221879C2-6A90-4C62-94DC-50E56D92F828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42" creationId="{D859E4B8-7238-4F52-9C2E-E3E0D304B505}"/>
          </ac:spMkLst>
        </pc:spChg>
        <pc:spChg chg="mod">
          <ac:chgData name="Geoff Smith" userId="1646d3af-ca85-4954-8ccc-36d73e23c818" providerId="ADAL" clId="{B6A9D61B-008C-4ECD-8AB3-E18366ECD981}" dt="2023-02-21T15:24:40.751" v="40" actId="20577"/>
          <ac:spMkLst>
            <pc:docMk/>
            <pc:sldMk cId="3805631718" sldId="259"/>
            <ac:spMk id="145" creationId="{4A5E70DD-142A-45D4-9EA0-9A8819ECCCEB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59" creationId="{0BBE327E-0315-4E82-83DC-106298CEAD62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67" creationId="{31F52BC6-96FC-40F4-9C45-C5C01786D9CE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68" creationId="{AC63E7C4-AEF9-4365-8902-DBFC19A51F8C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74" creationId="{E74901B5-D2EE-4D5E-BB83-1B42E12006DD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75" creationId="{AB3F8CBC-4F3A-4EE1-A839-9B65747A9CC6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77" creationId="{F6A1926E-B76C-49AD-8669-F1F44A005443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80" creationId="{3C1D8796-A15F-4797-BAA1-A03DF9D759A5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81" creationId="{5FC6D79B-E27C-48A5-94E6-E270BA300267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82" creationId="{C383BDD6-D975-4611-945C-F548D2AF37E5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83" creationId="{5D6147D8-00A4-47F0-B958-82CFEF97D94E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84" creationId="{7E836A47-D993-4BBB-AEE8-FF3054D36282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94" creationId="{D20DAA48-6EAF-4F1E-B108-C8C30C2AB848}"/>
          </ac:spMkLst>
        </pc:spChg>
        <pc:spChg chg="del">
          <ac:chgData name="Geoff Smith" userId="1646d3af-ca85-4954-8ccc-36d73e23c818" providerId="ADAL" clId="{B6A9D61B-008C-4ECD-8AB3-E18366ECD981}" dt="2023-02-21T15:24:15.827" v="31" actId="478"/>
          <ac:spMkLst>
            <pc:docMk/>
            <pc:sldMk cId="3805631718" sldId="259"/>
            <ac:spMk id="195" creationId="{9F65AADF-0A86-4D3D-AE49-6E9F96997070}"/>
          </ac:spMkLst>
        </pc:spChg>
        <pc:grpChg chg="del">
          <ac:chgData name="Geoff Smith" userId="1646d3af-ca85-4954-8ccc-36d73e23c818" providerId="ADAL" clId="{B6A9D61B-008C-4ECD-8AB3-E18366ECD981}" dt="2023-02-21T15:24:15.827" v="31" actId="478"/>
          <ac:grpSpMkLst>
            <pc:docMk/>
            <pc:sldMk cId="3805631718" sldId="259"/>
            <ac:grpSpMk id="46" creationId="{02F26614-FC2A-4062-95DE-DD759B27BC0F}"/>
          </ac:grpSpMkLst>
        </pc:grpChg>
        <pc:grpChg chg="del">
          <ac:chgData name="Geoff Smith" userId="1646d3af-ca85-4954-8ccc-36d73e23c818" providerId="ADAL" clId="{B6A9D61B-008C-4ECD-8AB3-E18366ECD981}" dt="2023-02-21T15:24:15.827" v="31" actId="478"/>
          <ac:grpSpMkLst>
            <pc:docMk/>
            <pc:sldMk cId="3805631718" sldId="259"/>
            <ac:grpSpMk id="185" creationId="{461167D8-6744-4597-87A3-0F08366233E7}"/>
          </ac:grpSpMkLst>
        </pc:grpChg>
        <pc:grpChg chg="del">
          <ac:chgData name="Geoff Smith" userId="1646d3af-ca85-4954-8ccc-36d73e23c818" providerId="ADAL" clId="{B6A9D61B-008C-4ECD-8AB3-E18366ECD981}" dt="2023-02-21T15:24:15.827" v="31" actId="478"/>
          <ac:grpSpMkLst>
            <pc:docMk/>
            <pc:sldMk cId="3805631718" sldId="259"/>
            <ac:grpSpMk id="189" creationId="{8840A852-5DCD-495F-A696-32A0A3CF6D7C}"/>
          </ac:grpSpMkLst>
        </pc:grpChg>
        <pc:picChg chg="mod">
          <ac:chgData name="Geoff Smith" userId="1646d3af-ca85-4954-8ccc-36d73e23c818" providerId="ADAL" clId="{B6A9D61B-008C-4ECD-8AB3-E18366ECD981}" dt="2023-02-21T15:24:18.834" v="32" actId="1076"/>
          <ac:picMkLst>
            <pc:docMk/>
            <pc:sldMk cId="3805631718" sldId="259"/>
            <ac:picMk id="197" creationId="{AEB876A5-F309-450A-AA8D-EE265FC5757F}"/>
          </ac:picMkLst>
        </pc:pic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1" creationId="{405A4ED7-5EF9-4FE0-B760-14EFAC13D399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3" creationId="{2ED4D122-7BBC-4E56-A453-97CBADB1983D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5" creationId="{11A42026-73A3-478F-A56C-59F78AB3EB9A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6" creationId="{CA1137B5-2408-448C-B7A7-EA03B0375947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7" creationId="{D24C22CA-BF7D-4527-A046-8D7C585A4770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8" creationId="{BD8367A3-F5B6-4E45-B782-8F7FCAAA6EF5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9" creationId="{E3958FBC-8C65-4745-9E37-AAECD93D22BB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20" creationId="{3F6220A5-AE35-438F-A243-30E37AB336EF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21" creationId="{51051EE9-A5BF-44BF-8C40-6C38E30A163A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69" creationId="{7DEC0949-613B-4091-9B82-1322526F9357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1" creationId="{C0A6B14F-4F4D-44F9-B56F-93BA87001C12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4" creationId="{0B62EEEC-A27E-4BF0-9FF0-B42D0B4D46EF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5" creationId="{9B69763A-794D-47D0-B874-0AC9960EE020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6" creationId="{40F9E99A-6BB9-4150-984E-6C3A2EA698D5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7" creationId="{6A135CA4-5E14-4A51-91FC-525BFF7702B1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8" creationId="{5640099E-4D25-4A4E-BA8D-3EB8C48ABC90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79" creationId="{1BD1946F-9306-444B-8BF9-58C8482C6586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0" creationId="{1DB8D263-CA43-43B2-8E92-57BA70F8E84C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2" creationId="{369E21E8-8998-4F91-9648-DCD9342BC22C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3" creationId="{312D80A0-D4CA-4993-870C-6033A20F3A4A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4" creationId="{38AE5C91-5CFA-47A0-95A9-95454161992D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5" creationId="{91B5232B-ECBC-4D2B-9AED-796C207DE0A4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7" creationId="{27CB8AEF-3644-4A44-AF66-59B84D707ED4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89" creationId="{61873B96-4B28-4F25-88DD-64D340E26004}"/>
          </ac:cxnSpMkLst>
        </pc:cxnChg>
        <pc:cxnChg chg="del mod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96" creationId="{868A2013-1A78-4CA8-8838-FB2680F55EB1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99" creationId="{EA22908C-A73B-469C-A34B-3754D0ABC508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07" creationId="{55225025-726F-4404-8E0D-AAC0CA7819E6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11" creationId="{BA7AC6CF-BCA7-4AFA-B692-1270C47B128D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16" creationId="{18492FF2-1AB8-41DA-91BD-77324B4B5D13}"/>
          </ac:cxnSpMkLst>
        </pc:cxnChg>
        <pc:cxnChg chg="del mod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25" creationId="{4230C234-8DD7-4681-9059-10173C2D6349}"/>
          </ac:cxnSpMkLst>
        </pc:cxnChg>
        <pc:cxnChg chg="del mod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26" creationId="{AF9C5AF9-EC18-400F-8FB6-3094E30A6ECC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27" creationId="{FFD727C0-481B-4290-9120-ADFA08865085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28" creationId="{42E45B51-F02A-46BC-B0E5-34ACDCD54E7C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30" creationId="{4DE71466-3D01-41C4-93CE-5CF0A9634ACB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31" creationId="{0485C4B1-9BAC-4A42-B3AC-910666A6D3CE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32" creationId="{E82A2EF0-CD01-4980-8213-71462058CD3F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34" creationId="{2EE7B327-B580-4642-A0F7-BB491F66AE51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47" creationId="{0928BFD6-FB1F-44AE-8786-2DCF74DE1E03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49" creationId="{55566E4F-5343-413B-A0CB-C77AB5FD9135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54" creationId="{457C28C2-34FD-4E16-9072-2FE448C974D8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57" creationId="{AFCA22BA-1134-4682-AE45-D7BBB26EC276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62" creationId="{9D22D009-543A-4EB3-A267-543222A5FDAD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63" creationId="{D82A8062-C4EB-4D00-89CF-E2A9F2011CEA}"/>
          </ac:cxnSpMkLst>
        </pc:cxnChg>
        <pc:cxnChg chg="del">
          <ac:chgData name="Geoff Smith" userId="1646d3af-ca85-4954-8ccc-36d73e23c818" providerId="ADAL" clId="{B6A9D61B-008C-4ECD-8AB3-E18366ECD981}" dt="2023-02-21T15:24:15.827" v="31" actId="478"/>
          <ac:cxnSpMkLst>
            <pc:docMk/>
            <pc:sldMk cId="3805631718" sldId="259"/>
            <ac:cxnSpMk id="190" creationId="{2E82FABB-6FF6-4925-B6A0-6C59D7223636}"/>
          </ac:cxnSpMkLst>
        </pc:cxnChg>
      </pc:sldChg>
      <pc:sldChg chg="del">
        <pc:chgData name="Geoff Smith" userId="1646d3af-ca85-4954-8ccc-36d73e23c818" providerId="ADAL" clId="{B6A9D61B-008C-4ECD-8AB3-E18366ECD981}" dt="2023-02-21T15:14:11.011" v="5" actId="47"/>
        <pc:sldMkLst>
          <pc:docMk/>
          <pc:sldMk cId="4105202257" sldId="260"/>
        </pc:sldMkLst>
      </pc:sldChg>
      <pc:sldChg chg="addSp delSp modSp mod">
        <pc:chgData name="Geoff Smith" userId="1646d3af-ca85-4954-8ccc-36d73e23c818" providerId="ADAL" clId="{B6A9D61B-008C-4ECD-8AB3-E18366ECD981}" dt="2023-02-21T15:26:54.787" v="75" actId="1076"/>
        <pc:sldMkLst>
          <pc:docMk/>
          <pc:sldMk cId="3314992506" sldId="261"/>
        </pc:sldMkLst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" creationId="{CA7CE1F7-E943-49E0-BA12-BD9D000070E8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" creationId="{22C2E9BA-A873-4958-9848-2F679B35FC97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6" creationId="{BFED0A9E-87F6-40CA-B7A6-020D2A64055B}"/>
          </ac:spMkLst>
        </pc:spChg>
        <pc:spChg chg="del">
          <ac:chgData name="Geoff Smith" userId="1646d3af-ca85-4954-8ccc-36d73e23c818" providerId="ADAL" clId="{B6A9D61B-008C-4ECD-8AB3-E18366ECD981}" dt="2023-02-21T15:23:27.243" v="23" actId="478"/>
          <ac:spMkLst>
            <pc:docMk/>
            <pc:sldMk cId="3314992506" sldId="261"/>
            <ac:spMk id="7" creationId="{ED7E7F4B-9C8A-4372-82B1-F2F857858CC6}"/>
          </ac:spMkLst>
        </pc:spChg>
        <pc:spChg chg="del">
          <ac:chgData name="Geoff Smith" userId="1646d3af-ca85-4954-8ccc-36d73e23c818" providerId="ADAL" clId="{B6A9D61B-008C-4ECD-8AB3-E18366ECD981}" dt="2023-02-21T15:23:25.006" v="22" actId="478"/>
          <ac:spMkLst>
            <pc:docMk/>
            <pc:sldMk cId="3314992506" sldId="261"/>
            <ac:spMk id="8" creationId="{BAF49B96-BEA5-40E2-AD16-2F8626BB9AEE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30" creationId="{71CC06B9-7B42-4FD6-87FF-A0C6E90A5B59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5" creationId="{E27C521D-2E0D-4BEB-8FFD-66A8263850A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6" creationId="{03752398-D479-4360-A9D8-B50C4EDAC631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7" creationId="{6D2C6F3B-995E-40D7-BF10-98E0A7BFE8ED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8" creationId="{84DDA678-0130-4615-B57A-1F21C0B8EFF1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49" creationId="{1BB1EA44-AE07-40C2-9D69-7C2352F1EA08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0" creationId="{8E6F737C-B1BE-4D63-B29F-301903F1C8A4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1" creationId="{E071E783-14BB-46F9-A58B-D0C34F36F58A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3" creationId="{469E4146-F846-4E8C-B4B0-9BEF1AC07AA2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4" creationId="{2B2A367C-93F4-4877-A8F3-6F59CA74D8FD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5" creationId="{2CA89686-42ED-480E-BB7E-FBF8278275C3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57" creationId="{6657C0C4-3C8E-4AEE-A825-C602170A905E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82" creationId="{B1CF1F59-9CD5-4E29-BC33-EB9411DF68E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86" creationId="{A019F114-69EF-4236-A138-552B58F84B93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88" creationId="{D46A7E80-DE57-42B4-AEC5-A065B20DB2E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89" creationId="{51EE873F-4613-48F9-8785-AA0BBBA157DD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94" creationId="{B241DD78-93C5-45C6-BF2D-8EE9493FD74C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98" creationId="{5B619022-D9B9-46AE-AC79-280F5B14E044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99" creationId="{6620BAB3-1F0C-47E0-AC09-D6D1284BAD2C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00" creationId="{14D5B1A3-8C91-4E75-8A2E-B8FEEA618DB2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01" creationId="{B11E7EEF-72B8-4254-B948-2E9403F85596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02" creationId="{47443028-44A4-409B-89F3-A9B5B05775FB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07" creationId="{D034C09C-A7F1-41B5-B43D-A7AD11E85396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0" creationId="{3B328438-4CDE-4668-A034-358D350B3E4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1" creationId="{25C0942D-9707-4BD1-BB21-8958117FFC5E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3" creationId="{EAAEB7AB-2019-471C-AA5F-41D3F945DAC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4" creationId="{676B011C-4CDC-4645-8455-2E38D909A817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5" creationId="{EDA8C495-2E96-44E5-8AAE-D776581A4BBB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6" creationId="{FB1AB227-774D-4178-AD26-BA57E224789C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7" creationId="{46D22186-491C-4FA5-AD8D-9CCFDD6A8E1C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8" creationId="{F8D8947D-9A2A-4B20-9BC3-9569CF79F047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19" creationId="{66BD08E8-827D-4FDA-B9F6-26C53E0928CF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25" creationId="{B2D12767-7A07-49E6-9889-7BB1ACFE89DB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26" creationId="{962BB6E5-79CE-4EC5-9143-39FA478B65FE}"/>
          </ac:spMkLst>
        </pc:spChg>
        <pc:spChg chg="mod">
          <ac:chgData name="Geoff Smith" userId="1646d3af-ca85-4954-8ccc-36d73e23c818" providerId="ADAL" clId="{B6A9D61B-008C-4ECD-8AB3-E18366ECD981}" dt="2023-02-21T15:26:11.281" v="71" actId="1076"/>
          <ac:spMkLst>
            <pc:docMk/>
            <pc:sldMk cId="3314992506" sldId="261"/>
            <ac:spMk id="127" creationId="{13170F14-2A0B-47B7-BAF0-AE23D303CA3A}"/>
          </ac:spMkLst>
        </pc:spChg>
        <pc:spChg chg="add del">
          <ac:chgData name="Geoff Smith" userId="1646d3af-ca85-4954-8ccc-36d73e23c818" providerId="ADAL" clId="{B6A9D61B-008C-4ECD-8AB3-E18366ECD981}" dt="2023-02-21T15:26:45.164" v="73" actId="22"/>
          <ac:spMkLst>
            <pc:docMk/>
            <pc:sldMk cId="3314992506" sldId="261"/>
            <ac:spMk id="128" creationId="{0E1A1182-7161-46A1-9085-654C43672182}"/>
          </ac:spMkLst>
        </pc:spChg>
        <pc:spChg chg="add mod">
          <ac:chgData name="Geoff Smith" userId="1646d3af-ca85-4954-8ccc-36d73e23c818" providerId="ADAL" clId="{B6A9D61B-008C-4ECD-8AB3-E18366ECD981}" dt="2023-02-21T15:26:54.787" v="75" actId="1076"/>
          <ac:spMkLst>
            <pc:docMk/>
            <pc:sldMk cId="3314992506" sldId="261"/>
            <ac:spMk id="129" creationId="{4ED6EB5E-4BD1-49AC-A068-4E44EA82B52B}"/>
          </ac:spMkLst>
        </pc:spChg>
        <pc:grpChg chg="mod">
          <ac:chgData name="Geoff Smith" userId="1646d3af-ca85-4954-8ccc-36d73e23c818" providerId="ADAL" clId="{B6A9D61B-008C-4ECD-8AB3-E18366ECD981}" dt="2023-02-21T15:26:11.281" v="71" actId="1076"/>
          <ac:grpSpMkLst>
            <pc:docMk/>
            <pc:sldMk cId="3314992506" sldId="261"/>
            <ac:grpSpMk id="18" creationId="{27D7730B-FA6B-4D99-9580-0283F53F8092}"/>
          </ac:grpSpMkLst>
        </pc:grpChg>
        <pc:grpChg chg="mod">
          <ac:chgData name="Geoff Smith" userId="1646d3af-ca85-4954-8ccc-36d73e23c818" providerId="ADAL" clId="{B6A9D61B-008C-4ECD-8AB3-E18366ECD981}" dt="2023-02-21T15:26:11.281" v="71" actId="1076"/>
          <ac:grpSpMkLst>
            <pc:docMk/>
            <pc:sldMk cId="3314992506" sldId="261"/>
            <ac:grpSpMk id="58" creationId="{E2B7472B-6D5F-4673-A993-76C924059A24}"/>
          </ac:grpSpMkLst>
        </pc:grpChg>
        <pc:grpChg chg="mod">
          <ac:chgData name="Geoff Smith" userId="1646d3af-ca85-4954-8ccc-36d73e23c818" providerId="ADAL" clId="{B6A9D61B-008C-4ECD-8AB3-E18366ECD981}" dt="2023-02-21T15:26:11.281" v="71" actId="1076"/>
          <ac:grpSpMkLst>
            <pc:docMk/>
            <pc:sldMk cId="3314992506" sldId="261"/>
            <ac:grpSpMk id="120" creationId="{7829F190-B010-4356-A2FD-D99539DA76EF}"/>
          </ac:grpSpMkLst>
        </pc:grp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" creationId="{1BC0704F-20E0-4F28-AEEC-0E2355E66900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" creationId="{3A96DEAC-3550-4BEE-A980-67E9F6448BC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1" creationId="{C7967B7B-B619-4919-AEE8-2FEF12598E85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2" creationId="{F66AD2AA-8635-4706-A8F1-58434DDBD6C0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3" creationId="{AF2BD4C0-FF98-46D3-AD58-CBDF49324C9C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4" creationId="{DFD2D950-0EAF-4A4E-A060-27829BB893CB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5" creationId="{CDF81714-A72E-4CB9-93AB-E5F72BE1402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6" creationId="{F1E713EF-CC0B-4AA0-A6C9-B982E6251C52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7" creationId="{6F8BE040-1C25-4664-AFDD-858E4AA479B4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1" creationId="{959F3785-6E3B-4BD6-A4C8-AC4967BBD1C8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2" creationId="{80137F09-0990-4688-860C-C06ACDC7F03A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3" creationId="{5F04F709-16AC-4C0C-961E-820A883875F9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4" creationId="{D2F286DB-1586-4309-8241-FE187299F8EE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5" creationId="{DA28D45B-44C5-4751-8C26-AFE52259B0F0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6" creationId="{88CA44AC-EE6F-48CF-8279-A2C6642CDFBB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7" creationId="{C89F09FD-B676-4F8F-AA0A-90BD42FD380E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8" creationId="{CE85C9E2-2B56-497E-8E5C-8C369FB4E08B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39" creationId="{8DC6588B-CA91-43C4-A8C4-0D834C616EC5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40" creationId="{10B507EC-D96A-444E-938A-D0F67345749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41" creationId="{0DE287E5-9197-4E6C-BD61-F3EB79F086E4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42" creationId="{660B2E0A-4A47-4D51-881E-00F9A566AA8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43" creationId="{20E9F79C-266A-44F6-A742-9CA4C0118543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44" creationId="{8F91A785-DFF0-4740-8712-349EE1030065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52" creationId="{257A6093-C0C2-4616-BD38-ED8B04EA8FD2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56" creationId="{DA74750E-87D1-4F55-902F-098EBD2E1A08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83" creationId="{D6E8A500-3AD8-4DDE-A55A-30C6D19CB487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84" creationId="{6FE50E7A-BB18-4AA5-AA77-659530C6066A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85" creationId="{CCE67FFC-08C2-4654-B212-2E15150136C4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87" creationId="{AE00DAF2-B310-4F67-84F3-AE9B958CA832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0" creationId="{48A36BE6-1AAC-45BC-9AE9-546DFF4D978B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1" creationId="{A1D09826-DA51-4841-A7A0-0479AE4E5615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2" creationId="{5C80B6A1-5951-4153-BC04-BFB0C7142CA0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3" creationId="{AA509C0A-CE8B-41E2-A2A4-1B9BFCD2264A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5" creationId="{51B66C16-C594-4391-90F4-F0BE5EB92827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6" creationId="{83908A26-055D-4075-AAE9-FE334D5AC5F4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97" creationId="{1EAEF1F2-8887-4AB8-96FE-0723A3F46F81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3" creationId="{CB96D9F3-1EE4-4755-A290-EC6530EB204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4" creationId="{3E9E85FE-BB90-44CF-A0D2-B8EDD56C005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5" creationId="{2FE73C63-CAD3-4E57-8A36-BF89D6192C81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6" creationId="{B34071B3-49F2-4118-9C39-F4429F5010D1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8" creationId="{F8F3F679-D766-4E21-84AF-2FDDA24C305A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09" creationId="{1CE1F794-0607-4B65-8A55-E1584B6DDBD8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12" creationId="{D682EE8E-2340-48A1-B375-95B763FCD0CF}"/>
          </ac:cxnSpMkLst>
        </pc:cxnChg>
        <pc:cxnChg chg="mod">
          <ac:chgData name="Geoff Smith" userId="1646d3af-ca85-4954-8ccc-36d73e23c818" providerId="ADAL" clId="{B6A9D61B-008C-4ECD-8AB3-E18366ECD981}" dt="2023-02-21T15:26:11.281" v="71" actId="1076"/>
          <ac:cxnSpMkLst>
            <pc:docMk/>
            <pc:sldMk cId="3314992506" sldId="261"/>
            <ac:cxnSpMk id="124" creationId="{D8A3DA77-592E-467A-BA9B-17E8864649BD}"/>
          </ac:cxnSpMkLst>
        </pc:cxnChg>
      </pc:sldChg>
      <pc:sldChg chg="addSp delSp modSp mod">
        <pc:chgData name="Geoff Smith" userId="1646d3af-ca85-4954-8ccc-36d73e23c818" providerId="ADAL" clId="{B6A9D61B-008C-4ECD-8AB3-E18366ECD981}" dt="2023-02-21T15:25:37.938" v="70" actId="1076"/>
        <pc:sldMkLst>
          <pc:docMk/>
          <pc:sldMk cId="735583150" sldId="263"/>
        </pc:sldMkLst>
        <pc:spChg chg="add mod">
          <ac:chgData name="Geoff Smith" userId="1646d3af-ca85-4954-8ccc-36d73e23c818" providerId="ADAL" clId="{B6A9D61B-008C-4ECD-8AB3-E18366ECD981}" dt="2023-02-21T15:25:35.827" v="69" actId="122"/>
          <ac:spMkLst>
            <pc:docMk/>
            <pc:sldMk cId="735583150" sldId="263"/>
            <ac:spMk id="5" creationId="{DC38CE47-1158-4068-848C-B0AC56720BF8}"/>
          </ac:spMkLst>
        </pc:spChg>
        <pc:spChg chg="del mod">
          <ac:chgData name="Geoff Smith" userId="1646d3af-ca85-4954-8ccc-36d73e23c818" providerId="ADAL" clId="{B6A9D61B-008C-4ECD-8AB3-E18366ECD981}" dt="2023-02-21T15:25:09.540" v="62" actId="478"/>
          <ac:spMkLst>
            <pc:docMk/>
            <pc:sldMk cId="735583150" sldId="263"/>
            <ac:spMk id="6" creationId="{BCE785B2-06A5-4F07-A6B7-2F7969B0AA22}"/>
          </ac:spMkLst>
        </pc:spChg>
        <pc:picChg chg="add del mod">
          <ac:chgData name="Geoff Smith" userId="1646d3af-ca85-4954-8ccc-36d73e23c818" providerId="ADAL" clId="{B6A9D61B-008C-4ECD-8AB3-E18366ECD981}" dt="2023-02-21T15:25:37.938" v="70" actId="1076"/>
          <ac:picMkLst>
            <pc:docMk/>
            <pc:sldMk cId="735583150" sldId="263"/>
            <ac:picMk id="7" creationId="{11563285-30F6-48B8-9ABD-DB4A10F5F4B9}"/>
          </ac:picMkLst>
        </pc:picChg>
        <pc:cxnChg chg="del">
          <ac:chgData name="Geoff Smith" userId="1646d3af-ca85-4954-8ccc-36d73e23c818" providerId="ADAL" clId="{B6A9D61B-008C-4ECD-8AB3-E18366ECD981}" dt="2023-02-21T15:22:02.265" v="14" actId="478"/>
          <ac:cxnSpMkLst>
            <pc:docMk/>
            <pc:sldMk cId="735583150" sldId="263"/>
            <ac:cxnSpMk id="9" creationId="{4F0C4FFC-A5C5-4912-899A-C67A61616E7F}"/>
          </ac:cxnSpMkLst>
        </pc:cxnChg>
      </pc:sldChg>
      <pc:sldChg chg="addSp delSp modSp del mod">
        <pc:chgData name="Geoff Smith" userId="1646d3af-ca85-4954-8ccc-36d73e23c818" providerId="ADAL" clId="{B6A9D61B-008C-4ECD-8AB3-E18366ECD981}" dt="2023-02-21T15:25:30.677" v="68" actId="47"/>
        <pc:sldMkLst>
          <pc:docMk/>
          <pc:sldMk cId="1074729460" sldId="309"/>
        </pc:sldMkLst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4" creationId="{1DC94B35-32F4-4660-B373-E649528CD8EC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5" creationId="{3087AB62-43D2-4166-A195-B9EABB0BF03B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9" creationId="{EBF2115E-8824-49DB-87B5-981251EC811E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43" creationId="{5963E0E5-1EDC-4CFB-88A3-8CEFE48B3CFD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86" creationId="{ABC74B20-21EB-47A7-9B35-7FC145274264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90" creationId="{74B3085B-50C7-40C9-AD94-CE4B1FA96FC8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92" creationId="{C65FDFE9-5ACC-4243-B6D5-EEBB94E73113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98" creationId="{2056E7C7-4488-4887-87BC-FCFF36B9A5DA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00" creationId="{10556750-AF8A-40E4-B415-A0E3D3BAB79C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01" creationId="{D9D5467E-F946-48A0-B0DC-DD51A17DA127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02" creationId="{8233AE96-00F6-46A8-93FA-5F8B2349C957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04" creationId="{39972A0A-060A-4EE0-9C29-E20E01A5F41A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08" creationId="{FCB98DBD-32FF-452D-B50F-1D88AD7AC2D6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10" creationId="{A545DE73-A99B-43E1-8BFA-FD3A1C5D085E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12" creationId="{6E268FC1-A497-467A-AFB6-D5F538B816A1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14" creationId="{DF5A71AD-B662-4126-BC87-B5EAD7BBC09E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15" creationId="{AEDD817C-1AFA-4635-AEF2-E5DA494BDDD7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29" creationId="{3C7B4B2C-94D4-4747-A61D-584102DBBFAB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33" creationId="{3A02D480-FE1B-4F10-9A12-9AAFD9CC0795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35" creationId="{ACF1BB35-0C62-4876-BACE-3126460DBCA9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36" creationId="{F79D9449-E749-45C2-8378-FA919C09A31B}"/>
          </ac:spMkLst>
        </pc:spChg>
        <pc:spChg chg="add mod">
          <ac:chgData name="Geoff Smith" userId="1646d3af-ca85-4954-8ccc-36d73e23c818" providerId="ADAL" clId="{B6A9D61B-008C-4ECD-8AB3-E18366ECD981}" dt="2023-02-21T15:25:03.913" v="61" actId="20577"/>
          <ac:spMkLst>
            <pc:docMk/>
            <pc:sldMk cId="1074729460" sldId="309"/>
            <ac:spMk id="137" creationId="{B1F0A4FD-B342-441B-BAE2-D794CC9BB211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38" creationId="{BC5904D4-9ADA-44F5-B7C6-4EE6D2FBE0BA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40" creationId="{221879C2-6A90-4C62-94DC-50E56D92F828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42" creationId="{D859E4B8-7238-4F52-9C2E-E3E0D304B505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59" creationId="{0BBE327E-0315-4E82-83DC-106298CEAD62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67" creationId="{31F52BC6-96FC-40F4-9C45-C5C01786D9CE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68" creationId="{AC63E7C4-AEF9-4365-8902-DBFC19A51F8C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74" creationId="{E74901B5-D2EE-4D5E-BB83-1B42E12006DD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75" creationId="{AB3F8CBC-4F3A-4EE1-A839-9B65747A9CC6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77" creationId="{F6A1926E-B76C-49AD-8669-F1F44A005443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80" creationId="{3C1D8796-A15F-4797-BAA1-A03DF9D759A5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81" creationId="{5FC6D79B-E27C-48A5-94E6-E270BA300267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82" creationId="{C383BDD6-D975-4611-945C-F548D2AF37E5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83" creationId="{5D6147D8-00A4-47F0-B958-82CFEF97D94E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84" creationId="{7E836A47-D993-4BBB-AEE8-FF3054D36282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94" creationId="{D20DAA48-6EAF-4F1E-B108-C8C30C2AB848}"/>
          </ac:spMkLst>
        </pc:spChg>
        <pc:spChg chg="del mod">
          <ac:chgData name="Geoff Smith" userId="1646d3af-ca85-4954-8ccc-36d73e23c818" providerId="ADAL" clId="{B6A9D61B-008C-4ECD-8AB3-E18366ECD981}" dt="2023-02-21T15:23:07.079" v="20" actId="478"/>
          <ac:spMkLst>
            <pc:docMk/>
            <pc:sldMk cId="1074729460" sldId="309"/>
            <ac:spMk id="195" creationId="{9F65AADF-0A86-4D3D-AE49-6E9F96997070}"/>
          </ac:spMkLst>
        </pc:spChg>
        <pc:grpChg chg="del mod">
          <ac:chgData name="Geoff Smith" userId="1646d3af-ca85-4954-8ccc-36d73e23c818" providerId="ADAL" clId="{B6A9D61B-008C-4ECD-8AB3-E18366ECD981}" dt="2023-02-21T15:23:07.079" v="20" actId="478"/>
          <ac:grpSpMkLst>
            <pc:docMk/>
            <pc:sldMk cId="1074729460" sldId="309"/>
            <ac:grpSpMk id="46" creationId="{02F26614-FC2A-4062-95DE-DD759B27BC0F}"/>
          </ac:grpSpMkLst>
        </pc:grpChg>
        <pc:grpChg chg="del mod">
          <ac:chgData name="Geoff Smith" userId="1646d3af-ca85-4954-8ccc-36d73e23c818" providerId="ADAL" clId="{B6A9D61B-008C-4ECD-8AB3-E18366ECD981}" dt="2023-02-21T15:23:07.079" v="20" actId="478"/>
          <ac:grpSpMkLst>
            <pc:docMk/>
            <pc:sldMk cId="1074729460" sldId="309"/>
            <ac:grpSpMk id="185" creationId="{461167D8-6744-4597-87A3-0F08366233E7}"/>
          </ac:grpSpMkLst>
        </pc:grpChg>
        <pc:grpChg chg="del mod">
          <ac:chgData name="Geoff Smith" userId="1646d3af-ca85-4954-8ccc-36d73e23c818" providerId="ADAL" clId="{B6A9D61B-008C-4ECD-8AB3-E18366ECD981}" dt="2023-02-21T15:23:07.079" v="20" actId="478"/>
          <ac:grpSpMkLst>
            <pc:docMk/>
            <pc:sldMk cId="1074729460" sldId="309"/>
            <ac:grpSpMk id="189" creationId="{8840A852-5DCD-495F-A696-32A0A3CF6D7C}"/>
          </ac:grpSpMkLst>
        </pc:grpChg>
        <pc:picChg chg="del mod">
          <ac:chgData name="Geoff Smith" userId="1646d3af-ca85-4954-8ccc-36d73e23c818" providerId="ADAL" clId="{B6A9D61B-008C-4ECD-8AB3-E18366ECD981}" dt="2023-02-21T15:13:43.967" v="1" actId="478"/>
          <ac:picMkLst>
            <pc:docMk/>
            <pc:sldMk cId="1074729460" sldId="309"/>
            <ac:picMk id="2" creationId="{F1A05589-7611-46CD-8CB0-563E73044236}"/>
          </ac:picMkLst>
        </pc:picChg>
        <pc:picChg chg="add mod">
          <ac:chgData name="Geoff Smith" userId="1646d3af-ca85-4954-8ccc-36d73e23c818" providerId="ADAL" clId="{B6A9D61B-008C-4ECD-8AB3-E18366ECD981}" dt="2023-02-21T15:22:27.769" v="19" actId="1076"/>
          <ac:picMkLst>
            <pc:docMk/>
            <pc:sldMk cId="1074729460" sldId="309"/>
            <ac:picMk id="124" creationId="{1F60BE66-E3E7-4248-A003-5A038A2C76B2}"/>
          </ac:picMkLst>
        </pc:pic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1" creationId="{405A4ED7-5EF9-4FE0-B760-14EFAC13D399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3" creationId="{2ED4D122-7BBC-4E56-A453-97CBADB1983D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5" creationId="{11A42026-73A3-478F-A56C-59F78AB3EB9A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6" creationId="{CA1137B5-2408-448C-B7A7-EA03B0375947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7" creationId="{D24C22CA-BF7D-4527-A046-8D7C585A4770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8" creationId="{BD8367A3-F5B6-4E45-B782-8F7FCAAA6EF5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9" creationId="{E3958FBC-8C65-4745-9E37-AAECD93D22BB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20" creationId="{3F6220A5-AE35-438F-A243-30E37AB336EF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21" creationId="{51051EE9-A5BF-44BF-8C40-6C38E30A163A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69" creationId="{7DEC0949-613B-4091-9B82-1322526F9357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1" creationId="{C0A6B14F-4F4D-44F9-B56F-93BA87001C12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4" creationId="{0B62EEEC-A27E-4BF0-9FF0-B42D0B4D46EF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5" creationId="{9B69763A-794D-47D0-B874-0AC9960EE020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6" creationId="{40F9E99A-6BB9-4150-984E-6C3A2EA698D5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7" creationId="{6A135CA4-5E14-4A51-91FC-525BFF7702B1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8" creationId="{5640099E-4D25-4A4E-BA8D-3EB8C48ABC90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79" creationId="{1BD1946F-9306-444B-8BF9-58C8482C6586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0" creationId="{1DB8D263-CA43-43B2-8E92-57BA70F8E84C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2" creationId="{369E21E8-8998-4F91-9648-DCD9342BC22C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3" creationId="{312D80A0-D4CA-4993-870C-6033A20F3A4A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4" creationId="{38AE5C91-5CFA-47A0-95A9-95454161992D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5" creationId="{91B5232B-ECBC-4D2B-9AED-796C207DE0A4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7" creationId="{27CB8AEF-3644-4A44-AF66-59B84D707ED4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89" creationId="{61873B96-4B28-4F25-88DD-64D340E26004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96" creationId="{868A2013-1A78-4CA8-8838-FB2680F55EB1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99" creationId="{EA22908C-A73B-469C-A34B-3754D0ABC508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07" creationId="{55225025-726F-4404-8E0D-AAC0CA7819E6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11" creationId="{BA7AC6CF-BCA7-4AFA-B692-1270C47B128D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16" creationId="{18492FF2-1AB8-41DA-91BD-77324B4B5D13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25" creationId="{4230C234-8DD7-4681-9059-10173C2D6349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26" creationId="{AF9C5AF9-EC18-400F-8FB6-3094E30A6ECC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27" creationId="{FFD727C0-481B-4290-9120-ADFA08865085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28" creationId="{42E45B51-F02A-46BC-B0E5-34ACDCD54E7C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30" creationId="{4DE71466-3D01-41C4-93CE-5CF0A9634ACB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31" creationId="{0485C4B1-9BAC-4A42-B3AC-910666A6D3CE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32" creationId="{E82A2EF0-CD01-4980-8213-71462058CD3F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34" creationId="{2EE7B327-B580-4642-A0F7-BB491F66AE51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47" creationId="{0928BFD6-FB1F-44AE-8786-2DCF74DE1E03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49" creationId="{55566E4F-5343-413B-A0CB-C77AB5FD9135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54" creationId="{457C28C2-34FD-4E16-9072-2FE448C974D8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57" creationId="{AFCA22BA-1134-4682-AE45-D7BBB26EC276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62" creationId="{9D22D009-543A-4EB3-A267-543222A5FDAD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63" creationId="{D82A8062-C4EB-4D00-89CF-E2A9F2011CEA}"/>
          </ac:cxnSpMkLst>
        </pc:cxnChg>
        <pc:cxnChg chg="del mod">
          <ac:chgData name="Geoff Smith" userId="1646d3af-ca85-4954-8ccc-36d73e23c818" providerId="ADAL" clId="{B6A9D61B-008C-4ECD-8AB3-E18366ECD981}" dt="2023-02-21T15:23:07.079" v="20" actId="478"/>
          <ac:cxnSpMkLst>
            <pc:docMk/>
            <pc:sldMk cId="1074729460" sldId="309"/>
            <ac:cxnSpMk id="190" creationId="{2E82FABB-6FF6-4925-B6A0-6C59D7223636}"/>
          </ac:cxnSpMkLst>
        </pc:cxnChg>
      </pc:sldChg>
      <pc:sldChg chg="delSp modSp add mod">
        <pc:chgData name="Geoff Smith" userId="1646d3af-ca85-4954-8ccc-36d73e23c818" providerId="ADAL" clId="{B6A9D61B-008C-4ECD-8AB3-E18366ECD981}" dt="2023-02-21T15:23:58.313" v="30" actId="1076"/>
        <pc:sldMkLst>
          <pc:docMk/>
          <pc:sldMk cId="3557167336" sldId="310"/>
        </pc:sldMkLst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" creationId="{CA7CE1F7-E943-49E0-BA12-BD9D000070E8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" creationId="{22C2E9BA-A873-4958-9848-2F679B35FC97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6" creationId="{BFED0A9E-87F6-40CA-B7A6-020D2A64055B}"/>
          </ac:spMkLst>
        </pc:spChg>
        <pc:spChg chg="mod">
          <ac:chgData name="Geoff Smith" userId="1646d3af-ca85-4954-8ccc-36d73e23c818" providerId="ADAL" clId="{B6A9D61B-008C-4ECD-8AB3-E18366ECD981}" dt="2023-02-21T15:23:58.313" v="30" actId="1076"/>
          <ac:spMkLst>
            <pc:docMk/>
            <pc:sldMk cId="3557167336" sldId="310"/>
            <ac:spMk id="8" creationId="{BAF49B96-BEA5-40E2-AD16-2F8626BB9AEE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30" creationId="{71CC06B9-7B42-4FD6-87FF-A0C6E90A5B59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5" creationId="{E27C521D-2E0D-4BEB-8FFD-66A8263850A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6" creationId="{03752398-D479-4360-A9D8-B50C4EDAC631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7" creationId="{6D2C6F3B-995E-40D7-BF10-98E0A7BFE8ED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8" creationId="{84DDA678-0130-4615-B57A-1F21C0B8EFF1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49" creationId="{1BB1EA44-AE07-40C2-9D69-7C2352F1EA08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0" creationId="{8E6F737C-B1BE-4D63-B29F-301903F1C8A4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1" creationId="{E071E783-14BB-46F9-A58B-D0C34F36F58A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3" creationId="{469E4146-F846-4E8C-B4B0-9BEF1AC07AA2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4" creationId="{2B2A367C-93F4-4877-A8F3-6F59CA74D8FD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55" creationId="{2CA89686-42ED-480E-BB7E-FBF8278275C3}"/>
          </ac:spMkLst>
        </pc:spChg>
        <pc:spChg chg="del">
          <ac:chgData name="Geoff Smith" userId="1646d3af-ca85-4954-8ccc-36d73e23c818" providerId="ADAL" clId="{B6A9D61B-008C-4ECD-8AB3-E18366ECD981}" dt="2023-02-21T15:23:54.801" v="29" actId="478"/>
          <ac:spMkLst>
            <pc:docMk/>
            <pc:sldMk cId="3557167336" sldId="310"/>
            <ac:spMk id="57" creationId="{6657C0C4-3C8E-4AEE-A825-C602170A905E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82" creationId="{B1CF1F59-9CD5-4E29-BC33-EB9411DF68E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86" creationId="{A019F114-69EF-4236-A138-552B58F84B93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88" creationId="{D46A7E80-DE57-42B4-AEC5-A065B20DB2E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89" creationId="{51EE873F-4613-48F9-8785-AA0BBBA157DD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94" creationId="{B241DD78-93C5-45C6-BF2D-8EE9493FD74C}"/>
          </ac:spMkLst>
        </pc:spChg>
        <pc:spChg chg="del">
          <ac:chgData name="Geoff Smith" userId="1646d3af-ca85-4954-8ccc-36d73e23c818" providerId="ADAL" clId="{B6A9D61B-008C-4ECD-8AB3-E18366ECD981}" dt="2023-02-21T15:23:52.950" v="28" actId="478"/>
          <ac:spMkLst>
            <pc:docMk/>
            <pc:sldMk cId="3557167336" sldId="310"/>
            <ac:spMk id="98" creationId="{5B619022-D9B9-46AE-AC79-280F5B14E044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99" creationId="{6620BAB3-1F0C-47E0-AC09-D6D1284BAD2C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00" creationId="{14D5B1A3-8C91-4E75-8A2E-B8FEEA618DB2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01" creationId="{B11E7EEF-72B8-4254-B948-2E9403F85596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02" creationId="{47443028-44A4-409B-89F3-A9B5B05775FB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07" creationId="{D034C09C-A7F1-41B5-B43D-A7AD11E85396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0" creationId="{3B328438-4CDE-4668-A034-358D350B3E4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1" creationId="{25C0942D-9707-4BD1-BB21-8958117FFC5E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3" creationId="{EAAEB7AB-2019-471C-AA5F-41D3F945DAC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4" creationId="{676B011C-4CDC-4645-8455-2E38D909A817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5" creationId="{EDA8C495-2E96-44E5-8AAE-D776581A4BBB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6" creationId="{FB1AB227-774D-4178-AD26-BA57E224789C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7" creationId="{46D22186-491C-4FA5-AD8D-9CCFDD6A8E1C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8" creationId="{F8D8947D-9A2A-4B20-9BC3-9569CF79F047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19" creationId="{66BD08E8-827D-4FDA-B9F6-26C53E0928CF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25" creationId="{B2D12767-7A07-49E6-9889-7BB1ACFE89DB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26" creationId="{962BB6E5-79CE-4EC5-9143-39FA478B65FE}"/>
          </ac:spMkLst>
        </pc:spChg>
        <pc:spChg chg="del">
          <ac:chgData name="Geoff Smith" userId="1646d3af-ca85-4954-8ccc-36d73e23c818" providerId="ADAL" clId="{B6A9D61B-008C-4ECD-8AB3-E18366ECD981}" dt="2023-02-21T15:23:50.529" v="27" actId="478"/>
          <ac:spMkLst>
            <pc:docMk/>
            <pc:sldMk cId="3557167336" sldId="310"/>
            <ac:spMk id="127" creationId="{13170F14-2A0B-47B7-BAF0-AE23D303CA3A}"/>
          </ac:spMkLst>
        </pc:spChg>
        <pc:grpChg chg="del">
          <ac:chgData name="Geoff Smith" userId="1646d3af-ca85-4954-8ccc-36d73e23c818" providerId="ADAL" clId="{B6A9D61B-008C-4ECD-8AB3-E18366ECD981}" dt="2023-02-21T15:23:50.529" v="27" actId="478"/>
          <ac:grpSpMkLst>
            <pc:docMk/>
            <pc:sldMk cId="3557167336" sldId="310"/>
            <ac:grpSpMk id="18" creationId="{27D7730B-FA6B-4D99-9580-0283F53F8092}"/>
          </ac:grpSpMkLst>
        </pc:grpChg>
        <pc:grpChg chg="del">
          <ac:chgData name="Geoff Smith" userId="1646d3af-ca85-4954-8ccc-36d73e23c818" providerId="ADAL" clId="{B6A9D61B-008C-4ECD-8AB3-E18366ECD981}" dt="2023-02-21T15:23:50.529" v="27" actId="478"/>
          <ac:grpSpMkLst>
            <pc:docMk/>
            <pc:sldMk cId="3557167336" sldId="310"/>
            <ac:grpSpMk id="58" creationId="{E2B7472B-6D5F-4673-A993-76C924059A24}"/>
          </ac:grpSpMkLst>
        </pc:grpChg>
        <pc:grpChg chg="del">
          <ac:chgData name="Geoff Smith" userId="1646d3af-ca85-4954-8ccc-36d73e23c818" providerId="ADAL" clId="{B6A9D61B-008C-4ECD-8AB3-E18366ECD981}" dt="2023-02-21T15:23:50.529" v="27" actId="478"/>
          <ac:grpSpMkLst>
            <pc:docMk/>
            <pc:sldMk cId="3557167336" sldId="310"/>
            <ac:grpSpMk id="120" creationId="{7829F190-B010-4356-A2FD-D99539DA76EF}"/>
          </ac:grpSpMkLst>
        </pc:grp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" creationId="{1BC0704F-20E0-4F28-AEEC-0E2355E66900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" creationId="{3A96DEAC-3550-4BEE-A980-67E9F6448BC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1" creationId="{C7967B7B-B619-4919-AEE8-2FEF12598E85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2" creationId="{F66AD2AA-8635-4706-A8F1-58434DDBD6C0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3" creationId="{AF2BD4C0-FF98-46D3-AD58-CBDF49324C9C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4" creationId="{DFD2D950-0EAF-4A4E-A060-27829BB893CB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5" creationId="{CDF81714-A72E-4CB9-93AB-E5F72BE1402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6" creationId="{F1E713EF-CC0B-4AA0-A6C9-B982E6251C52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7" creationId="{6F8BE040-1C25-4664-AFDD-858E4AA479B4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1" creationId="{959F3785-6E3B-4BD6-A4C8-AC4967BBD1C8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2" creationId="{80137F09-0990-4688-860C-C06ACDC7F03A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3" creationId="{5F04F709-16AC-4C0C-961E-820A883875F9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4" creationId="{D2F286DB-1586-4309-8241-FE187299F8EE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5" creationId="{DA28D45B-44C5-4751-8C26-AFE52259B0F0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6" creationId="{88CA44AC-EE6F-48CF-8279-A2C6642CDFBB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7" creationId="{C89F09FD-B676-4F8F-AA0A-90BD42FD380E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8" creationId="{CE85C9E2-2B56-497E-8E5C-8C369FB4E08B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39" creationId="{8DC6588B-CA91-43C4-A8C4-0D834C616EC5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40" creationId="{10B507EC-D96A-444E-938A-D0F67345749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41" creationId="{0DE287E5-9197-4E6C-BD61-F3EB79F086E4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42" creationId="{660B2E0A-4A47-4D51-881E-00F9A566AA8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43" creationId="{20E9F79C-266A-44F6-A742-9CA4C0118543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44" creationId="{8F91A785-DFF0-4740-8712-349EE1030065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52" creationId="{257A6093-C0C2-4616-BD38-ED8B04EA8FD2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56" creationId="{DA74750E-87D1-4F55-902F-098EBD2E1A08}"/>
          </ac:cxnSpMkLst>
        </pc:cxnChg>
        <pc:cxnChg chg="del mod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83" creationId="{D6E8A500-3AD8-4DDE-A55A-30C6D19CB487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84" creationId="{6FE50E7A-BB18-4AA5-AA77-659530C6066A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85" creationId="{CCE67FFC-08C2-4654-B212-2E15150136C4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87" creationId="{AE00DAF2-B310-4F67-84F3-AE9B958CA832}"/>
          </ac:cxnSpMkLst>
        </pc:cxnChg>
        <pc:cxnChg chg="del mod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0" creationId="{48A36BE6-1AAC-45BC-9AE9-546DFF4D978B}"/>
          </ac:cxnSpMkLst>
        </pc:cxnChg>
        <pc:cxnChg chg="del mod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1" creationId="{A1D09826-DA51-4841-A7A0-0479AE4E5615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2" creationId="{5C80B6A1-5951-4153-BC04-BFB0C7142CA0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3" creationId="{AA509C0A-CE8B-41E2-A2A4-1B9BFCD2264A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5" creationId="{51B66C16-C594-4391-90F4-F0BE5EB92827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6" creationId="{83908A26-055D-4075-AAE9-FE334D5AC5F4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97" creationId="{1EAEF1F2-8887-4AB8-96FE-0723A3F46F81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3" creationId="{CB96D9F3-1EE4-4755-A290-EC6530EB204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4" creationId="{3E9E85FE-BB90-44CF-A0D2-B8EDD56C005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5" creationId="{2FE73C63-CAD3-4E57-8A36-BF89D6192C81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6" creationId="{B34071B3-49F2-4118-9C39-F4429F5010D1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8" creationId="{F8F3F679-D766-4E21-84AF-2FDDA24C305A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09" creationId="{1CE1F794-0607-4B65-8A55-E1584B6DDBD8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12" creationId="{D682EE8E-2340-48A1-B375-95B763FCD0CF}"/>
          </ac:cxnSpMkLst>
        </pc:cxnChg>
        <pc:cxnChg chg="del">
          <ac:chgData name="Geoff Smith" userId="1646d3af-ca85-4954-8ccc-36d73e23c818" providerId="ADAL" clId="{B6A9D61B-008C-4ECD-8AB3-E18366ECD981}" dt="2023-02-21T15:23:50.529" v="27" actId="478"/>
          <ac:cxnSpMkLst>
            <pc:docMk/>
            <pc:sldMk cId="3557167336" sldId="310"/>
            <ac:cxnSpMk id="124" creationId="{D8A3DA77-592E-467A-BA9B-17E8864649B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9DB3-7CE8-4197-B999-373A34084014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32F56-4820-42E0-8D69-AEEE9F24F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5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0019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Real and Imaginary capacitance spectra</a:t>
            </a:r>
          </a:p>
        </p:txBody>
      </p:sp>
    </p:spTree>
    <p:extLst>
      <p:ext uri="{BB962C8B-B14F-4D97-AF65-F5344CB8AC3E}">
        <p14:creationId xmlns:p14="http://schemas.microsoft.com/office/powerpoint/2010/main" val="17320851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53409" y="5067302"/>
            <a:ext cx="9466854" cy="918645"/>
          </a:xfrm>
          <a:prstGeom prst="rect">
            <a:avLst/>
          </a:prstGeom>
        </p:spPr>
        <p:txBody>
          <a:bodyPr/>
          <a:lstStyle>
            <a:lvl1pPr marL="290636" indent="-278598">
              <a:buClrTx/>
              <a:buNone/>
              <a:defRPr sz="1950" b="0">
                <a:latin typeface="Calibri" panose="020F0502020204030204" pitchFamily="34" charset="0"/>
              </a:defRPr>
            </a:lvl1pPr>
            <a:lvl2pPr marL="586431" indent="-299235">
              <a:buClrTx/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466852" cy="673395"/>
          </a:xfrm>
          <a:prstGeom prst="rect">
            <a:avLst/>
          </a:prstGeom>
        </p:spPr>
        <p:txBody>
          <a:bodyPr anchor="ctr" anchorCtr="0"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8C69226-A60B-4543-95A2-DB6C53FE63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952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99ACF29-3176-4E19-AAC1-EBA23C746E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38990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8557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9" y="978196"/>
            <a:ext cx="2856615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3271286" y="978196"/>
            <a:ext cx="6404343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69738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308002" y="978196"/>
            <a:ext cx="5358600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65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739152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84729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238212" indent="-247642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5109000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238212" indent="-247642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435774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3410" y="978196"/>
            <a:ext cx="3789622" cy="50077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2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2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9349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1036874"/>
            <a:ext cx="5011943" cy="4968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494943" y="1035864"/>
            <a:ext cx="4134000" cy="237460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494943" y="3630270"/>
            <a:ext cx="4134000" cy="237460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2296170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28DF54-D096-4ABF-A415-9002881B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10" y="978197"/>
            <a:ext cx="4062776" cy="556629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4DF9C8-6FEE-4A9D-9507-B7D7AF174B8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15245" y="978197"/>
            <a:ext cx="5251357" cy="2718592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99B534-4C8A-41FD-ADD5-08B5C00B3A6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15245" y="3820736"/>
            <a:ext cx="5251357" cy="2718592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5979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80000" cy="2376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095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140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0143" y="45125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Contents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53544-B222-40E4-BE73-63A92AF116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2640" y="1376313"/>
            <a:ext cx="7885244" cy="4412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list of contents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6749863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5500" y="126000"/>
            <a:ext cx="546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167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Description of solution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625397-98AC-4553-A82F-F72E115B971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5500" y="33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/>
            </a:lvl1pPr>
          </a:lstStyle>
          <a:p>
            <a:r>
              <a:rPr lang="en-GB" dirty="0"/>
              <a:t>Insert real spectra as a picture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FEA7F75-3382-4AFA-ABB1-78C58BAFCB6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5500" y="6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/>
            </a:lvl1pPr>
          </a:lstStyle>
          <a:p>
            <a:r>
              <a:rPr lang="en-GB" dirty="0"/>
              <a:t>Insert imaginary spectra as a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00CF3E9-ECFF-4BC9-82F6-43CEEFE0F1D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047017" y="125999"/>
            <a:ext cx="3608030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7" baseline="0"/>
            </a:lvl1pPr>
          </a:lstStyle>
          <a:p>
            <a:r>
              <a:rPr lang="en-GB" dirty="0"/>
              <a:t>Insert F(PEAK) vs time profile as picture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CD9CDC08-83C3-4248-AE84-734F29F3AE9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047017" y="165599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C(PEAK) vs time profile as picture</a:t>
            </a:r>
          </a:p>
          <a:p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3F183ED-4008-4038-B779-048E8459C2BB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047018" y="323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C’(10Hz) vs time profile as picture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F393A842-83BA-4A21-9869-FFD2D049056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47017" y="476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C’(200 kHz) vs time profile as picture</a:t>
            </a:r>
          </a:p>
        </p:txBody>
      </p:sp>
    </p:spTree>
    <p:extLst>
      <p:ext uri="{BB962C8B-B14F-4D97-AF65-F5344CB8AC3E}">
        <p14:creationId xmlns:p14="http://schemas.microsoft.com/office/powerpoint/2010/main" val="9207128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71564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49387" y="3473744"/>
            <a:ext cx="3761261" cy="2376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52976" y="980264"/>
            <a:ext cx="3761261" cy="2376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769CA-D7F9-4514-B39D-BDE407C71E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8079" y="100649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6347B63-9B57-4E03-AEE5-F454F6FF36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08078" y="346228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0909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3C78DCC3-D7EF-448D-8976-95AC9886E1D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73240" y="1214776"/>
            <a:ext cx="2340636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A3F0DC2-3C82-4E02-81D6-1543D690111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11380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A1308E53-8AF4-4410-96AB-AB1D9C154B7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49521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AC1302E9-8850-4BF2-8424-501E44B4BB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3510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52E44CE-1654-47B4-81BC-E7B26BD5B6C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57324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4E93BB17-DFEC-4349-A3F4-F371248772F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01138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14D4CC4-AFDB-4E90-975F-B26374673EB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449521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16A1D-E353-4CDF-9BEB-7A19FD5A35E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5099" y="1214014"/>
            <a:ext cx="234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Edit Master</a:t>
            </a:r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DBBADBE-BC8E-4C0A-B514-FDD671E2BFD3}"/>
              </a:ext>
            </a:extLst>
          </p:cNvPr>
          <p:cNvSpPr>
            <a:spLocks noGrp="1"/>
          </p:cNvSpPr>
          <p:nvPr>
            <p:ph type="tbl" sz="quarter" idx="29"/>
          </p:nvPr>
        </p:nvSpPr>
        <p:spPr>
          <a:xfrm>
            <a:off x="6014877" y="281971"/>
            <a:ext cx="2674277" cy="43894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1305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629"/>
            <a:ext cx="9906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3033" b="1">
                <a:solidFill>
                  <a:srgbClr val="3E218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55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8" y="90633"/>
            <a:ext cx="3990137" cy="673395"/>
          </a:xfr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847565"/>
            <a:ext cx="3977292" cy="25603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440379" y="90191"/>
            <a:ext cx="5250180" cy="192024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40379" y="2001314"/>
            <a:ext cx="5250180" cy="192024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440379" y="3951625"/>
            <a:ext cx="5250180" cy="21031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53406" y="3459046"/>
            <a:ext cx="3977292" cy="25603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1956174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6" y="142508"/>
            <a:ext cx="7917000" cy="7371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3" y="1058549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3314446" y="105854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580751" y="105854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52602" y="3435169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3318905" y="343516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6585210" y="343516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8143" y="5803475"/>
            <a:ext cx="9808607" cy="918645"/>
          </a:xfrm>
        </p:spPr>
        <p:txBody>
          <a:bodyPr/>
          <a:lstStyle>
            <a:lvl1pPr marL="290636" indent="-278598">
              <a:buClrTx/>
              <a:buNone/>
              <a:defRPr sz="1950" b="0">
                <a:latin typeface="Calibri" panose="020F0502020204030204" pitchFamily="34" charset="0"/>
              </a:defRPr>
            </a:lvl1pPr>
            <a:lvl2pPr marL="586431" indent="-299235">
              <a:buClrTx/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2700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9712460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390" y="90633"/>
            <a:ext cx="3990137" cy="673395"/>
          </a:xfr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350827" y="4599297"/>
            <a:ext cx="3119363" cy="1632869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598447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4"/>
          <p:cNvSpPr>
            <a:spLocks noGrp="1"/>
          </p:cNvSpPr>
          <p:nvPr>
            <p:ph sz="quarter" idx="11"/>
          </p:nvPr>
        </p:nvSpPr>
        <p:spPr>
          <a:xfrm>
            <a:off x="106018" y="1198766"/>
            <a:ext cx="2340000" cy="2160000"/>
          </a:xfrm>
        </p:spPr>
        <p:txBody>
          <a:bodyPr/>
          <a:lstStyle>
            <a:lvl1pPr marL="0" indent="0">
              <a:buNone/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2"/>
          </p:nvPr>
        </p:nvSpPr>
        <p:spPr>
          <a:xfrm>
            <a:off x="106018" y="3636998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46818" y="1207004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2546818" y="3645236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5"/>
          </p:nvPr>
        </p:nvSpPr>
        <p:spPr>
          <a:xfrm>
            <a:off x="4974236" y="1214777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6"/>
          </p:nvPr>
        </p:nvSpPr>
        <p:spPr>
          <a:xfrm>
            <a:off x="4974236" y="3653009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7"/>
          </p:nvPr>
        </p:nvSpPr>
        <p:spPr>
          <a:xfrm>
            <a:off x="7415036" y="1210655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7432885" y="3648887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3436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046E-D25F-4C0D-8964-FDAAB16C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57755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32815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32124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9" y="155948"/>
            <a:ext cx="3801861" cy="673395"/>
          </a:xfrm>
          <a:prstGeom prst="rect">
            <a:avLst/>
          </a:prstGeo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17781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256408" y="168569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256408" y="2145007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6408" y="4121444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526151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AB_col_white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" y="509588"/>
            <a:ext cx="180234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506" y="2130426"/>
            <a:ext cx="8420100" cy="1470025"/>
          </a:xfrm>
        </p:spPr>
        <p:txBody>
          <a:bodyPr/>
          <a:lstStyle>
            <a:lvl1pPr>
              <a:defRPr sz="3467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06" y="3886200"/>
            <a:ext cx="6934200" cy="1752600"/>
          </a:xfrm>
        </p:spPr>
        <p:txBody>
          <a:bodyPr/>
          <a:lstStyle>
            <a:lvl1pPr marL="0" indent="0" algn="l">
              <a:buNone/>
              <a:defRPr sz="3033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6070-B60D-4398-8C79-079AD86E6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08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1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1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9D912A1-9054-4AF2-B0E5-0BDE0A2148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1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A6FB94-63EA-4889-87B6-4AD6F20A28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084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2A3848-C1B9-47C2-9676-F24BD35A56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1089" y="3924888"/>
            <a:ext cx="3669900" cy="21319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47385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33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223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28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5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79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4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7"/>
            <a:ext cx="9422219" cy="5040219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67264256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64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8862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71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482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92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3232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0143" y="45125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Contents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53544-B222-40E4-BE73-63A92AF116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2640" y="1376313"/>
            <a:ext cx="7885244" cy="4412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list of contents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3544616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046E-D25F-4C0D-8964-FDAAB16C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57755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70254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7"/>
            <a:ext cx="9422219" cy="5040219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7531309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4618961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056669" y="978196"/>
            <a:ext cx="4618960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530972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4618961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056669" y="978196"/>
            <a:ext cx="4618960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611393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60002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79E72-B5D4-4A8E-8BE3-BC8C8C2138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815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22928F-9478-43F0-B8C7-CF6AD1551A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5268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4927834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689E2-751A-4E34-8242-D00873E7C7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952" y="4096132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50508C-57C3-49C9-85AB-09BABCA8E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4993" y="4076114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3801693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48820" y="1462826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F8C5E0DB-9233-425F-9FB1-14120E797A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48820" y="3754438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91462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Real and Imaginary capacitance spectra</a:t>
            </a:r>
          </a:p>
        </p:txBody>
      </p:sp>
    </p:spTree>
    <p:extLst>
      <p:ext uri="{BB962C8B-B14F-4D97-AF65-F5344CB8AC3E}">
        <p14:creationId xmlns:p14="http://schemas.microsoft.com/office/powerpoint/2010/main" val="2559278740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53409" y="5067302"/>
            <a:ext cx="9466854" cy="918645"/>
          </a:xfrm>
          <a:prstGeom prst="rect">
            <a:avLst/>
          </a:prstGeom>
        </p:spPr>
        <p:txBody>
          <a:bodyPr/>
          <a:lstStyle>
            <a:lvl1pPr marL="268288" indent="-257175">
              <a:buClrTx/>
              <a:buNone/>
              <a:defRPr sz="1800" b="0">
                <a:latin typeface="Calibri" panose="020F0502020204030204" pitchFamily="34" charset="0"/>
              </a:defRPr>
            </a:lvl1pPr>
            <a:lvl2pPr marL="541338" indent="-276225">
              <a:buClrTx/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466852" cy="673395"/>
          </a:xfrm>
          <a:prstGeom prst="rect">
            <a:avLst/>
          </a:prstGeom>
        </p:spPr>
        <p:txBody>
          <a:bodyPr anchor="ctr" anchorCtr="0"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8C69226-A60B-4543-95A2-DB6C53FE63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952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99ACF29-3176-4E19-AAC1-EBA23C746E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38990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8952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9" y="978196"/>
            <a:ext cx="2856615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3271286" y="978196"/>
            <a:ext cx="6404343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358538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308002" y="978196"/>
            <a:ext cx="5358600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65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140275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84729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143000" indent="-228600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5109000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143000" indent="-228600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1764667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3410" y="978196"/>
            <a:ext cx="3789622" cy="50077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2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2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370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3140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1036874"/>
            <a:ext cx="5011943" cy="4968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494943" y="1035864"/>
            <a:ext cx="4134000" cy="237460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494943" y="3630270"/>
            <a:ext cx="4134000" cy="237460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4910074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28DF54-D096-4ABF-A415-9002881B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10" y="978197"/>
            <a:ext cx="4062776" cy="556629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4DF9C8-6FEE-4A9D-9507-B7D7AF174B8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15245" y="978197"/>
            <a:ext cx="5251357" cy="2718592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99B534-4C8A-41FD-ADD5-08B5C00B3A6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15245" y="3820736"/>
            <a:ext cx="5251357" cy="2718592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46864133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80000" cy="2376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3605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26017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5500" y="126000"/>
            <a:ext cx="546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000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Description of solution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625397-98AC-4553-A82F-F72E115B971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5500" y="33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GB" dirty="0"/>
              <a:t>Insert real spectra as a picture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FEA7F75-3382-4AFA-ABB1-78C58BAFCB6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5500" y="6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GB" dirty="0"/>
              <a:t>Insert imaginary spectra as a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00CF3E9-ECFF-4BC9-82F6-43CEEFE0F1D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047017" y="125999"/>
            <a:ext cx="3608030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r>
              <a:rPr lang="en-GB" dirty="0"/>
              <a:t>Insert F(PEAK) vs time profile as picture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CD9CDC08-83C3-4248-AE84-734F29F3AE9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047017" y="165599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C(PEAK) vs time profile as picture</a:t>
            </a:r>
          </a:p>
          <a:p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3F183ED-4008-4038-B779-048E8459C2BB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047018" y="323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C’(10Hz) vs time profile as picture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F393A842-83BA-4A21-9869-FFD2D049056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47017" y="476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C’(200 kHz) vs time profile as picture</a:t>
            </a:r>
          </a:p>
        </p:txBody>
      </p:sp>
    </p:spTree>
    <p:extLst>
      <p:ext uri="{BB962C8B-B14F-4D97-AF65-F5344CB8AC3E}">
        <p14:creationId xmlns:p14="http://schemas.microsoft.com/office/powerpoint/2010/main" val="4234611901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27139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49387" y="3473744"/>
            <a:ext cx="3761261" cy="2376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52976" y="980264"/>
            <a:ext cx="3761261" cy="2376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769CA-D7F9-4514-B39D-BDE407C71E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8079" y="100649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6347B63-9B57-4E03-AEE5-F454F6FF36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08078" y="346228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45172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3C78DCC3-D7EF-448D-8976-95AC9886E1D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73240" y="1214776"/>
            <a:ext cx="2340636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A3F0DC2-3C82-4E02-81D6-1543D690111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11380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A1308E53-8AF4-4410-96AB-AB1D9C154B7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49521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AC1302E9-8850-4BF2-8424-501E44B4BB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3510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52E44CE-1654-47B4-81BC-E7B26BD5B6C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57324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4E93BB17-DFEC-4349-A3F4-F371248772F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01138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14D4CC4-AFDB-4E90-975F-B26374673EB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449521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16A1D-E353-4CDF-9BEB-7A19FD5A35E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5099" y="1214014"/>
            <a:ext cx="234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</a:t>
            </a:r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DBBADBE-BC8E-4C0A-B514-FDD671E2BFD3}"/>
              </a:ext>
            </a:extLst>
          </p:cNvPr>
          <p:cNvSpPr>
            <a:spLocks noGrp="1"/>
          </p:cNvSpPr>
          <p:nvPr>
            <p:ph type="tbl" sz="quarter" idx="29"/>
          </p:nvPr>
        </p:nvSpPr>
        <p:spPr>
          <a:xfrm>
            <a:off x="6014877" y="281971"/>
            <a:ext cx="2674277" cy="43894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64613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629"/>
            <a:ext cx="9906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3E218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905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8" y="90633"/>
            <a:ext cx="3990137" cy="673395"/>
          </a:xfrm>
        </p:spPr>
        <p:txBody>
          <a:bodyPr/>
          <a:lstStyle>
            <a:lvl1pPr>
              <a:defRPr sz="20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847565"/>
            <a:ext cx="3977292" cy="256032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440379" y="90191"/>
            <a:ext cx="5250180" cy="192024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40379" y="2001314"/>
            <a:ext cx="5250180" cy="192024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440379" y="3951625"/>
            <a:ext cx="5250180" cy="210312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53406" y="3459046"/>
            <a:ext cx="3977292" cy="256032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33927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79E72-B5D4-4A8E-8BE3-BC8C8C2138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815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22928F-9478-43F0-B8C7-CF6AD1551A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5268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04828220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6" y="142508"/>
            <a:ext cx="7917000" cy="7371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3" y="1058549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3314446" y="1058548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580751" y="1058548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52602" y="3435169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3318905" y="3435168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6585210" y="3435168"/>
            <a:ext cx="3276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8143" y="5803475"/>
            <a:ext cx="9808607" cy="918645"/>
          </a:xfrm>
        </p:spPr>
        <p:txBody>
          <a:bodyPr/>
          <a:lstStyle>
            <a:lvl1pPr marL="268288" indent="-257175">
              <a:buClrTx/>
              <a:buNone/>
              <a:defRPr sz="1800" b="0">
                <a:latin typeface="Calibri" panose="020F0502020204030204" pitchFamily="34" charset="0"/>
              </a:defRPr>
            </a:lvl1pPr>
            <a:lvl2pPr marL="541338" indent="-276225">
              <a:buClrTx/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5226114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60319720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390" y="90633"/>
            <a:ext cx="3990137" cy="673395"/>
          </a:xfrm>
        </p:spPr>
        <p:txBody>
          <a:bodyPr/>
          <a:lstStyle>
            <a:lvl1pPr>
              <a:defRPr sz="20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350827" y="4599297"/>
            <a:ext cx="3119363" cy="1632869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744286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4"/>
          <p:cNvSpPr>
            <a:spLocks noGrp="1"/>
          </p:cNvSpPr>
          <p:nvPr>
            <p:ph sz="quarter" idx="11"/>
          </p:nvPr>
        </p:nvSpPr>
        <p:spPr>
          <a:xfrm>
            <a:off x="106018" y="1198766"/>
            <a:ext cx="2340000" cy="2160000"/>
          </a:xfrm>
        </p:spPr>
        <p:txBody>
          <a:bodyPr/>
          <a:lstStyle>
            <a:lvl1pPr marL="0" indent="0">
              <a:buNone/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2"/>
          </p:nvPr>
        </p:nvSpPr>
        <p:spPr>
          <a:xfrm>
            <a:off x="106018" y="3636998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46818" y="1207004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2546818" y="3645236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5"/>
          </p:nvPr>
        </p:nvSpPr>
        <p:spPr>
          <a:xfrm>
            <a:off x="4974236" y="1214777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6"/>
          </p:nvPr>
        </p:nvSpPr>
        <p:spPr>
          <a:xfrm>
            <a:off x="4974236" y="3653009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7"/>
          </p:nvPr>
        </p:nvSpPr>
        <p:spPr>
          <a:xfrm>
            <a:off x="7415036" y="1210655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7432885" y="3648887"/>
            <a:ext cx="2340000" cy="21600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527298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000349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9" y="155948"/>
            <a:ext cx="3801861" cy="673395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17781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256408" y="168569"/>
            <a:ext cx="5362500" cy="1800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256408" y="2145007"/>
            <a:ext cx="5362500" cy="1800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6408" y="4121444"/>
            <a:ext cx="5362500" cy="1800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5463714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AB_col_white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" y="509588"/>
            <a:ext cx="180234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506" y="2130426"/>
            <a:ext cx="84201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06" y="3886200"/>
            <a:ext cx="69342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6070-B60D-4398-8C79-079AD86E6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541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1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1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9D912A1-9054-4AF2-B0E5-0BDE0A2148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1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A6FB94-63EA-4889-87B6-4AD6F20A28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084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2A3848-C1B9-47C2-9676-F24BD35A56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1089" y="3924888"/>
            <a:ext cx="3669900" cy="21319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3444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689E2-751A-4E34-8242-D00873E7C7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952" y="4096132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50508C-57C3-49C9-85AB-09BABCA8E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4993" y="4076114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64851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48820" y="1462826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F8C5E0DB-9233-425F-9FB1-14120E797A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48820" y="3754438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9523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3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29" Type="http://schemas.openxmlformats.org/officeDocument/2006/relationships/slideLayout" Target="../slideLayouts/slideLayout73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32" Type="http://schemas.openxmlformats.org/officeDocument/2006/relationships/slideLayout" Target="../slideLayouts/slideLayout76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28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31" Type="http://schemas.openxmlformats.org/officeDocument/2006/relationships/slideLayout" Target="../slideLayouts/slideLayout75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slideLayout" Target="../slideLayouts/slideLayout71.xml"/><Relationship Id="rId30" Type="http://schemas.openxmlformats.org/officeDocument/2006/relationships/slideLayout" Target="../slideLayouts/slideLayout74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/>
        </p:nvSpPr>
        <p:spPr>
          <a:xfrm>
            <a:off x="9087643" y="6382514"/>
            <a:ext cx="441689" cy="274319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ctr" defTabSz="990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B0292-D5C7-43BE-BD22-42749E957900}" type="slidenum">
              <a:rPr kumimoji="0" lang="en-GB" sz="1517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ctr" defTabSz="990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517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7596-08FA-4D92-9F9E-5EE985E098CD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1" y="6054890"/>
            <a:ext cx="1729247" cy="6857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870EE4-6CEC-4F89-B628-88641A496EE9}"/>
              </a:ext>
            </a:extLst>
          </p:cNvPr>
          <p:cNvSpPr txBox="1"/>
          <p:nvPr userDrawn="1"/>
        </p:nvSpPr>
        <p:spPr>
          <a:xfrm>
            <a:off x="6736057" y="6269463"/>
            <a:ext cx="23083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DMU </a:t>
            </a:r>
            <a:r>
              <a:rPr kumimoji="0" lang="en-GB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Lyo</a:t>
            </a:r>
            <a:r>
              <a:rPr kumimoji="0" lang="en-GB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CFB16-0746-47E8-B1B6-117645EC9E69}"/>
              </a:ext>
            </a:extLst>
          </p:cNvPr>
          <p:cNvSpPr/>
          <p:nvPr userDrawn="1"/>
        </p:nvSpPr>
        <p:spPr bwMode="auto">
          <a:xfrm>
            <a:off x="9063990" y="6369538"/>
            <a:ext cx="50546" cy="3145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0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98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33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71464" indent="-371464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Char char="•"/>
        <a:defRPr sz="2167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804838" indent="-309553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SzPct val="70000"/>
        <a:buFont typeface="Courier New" pitchFamily="49" charset="0"/>
        <a:buChar char="o"/>
        <a:defRPr sz="195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238212" indent="-247642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Font typeface="Wingdings" panose="05000000000000000000" pitchFamily="2" charset="2"/>
        <a:buChar char="Ø"/>
        <a:defRPr sz="1733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marL="1733497" indent="-247642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90000"/>
        <a:buChar char="–"/>
        <a:defRPr sz="2167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marL="2228781" indent="-247642" algn="l" rtl="0" eaLnBrk="0" fontAlgn="base" hangingPunct="0">
        <a:spcBef>
          <a:spcPct val="20000"/>
        </a:spcBef>
        <a:spcAft>
          <a:spcPct val="0"/>
        </a:spcAft>
        <a:buClr>
          <a:srgbClr val="7575D1"/>
        </a:buClr>
        <a:buSzPct val="80000"/>
        <a:buFont typeface="Wingdings" pitchFamily="2" charset="2"/>
        <a:buChar char="Ø"/>
        <a:defRPr sz="2167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272406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6pPr>
      <a:lvl7pPr marL="3219351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7pPr>
      <a:lvl8pPr marL="371463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8pPr>
      <a:lvl9pPr marL="4209920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91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/>
        </p:nvSpPr>
        <p:spPr>
          <a:xfrm>
            <a:off x="9087643" y="6382514"/>
            <a:ext cx="441689" cy="274319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B0292-D5C7-43BE-BD22-42749E957900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7596-08FA-4D92-9F9E-5EE985E098CD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1" y="6054890"/>
            <a:ext cx="1729247" cy="6857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870EE4-6CEC-4F89-B628-88641A496EE9}"/>
              </a:ext>
            </a:extLst>
          </p:cNvPr>
          <p:cNvSpPr txBox="1"/>
          <p:nvPr userDrawn="1"/>
        </p:nvSpPr>
        <p:spPr>
          <a:xfrm>
            <a:off x="6736058" y="6269463"/>
            <a:ext cx="215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DMU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Lyo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CFB16-0746-47E8-B1B6-117645EC9E69}"/>
              </a:ext>
            </a:extLst>
          </p:cNvPr>
          <p:cNvSpPr/>
          <p:nvPr userDrawn="1"/>
        </p:nvSpPr>
        <p:spPr bwMode="auto">
          <a:xfrm>
            <a:off x="9063990" y="6369538"/>
            <a:ext cx="50546" cy="3145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850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  <p:sldLayoutId id="2147483742" r:id="rId24"/>
    <p:sldLayoutId id="2147483743" r:id="rId25"/>
    <p:sldLayoutId id="2147483744" r:id="rId26"/>
    <p:sldLayoutId id="2147483745" r:id="rId27"/>
    <p:sldLayoutId id="2147483746" r:id="rId28"/>
    <p:sldLayoutId id="2147483747" r:id="rId29"/>
    <p:sldLayoutId id="2147483748" r:id="rId30"/>
    <p:sldLayoutId id="2147483749" r:id="rId31"/>
    <p:sldLayoutId id="2147483750" r:id="rId32"/>
    <p:sldLayoutId id="2147483751" r:id="rId33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SzPct val="70000"/>
        <a:buFont typeface="Courier New" pitchFamily="49" charset="0"/>
        <a:buChar char="o"/>
        <a:defRPr sz="18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Font typeface="Wingdings" panose="05000000000000000000" pitchFamily="2" charset="2"/>
        <a:buChar char="Ø"/>
        <a:defRPr sz="16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90000"/>
        <a:buChar char="–"/>
        <a:defRPr sz="20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575D1"/>
        </a:buClr>
        <a:buSzPct val="80000"/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A7CE1F7-E943-49E0-BA12-BD9D000070E8}"/>
              </a:ext>
            </a:extLst>
          </p:cNvPr>
          <p:cNvSpPr/>
          <p:nvPr/>
        </p:nvSpPr>
        <p:spPr>
          <a:xfrm>
            <a:off x="2752662" y="1807786"/>
            <a:ext cx="3162300" cy="445770"/>
          </a:xfrm>
          <a:custGeom>
            <a:avLst/>
            <a:gdLst>
              <a:gd name="connsiteX0" fmla="*/ 0 w 3162300"/>
              <a:gd name="connsiteY0" fmla="*/ 3810 h 445770"/>
              <a:gd name="connsiteX1" fmla="*/ 3162300 w 3162300"/>
              <a:gd name="connsiteY1" fmla="*/ 0 h 445770"/>
              <a:gd name="connsiteX2" fmla="*/ 3162300 w 3162300"/>
              <a:gd name="connsiteY2" fmla="*/ 445770 h 445770"/>
              <a:gd name="connsiteX3" fmla="*/ 2983230 w 3162300"/>
              <a:gd name="connsiteY3" fmla="*/ 365760 h 445770"/>
              <a:gd name="connsiteX4" fmla="*/ 2788920 w 3162300"/>
              <a:gd name="connsiteY4" fmla="*/ 281940 h 445770"/>
              <a:gd name="connsiteX5" fmla="*/ 2514600 w 3162300"/>
              <a:gd name="connsiteY5" fmla="*/ 198120 h 445770"/>
              <a:gd name="connsiteX6" fmla="*/ 2228850 w 3162300"/>
              <a:gd name="connsiteY6" fmla="*/ 133350 h 445770"/>
              <a:gd name="connsiteX7" fmla="*/ 1973580 w 3162300"/>
              <a:gd name="connsiteY7" fmla="*/ 87630 h 445770"/>
              <a:gd name="connsiteX8" fmla="*/ 1611630 w 3162300"/>
              <a:gd name="connsiteY8" fmla="*/ 57150 h 445770"/>
              <a:gd name="connsiteX9" fmla="*/ 1112520 w 3162300"/>
              <a:gd name="connsiteY9" fmla="*/ 34290 h 445770"/>
              <a:gd name="connsiteX10" fmla="*/ 544830 w 3162300"/>
              <a:gd name="connsiteY10" fmla="*/ 15240 h 445770"/>
              <a:gd name="connsiteX11" fmla="*/ 0 w 3162300"/>
              <a:gd name="connsiteY11" fmla="*/ 3810 h 44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300" h="445770">
                <a:moveTo>
                  <a:pt x="0" y="3810"/>
                </a:moveTo>
                <a:lnTo>
                  <a:pt x="3162300" y="0"/>
                </a:lnTo>
                <a:lnTo>
                  <a:pt x="3162300" y="445770"/>
                </a:lnTo>
                <a:lnTo>
                  <a:pt x="2983230" y="365760"/>
                </a:lnTo>
                <a:lnTo>
                  <a:pt x="2788920" y="281940"/>
                </a:lnTo>
                <a:lnTo>
                  <a:pt x="2514600" y="198120"/>
                </a:lnTo>
                <a:lnTo>
                  <a:pt x="2228850" y="133350"/>
                </a:lnTo>
                <a:lnTo>
                  <a:pt x="1973580" y="87630"/>
                </a:lnTo>
                <a:lnTo>
                  <a:pt x="1611630" y="57150"/>
                </a:lnTo>
                <a:lnTo>
                  <a:pt x="1112520" y="34290"/>
                </a:lnTo>
                <a:lnTo>
                  <a:pt x="544830" y="15240"/>
                </a:lnTo>
                <a:lnTo>
                  <a:pt x="0" y="381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2E9BA-A873-4958-9848-2F679B35FC97}"/>
              </a:ext>
            </a:extLst>
          </p:cNvPr>
          <p:cNvSpPr/>
          <p:nvPr/>
        </p:nvSpPr>
        <p:spPr>
          <a:xfrm>
            <a:off x="2753112" y="2256004"/>
            <a:ext cx="3164404" cy="168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Maximum ice 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ED0A9E-87F6-40CA-B7A6-020D2A64055B}"/>
              </a:ext>
            </a:extLst>
          </p:cNvPr>
          <p:cNvSpPr/>
          <p:nvPr/>
        </p:nvSpPr>
        <p:spPr>
          <a:xfrm>
            <a:off x="2744497" y="749422"/>
            <a:ext cx="3944983" cy="3220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BC0704F-20E0-4F28-AEEC-0E2355E66900}"/>
              </a:ext>
            </a:extLst>
          </p:cNvPr>
          <p:cNvCxnSpPr>
            <a:cxnSpLocks/>
          </p:cNvCxnSpPr>
          <p:nvPr/>
        </p:nvCxnSpPr>
        <p:spPr>
          <a:xfrm>
            <a:off x="2744497" y="1286334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96DEAC-3550-4BEE-A980-67E9F6448BCF}"/>
              </a:ext>
            </a:extLst>
          </p:cNvPr>
          <p:cNvCxnSpPr>
            <a:cxnSpLocks/>
          </p:cNvCxnSpPr>
          <p:nvPr/>
        </p:nvCxnSpPr>
        <p:spPr>
          <a:xfrm>
            <a:off x="2744497" y="1813179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67B7B-B619-4919-AEE8-2FEF12598E85}"/>
              </a:ext>
            </a:extLst>
          </p:cNvPr>
          <p:cNvCxnSpPr>
            <a:cxnSpLocks/>
          </p:cNvCxnSpPr>
          <p:nvPr/>
        </p:nvCxnSpPr>
        <p:spPr>
          <a:xfrm>
            <a:off x="2744497" y="2866869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6AD2AA-8635-4706-A8F1-58434DDBD6C0}"/>
              </a:ext>
            </a:extLst>
          </p:cNvPr>
          <p:cNvCxnSpPr>
            <a:cxnSpLocks/>
          </p:cNvCxnSpPr>
          <p:nvPr/>
        </p:nvCxnSpPr>
        <p:spPr>
          <a:xfrm>
            <a:off x="2744497" y="1011031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2BD4C0-FF98-46D3-AD58-CBDF49324C9C}"/>
              </a:ext>
            </a:extLst>
          </p:cNvPr>
          <p:cNvCxnSpPr>
            <a:cxnSpLocks/>
          </p:cNvCxnSpPr>
          <p:nvPr/>
        </p:nvCxnSpPr>
        <p:spPr>
          <a:xfrm>
            <a:off x="2744497" y="1543202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D2D950-0EAF-4A4E-A060-27829BB893CB}"/>
              </a:ext>
            </a:extLst>
          </p:cNvPr>
          <p:cNvCxnSpPr>
            <a:cxnSpLocks/>
          </p:cNvCxnSpPr>
          <p:nvPr/>
        </p:nvCxnSpPr>
        <p:spPr>
          <a:xfrm>
            <a:off x="2744497" y="2075373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F81714-A72E-4CB9-93AB-E5F72BE1402F}"/>
              </a:ext>
            </a:extLst>
          </p:cNvPr>
          <p:cNvCxnSpPr>
            <a:cxnSpLocks/>
          </p:cNvCxnSpPr>
          <p:nvPr/>
        </p:nvCxnSpPr>
        <p:spPr>
          <a:xfrm>
            <a:off x="2744497" y="2340024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E713EF-CC0B-4AA0-A6C9-B982E6251C52}"/>
              </a:ext>
            </a:extLst>
          </p:cNvPr>
          <p:cNvCxnSpPr>
            <a:cxnSpLocks/>
          </p:cNvCxnSpPr>
          <p:nvPr/>
        </p:nvCxnSpPr>
        <p:spPr>
          <a:xfrm>
            <a:off x="2744497" y="3139715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F8BE040-1C25-4664-AFDD-858E4AA479B4}"/>
              </a:ext>
            </a:extLst>
          </p:cNvPr>
          <p:cNvCxnSpPr>
            <a:cxnSpLocks/>
          </p:cNvCxnSpPr>
          <p:nvPr/>
        </p:nvCxnSpPr>
        <p:spPr>
          <a:xfrm>
            <a:off x="2744497" y="2607544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D7730B-FA6B-4D99-9580-0283F53F8092}"/>
              </a:ext>
            </a:extLst>
          </p:cNvPr>
          <p:cNvGrpSpPr/>
          <p:nvPr/>
        </p:nvGrpSpPr>
        <p:grpSpPr>
          <a:xfrm>
            <a:off x="2221351" y="619004"/>
            <a:ext cx="414537" cy="2896237"/>
            <a:chOff x="2284551" y="1994473"/>
            <a:chExt cx="414537" cy="289623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D6785F6-7894-4785-A347-A5C5E361C40E}"/>
                </a:ext>
              </a:extLst>
            </p:cNvPr>
            <p:cNvSpPr txBox="1"/>
            <p:nvPr/>
          </p:nvSpPr>
          <p:spPr>
            <a:xfrm>
              <a:off x="2465691" y="1994473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CEDF9B3-E1A8-496A-8218-FEC251642B63}"/>
                </a:ext>
              </a:extLst>
            </p:cNvPr>
            <p:cNvSpPr txBox="1"/>
            <p:nvPr/>
          </p:nvSpPr>
          <p:spPr>
            <a:xfrm>
              <a:off x="2465691" y="2259475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FE6BDD-0E30-4388-AAD5-001478175DB0}"/>
                </a:ext>
              </a:extLst>
            </p:cNvPr>
            <p:cNvSpPr txBox="1"/>
            <p:nvPr/>
          </p:nvSpPr>
          <p:spPr>
            <a:xfrm>
              <a:off x="2465691" y="2524477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62AE7C0-EF10-454D-BFD4-CCEF0E60559F}"/>
                </a:ext>
              </a:extLst>
            </p:cNvPr>
            <p:cNvSpPr txBox="1"/>
            <p:nvPr/>
          </p:nvSpPr>
          <p:spPr>
            <a:xfrm>
              <a:off x="2465691" y="2789479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8470CBD-1C4F-403C-A896-95BF752AE025}"/>
                </a:ext>
              </a:extLst>
            </p:cNvPr>
            <p:cNvSpPr txBox="1"/>
            <p:nvPr/>
          </p:nvSpPr>
          <p:spPr>
            <a:xfrm>
              <a:off x="2536223" y="3054481"/>
              <a:ext cx="162865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981E03D-DAD2-43DC-8E34-C549F3B52AB1}"/>
                </a:ext>
              </a:extLst>
            </p:cNvPr>
            <p:cNvSpPr txBox="1"/>
            <p:nvPr/>
          </p:nvSpPr>
          <p:spPr>
            <a:xfrm>
              <a:off x="2355083" y="4114489"/>
              <a:ext cx="344005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− 80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0B47A8F-70A3-4650-A0C0-0023A564FEFF}"/>
                </a:ext>
              </a:extLst>
            </p:cNvPr>
            <p:cNvSpPr txBox="1"/>
            <p:nvPr/>
          </p:nvSpPr>
          <p:spPr>
            <a:xfrm>
              <a:off x="2355083" y="3849487"/>
              <a:ext cx="344005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− 60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8EF752-3DB7-4806-8D79-F3BDEAA8A80F}"/>
                </a:ext>
              </a:extLst>
            </p:cNvPr>
            <p:cNvSpPr txBox="1"/>
            <p:nvPr/>
          </p:nvSpPr>
          <p:spPr>
            <a:xfrm>
              <a:off x="2355083" y="3584485"/>
              <a:ext cx="344005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− 40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BECDD0-A653-485F-B9E7-F137BD46A6BD}"/>
                </a:ext>
              </a:extLst>
            </p:cNvPr>
            <p:cNvSpPr txBox="1"/>
            <p:nvPr/>
          </p:nvSpPr>
          <p:spPr>
            <a:xfrm>
              <a:off x="2390349" y="3319483"/>
              <a:ext cx="308739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−20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0F4D3A-95A8-4126-B642-6077B410B84F}"/>
                </a:ext>
              </a:extLst>
            </p:cNvPr>
            <p:cNvSpPr txBox="1"/>
            <p:nvPr/>
          </p:nvSpPr>
          <p:spPr>
            <a:xfrm>
              <a:off x="2284551" y="4379491"/>
              <a:ext cx="41453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− 100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3BA26C-AF05-41FC-A010-450748784C89}"/>
                </a:ext>
              </a:extLst>
            </p:cNvPr>
            <p:cNvSpPr txBox="1"/>
            <p:nvPr/>
          </p:nvSpPr>
          <p:spPr>
            <a:xfrm>
              <a:off x="2284551" y="4644489"/>
              <a:ext cx="41453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− 120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1CC06B9-7B42-4FD6-87FF-A0C6E90A5B59}"/>
              </a:ext>
            </a:extLst>
          </p:cNvPr>
          <p:cNvSpPr/>
          <p:nvPr/>
        </p:nvSpPr>
        <p:spPr>
          <a:xfrm>
            <a:off x="5259127" y="757685"/>
            <a:ext cx="493330" cy="1234371"/>
          </a:xfrm>
          <a:custGeom>
            <a:avLst/>
            <a:gdLst>
              <a:gd name="connsiteX0" fmla="*/ 0 w 461010"/>
              <a:gd name="connsiteY0" fmla="*/ 1249680 h 1249680"/>
              <a:gd name="connsiteX1" fmla="*/ 19050 w 461010"/>
              <a:gd name="connsiteY1" fmla="*/ 1116330 h 1249680"/>
              <a:gd name="connsiteX2" fmla="*/ 49530 w 461010"/>
              <a:gd name="connsiteY2" fmla="*/ 971550 h 1249680"/>
              <a:gd name="connsiteX3" fmla="*/ 99060 w 461010"/>
              <a:gd name="connsiteY3" fmla="*/ 803910 h 1249680"/>
              <a:gd name="connsiteX4" fmla="*/ 186690 w 461010"/>
              <a:gd name="connsiteY4" fmla="*/ 563880 h 1249680"/>
              <a:gd name="connsiteX5" fmla="*/ 270510 w 461010"/>
              <a:gd name="connsiteY5" fmla="*/ 358140 h 1249680"/>
              <a:gd name="connsiteX6" fmla="*/ 346710 w 461010"/>
              <a:gd name="connsiteY6" fmla="*/ 194310 h 1249680"/>
              <a:gd name="connsiteX7" fmla="*/ 411480 w 461010"/>
              <a:gd name="connsiteY7" fmla="*/ 76200 h 1249680"/>
              <a:gd name="connsiteX8" fmla="*/ 461010 w 461010"/>
              <a:gd name="connsiteY8" fmla="*/ 0 h 124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10" h="1249680">
                <a:moveTo>
                  <a:pt x="0" y="1249680"/>
                </a:moveTo>
                <a:cubicBezTo>
                  <a:pt x="5397" y="1206182"/>
                  <a:pt x="10795" y="1162685"/>
                  <a:pt x="19050" y="1116330"/>
                </a:cubicBezTo>
                <a:cubicBezTo>
                  <a:pt x="27305" y="1069975"/>
                  <a:pt x="36195" y="1023620"/>
                  <a:pt x="49530" y="971550"/>
                </a:cubicBezTo>
                <a:cubicBezTo>
                  <a:pt x="62865" y="919480"/>
                  <a:pt x="76200" y="871855"/>
                  <a:pt x="99060" y="803910"/>
                </a:cubicBezTo>
                <a:cubicBezTo>
                  <a:pt x="121920" y="735965"/>
                  <a:pt x="158115" y="638175"/>
                  <a:pt x="186690" y="563880"/>
                </a:cubicBezTo>
                <a:cubicBezTo>
                  <a:pt x="215265" y="489585"/>
                  <a:pt x="243840" y="419735"/>
                  <a:pt x="270510" y="358140"/>
                </a:cubicBezTo>
                <a:cubicBezTo>
                  <a:pt x="297180" y="296545"/>
                  <a:pt x="323215" y="241300"/>
                  <a:pt x="346710" y="194310"/>
                </a:cubicBezTo>
                <a:cubicBezTo>
                  <a:pt x="370205" y="147320"/>
                  <a:pt x="392430" y="108585"/>
                  <a:pt x="411480" y="76200"/>
                </a:cubicBezTo>
                <a:cubicBezTo>
                  <a:pt x="430530" y="43815"/>
                  <a:pt x="445770" y="21907"/>
                  <a:pt x="461010" y="0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9F3785-6E3B-4BD6-A4C8-AC4967BBD1C8}"/>
              </a:ext>
            </a:extLst>
          </p:cNvPr>
          <p:cNvCxnSpPr>
            <a:cxnSpLocks/>
          </p:cNvCxnSpPr>
          <p:nvPr/>
        </p:nvCxnSpPr>
        <p:spPr>
          <a:xfrm flipH="1">
            <a:off x="2758872" y="2256005"/>
            <a:ext cx="313534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137F09-0990-4688-860C-C06ACDC7F03A}"/>
              </a:ext>
            </a:extLst>
          </p:cNvPr>
          <p:cNvCxnSpPr>
            <a:cxnSpLocks/>
          </p:cNvCxnSpPr>
          <p:nvPr/>
        </p:nvCxnSpPr>
        <p:spPr>
          <a:xfrm>
            <a:off x="5913268" y="1811610"/>
            <a:ext cx="0" cy="21580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F04F709-16AC-4C0C-961E-820A883875F9}"/>
              </a:ext>
            </a:extLst>
          </p:cNvPr>
          <p:cNvCxnSpPr>
            <a:cxnSpLocks/>
          </p:cNvCxnSpPr>
          <p:nvPr/>
        </p:nvCxnSpPr>
        <p:spPr>
          <a:xfrm>
            <a:off x="2744497" y="1678191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2F286DB-1586-4309-8241-FE187299F8EE}"/>
              </a:ext>
            </a:extLst>
          </p:cNvPr>
          <p:cNvCxnSpPr>
            <a:cxnSpLocks/>
          </p:cNvCxnSpPr>
          <p:nvPr/>
        </p:nvCxnSpPr>
        <p:spPr>
          <a:xfrm>
            <a:off x="2744497" y="1944276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28D45B-44C5-4751-8C26-AFE52259B0F0}"/>
              </a:ext>
            </a:extLst>
          </p:cNvPr>
          <p:cNvCxnSpPr>
            <a:cxnSpLocks/>
          </p:cNvCxnSpPr>
          <p:nvPr/>
        </p:nvCxnSpPr>
        <p:spPr>
          <a:xfrm>
            <a:off x="2744497" y="2207699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8CA44AC-EE6F-48CF-8279-A2C6642CDFBB}"/>
              </a:ext>
            </a:extLst>
          </p:cNvPr>
          <p:cNvCxnSpPr>
            <a:cxnSpLocks/>
          </p:cNvCxnSpPr>
          <p:nvPr/>
        </p:nvCxnSpPr>
        <p:spPr>
          <a:xfrm>
            <a:off x="2744497" y="2473784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89F09FD-B676-4F8F-AA0A-90BD42FD380E}"/>
              </a:ext>
            </a:extLst>
          </p:cNvPr>
          <p:cNvCxnSpPr>
            <a:cxnSpLocks/>
          </p:cNvCxnSpPr>
          <p:nvPr/>
        </p:nvCxnSpPr>
        <p:spPr>
          <a:xfrm>
            <a:off x="2744497" y="2737206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85C9E2-2B56-497E-8E5C-8C369FB4E08B}"/>
              </a:ext>
            </a:extLst>
          </p:cNvPr>
          <p:cNvCxnSpPr>
            <a:cxnSpLocks/>
          </p:cNvCxnSpPr>
          <p:nvPr/>
        </p:nvCxnSpPr>
        <p:spPr>
          <a:xfrm>
            <a:off x="2744497" y="3003292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C6588B-CA91-43C4-A8C4-0D834C616EC5}"/>
              </a:ext>
            </a:extLst>
          </p:cNvPr>
          <p:cNvCxnSpPr>
            <a:cxnSpLocks/>
          </p:cNvCxnSpPr>
          <p:nvPr/>
        </p:nvCxnSpPr>
        <p:spPr>
          <a:xfrm>
            <a:off x="2744497" y="3288085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0B507EC-D96A-444E-938A-D0F67345749F}"/>
              </a:ext>
            </a:extLst>
          </p:cNvPr>
          <p:cNvCxnSpPr>
            <a:cxnSpLocks/>
          </p:cNvCxnSpPr>
          <p:nvPr/>
        </p:nvCxnSpPr>
        <p:spPr>
          <a:xfrm>
            <a:off x="2744497" y="1441971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E287E5-9197-4E6C-BD61-F3EB79F086E4}"/>
              </a:ext>
            </a:extLst>
          </p:cNvPr>
          <p:cNvCxnSpPr>
            <a:cxnSpLocks/>
          </p:cNvCxnSpPr>
          <p:nvPr/>
        </p:nvCxnSpPr>
        <p:spPr>
          <a:xfrm>
            <a:off x="2744497" y="1148683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60B2E0A-4A47-4D51-881E-00F9A566AA8F}"/>
              </a:ext>
            </a:extLst>
          </p:cNvPr>
          <p:cNvCxnSpPr>
            <a:cxnSpLocks/>
          </p:cNvCxnSpPr>
          <p:nvPr/>
        </p:nvCxnSpPr>
        <p:spPr>
          <a:xfrm>
            <a:off x="2744497" y="880226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0E9F79C-266A-44F6-A742-9CA4C0118543}"/>
              </a:ext>
            </a:extLst>
          </p:cNvPr>
          <p:cNvCxnSpPr>
            <a:cxnSpLocks/>
          </p:cNvCxnSpPr>
          <p:nvPr/>
        </p:nvCxnSpPr>
        <p:spPr>
          <a:xfrm>
            <a:off x="2744497" y="749422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F91A785-DFF0-4740-8712-349EE1030065}"/>
              </a:ext>
            </a:extLst>
          </p:cNvPr>
          <p:cNvCxnSpPr>
            <a:cxnSpLocks/>
          </p:cNvCxnSpPr>
          <p:nvPr/>
        </p:nvCxnSpPr>
        <p:spPr>
          <a:xfrm>
            <a:off x="2740941" y="3423586"/>
            <a:ext cx="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27C521D-2E0D-4BEB-8FFD-66A8263850AF}"/>
              </a:ext>
            </a:extLst>
          </p:cNvPr>
          <p:cNvSpPr txBox="1"/>
          <p:nvPr/>
        </p:nvSpPr>
        <p:spPr>
          <a:xfrm>
            <a:off x="2245141" y="3534018"/>
            <a:ext cx="414537" cy="246221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− 140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752398-D479-4360-A9D8-B50C4EDAC631}"/>
              </a:ext>
            </a:extLst>
          </p:cNvPr>
          <p:cNvSpPr txBox="1"/>
          <p:nvPr/>
        </p:nvSpPr>
        <p:spPr>
          <a:xfrm>
            <a:off x="3016554" y="794069"/>
            <a:ext cx="1860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Solution (unsaturated)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2C6F3B-995E-40D7-BF10-98E0A7BFE8ED}"/>
              </a:ext>
            </a:extLst>
          </p:cNvPr>
          <p:cNvSpPr txBox="1"/>
          <p:nvPr/>
        </p:nvSpPr>
        <p:spPr>
          <a:xfrm>
            <a:off x="3525524" y="2486291"/>
            <a:ext cx="157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Ice and (rubbery or glassy) solution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DDA678-0130-4615-B57A-1F21C0B8EFF1}"/>
              </a:ext>
            </a:extLst>
          </p:cNvPr>
          <p:cNvSpPr txBox="1"/>
          <p:nvPr/>
        </p:nvSpPr>
        <p:spPr>
          <a:xfrm>
            <a:off x="5471707" y="1131964"/>
            <a:ext cx="1225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Crystallised or </a:t>
            </a:r>
          </a:p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rubbery, super-</a:t>
            </a:r>
          </a:p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saturated</a:t>
            </a:r>
          </a:p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B1EA44-AE07-40C2-9D69-7C2352F1EA08}"/>
                  </a:ext>
                </a:extLst>
              </p:cNvPr>
              <p:cNvSpPr txBox="1"/>
              <p:nvPr/>
            </p:nvSpPr>
            <p:spPr>
              <a:xfrm>
                <a:off x="1786727" y="3433486"/>
                <a:ext cx="537006" cy="354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oMath>
                  </m:oMathPara>
                </a14:m>
                <a:endParaRPr lang="en-GB" sz="11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1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°</m:t>
                      </m:r>
                      <m:r>
                        <m:rPr>
                          <m:sty m:val="p"/>
                        </m:rPr>
                        <a:rPr lang="en-GB" sz="11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1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B1EA44-AE07-40C2-9D69-7C2352F1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727" y="3433486"/>
                <a:ext cx="537006" cy="354456"/>
              </a:xfrm>
              <a:prstGeom prst="rect">
                <a:avLst/>
              </a:prstGeom>
              <a:blipFill>
                <a:blip r:embed="rId2"/>
                <a:stretch>
                  <a:fillRect l="-1136" r="-6818"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E6F737C-B1BE-4D63-B29F-301903F1C8A4}"/>
              </a:ext>
            </a:extLst>
          </p:cNvPr>
          <p:cNvSpPr txBox="1"/>
          <p:nvPr/>
        </p:nvSpPr>
        <p:spPr>
          <a:xfrm>
            <a:off x="5306053" y="2976437"/>
            <a:ext cx="64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Glass</a:t>
            </a:r>
          </a:p>
          <a:p>
            <a:pPr algn="ctr"/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(no ice)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71E783-14BB-46F9-A58B-D0C34F36F58A}"/>
                  </a:ext>
                </a:extLst>
              </p:cNvPr>
              <p:cNvSpPr txBox="1"/>
              <p:nvPr/>
            </p:nvSpPr>
            <p:spPr>
              <a:xfrm>
                <a:off x="6788074" y="1048335"/>
                <a:ext cx="944166" cy="185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m:rPr>
                          <m:nor/>
                        </m:rPr>
                        <a:rPr lang="en-GB" sz="11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100" dirty="0">
                          <a:solidFill>
                            <a:srgbClr val="7030A0"/>
                          </a:solidFill>
                        </a:rPr>
                        <m:t>onset</m:t>
                      </m:r>
                      <m:r>
                        <a:rPr lang="en-GB" sz="11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GB" sz="11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en-GB" sz="11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°</m:t>
                      </m:r>
                      <m:r>
                        <m:rPr>
                          <m:sty m:val="p"/>
                        </m:rPr>
                        <a:rPr lang="en-GB" sz="11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1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71E783-14BB-46F9-A58B-D0C34F36F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74" y="1048335"/>
                <a:ext cx="944166" cy="185179"/>
              </a:xfrm>
              <a:prstGeom prst="rect">
                <a:avLst/>
              </a:prstGeom>
              <a:blipFill>
                <a:blip r:embed="rId3"/>
                <a:stretch>
                  <a:fillRect l="-5195" r="-259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57A6093-C0C2-4616-BD38-ED8B04EA8FD2}"/>
              </a:ext>
            </a:extLst>
          </p:cNvPr>
          <p:cNvCxnSpPr>
            <a:cxnSpLocks/>
          </p:cNvCxnSpPr>
          <p:nvPr/>
        </p:nvCxnSpPr>
        <p:spPr>
          <a:xfrm flipH="1" flipV="1">
            <a:off x="2758872" y="977674"/>
            <a:ext cx="39306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69E4146-F846-4E8C-B4B0-9BEF1AC07AA2}"/>
              </a:ext>
            </a:extLst>
          </p:cNvPr>
          <p:cNvSpPr/>
          <p:nvPr/>
        </p:nvSpPr>
        <p:spPr>
          <a:xfrm>
            <a:off x="2736606" y="986449"/>
            <a:ext cx="3953331" cy="2636802"/>
          </a:xfrm>
          <a:custGeom>
            <a:avLst/>
            <a:gdLst>
              <a:gd name="connsiteX0" fmla="*/ 0 w 3953691"/>
              <a:gd name="connsiteY0" fmla="*/ 2569029 h 2569029"/>
              <a:gd name="connsiteX1" fmla="*/ 426720 w 3953691"/>
              <a:gd name="connsiteY1" fmla="*/ 2508069 h 2569029"/>
              <a:gd name="connsiteX2" fmla="*/ 888274 w 3953691"/>
              <a:gd name="connsiteY2" fmla="*/ 2429692 h 2569029"/>
              <a:gd name="connsiteX3" fmla="*/ 1489165 w 3953691"/>
              <a:gd name="connsiteY3" fmla="*/ 2272938 h 2569029"/>
              <a:gd name="connsiteX4" fmla="*/ 2063931 w 3953691"/>
              <a:gd name="connsiteY4" fmla="*/ 2090058 h 2569029"/>
              <a:gd name="connsiteX5" fmla="*/ 2595154 w 3953691"/>
              <a:gd name="connsiteY5" fmla="*/ 1828800 h 2569029"/>
              <a:gd name="connsiteX6" fmla="*/ 2917371 w 3953691"/>
              <a:gd name="connsiteY6" fmla="*/ 1611086 h 2569029"/>
              <a:gd name="connsiteX7" fmla="*/ 3178628 w 3953691"/>
              <a:gd name="connsiteY7" fmla="*/ 1384663 h 2569029"/>
              <a:gd name="connsiteX8" fmla="*/ 3492137 w 3953691"/>
              <a:gd name="connsiteY8" fmla="*/ 1001486 h 2569029"/>
              <a:gd name="connsiteX9" fmla="*/ 3727268 w 3953691"/>
              <a:gd name="connsiteY9" fmla="*/ 566058 h 2569029"/>
              <a:gd name="connsiteX10" fmla="*/ 3875314 w 3953691"/>
              <a:gd name="connsiteY10" fmla="*/ 217715 h 2569029"/>
              <a:gd name="connsiteX11" fmla="*/ 3953691 w 3953691"/>
              <a:gd name="connsiteY11" fmla="*/ 0 h 2569029"/>
              <a:gd name="connsiteX0" fmla="*/ 0 w 3933595"/>
              <a:gd name="connsiteY0" fmla="*/ 2679561 h 2679561"/>
              <a:gd name="connsiteX1" fmla="*/ 426720 w 3933595"/>
              <a:gd name="connsiteY1" fmla="*/ 2618601 h 2679561"/>
              <a:gd name="connsiteX2" fmla="*/ 888274 w 3933595"/>
              <a:gd name="connsiteY2" fmla="*/ 2540224 h 2679561"/>
              <a:gd name="connsiteX3" fmla="*/ 1489165 w 3933595"/>
              <a:gd name="connsiteY3" fmla="*/ 2383470 h 2679561"/>
              <a:gd name="connsiteX4" fmla="*/ 2063931 w 3933595"/>
              <a:gd name="connsiteY4" fmla="*/ 2200590 h 2679561"/>
              <a:gd name="connsiteX5" fmla="*/ 2595154 w 3933595"/>
              <a:gd name="connsiteY5" fmla="*/ 1939332 h 2679561"/>
              <a:gd name="connsiteX6" fmla="*/ 2917371 w 3933595"/>
              <a:gd name="connsiteY6" fmla="*/ 1721618 h 2679561"/>
              <a:gd name="connsiteX7" fmla="*/ 3178628 w 3933595"/>
              <a:gd name="connsiteY7" fmla="*/ 1495195 h 2679561"/>
              <a:gd name="connsiteX8" fmla="*/ 3492137 w 3933595"/>
              <a:gd name="connsiteY8" fmla="*/ 1112018 h 2679561"/>
              <a:gd name="connsiteX9" fmla="*/ 3727268 w 3933595"/>
              <a:gd name="connsiteY9" fmla="*/ 676590 h 2679561"/>
              <a:gd name="connsiteX10" fmla="*/ 3875314 w 3933595"/>
              <a:gd name="connsiteY10" fmla="*/ 328247 h 2679561"/>
              <a:gd name="connsiteX11" fmla="*/ 3933595 w 3933595"/>
              <a:gd name="connsiteY11" fmla="*/ 0 h 2679561"/>
              <a:gd name="connsiteX0" fmla="*/ 0 w 3966487"/>
              <a:gd name="connsiteY0" fmla="*/ 2699296 h 2699296"/>
              <a:gd name="connsiteX1" fmla="*/ 426720 w 3966487"/>
              <a:gd name="connsiteY1" fmla="*/ 2638336 h 2699296"/>
              <a:gd name="connsiteX2" fmla="*/ 888274 w 3966487"/>
              <a:gd name="connsiteY2" fmla="*/ 2559959 h 2699296"/>
              <a:gd name="connsiteX3" fmla="*/ 1489165 w 3966487"/>
              <a:gd name="connsiteY3" fmla="*/ 2403205 h 2699296"/>
              <a:gd name="connsiteX4" fmla="*/ 2063931 w 3966487"/>
              <a:gd name="connsiteY4" fmla="*/ 2220325 h 2699296"/>
              <a:gd name="connsiteX5" fmla="*/ 2595154 w 3966487"/>
              <a:gd name="connsiteY5" fmla="*/ 1959067 h 2699296"/>
              <a:gd name="connsiteX6" fmla="*/ 2917371 w 3966487"/>
              <a:gd name="connsiteY6" fmla="*/ 1741353 h 2699296"/>
              <a:gd name="connsiteX7" fmla="*/ 3178628 w 3966487"/>
              <a:gd name="connsiteY7" fmla="*/ 1514930 h 2699296"/>
              <a:gd name="connsiteX8" fmla="*/ 3492137 w 3966487"/>
              <a:gd name="connsiteY8" fmla="*/ 1131753 h 2699296"/>
              <a:gd name="connsiteX9" fmla="*/ 3727268 w 3966487"/>
              <a:gd name="connsiteY9" fmla="*/ 696325 h 2699296"/>
              <a:gd name="connsiteX10" fmla="*/ 3875314 w 3966487"/>
              <a:gd name="connsiteY10" fmla="*/ 347982 h 2699296"/>
              <a:gd name="connsiteX11" fmla="*/ 3966487 w 3966487"/>
              <a:gd name="connsiteY11" fmla="*/ 0 h 2699296"/>
              <a:gd name="connsiteX0" fmla="*/ 0 w 3959909"/>
              <a:gd name="connsiteY0" fmla="*/ 2643380 h 2643380"/>
              <a:gd name="connsiteX1" fmla="*/ 426720 w 3959909"/>
              <a:gd name="connsiteY1" fmla="*/ 2582420 h 2643380"/>
              <a:gd name="connsiteX2" fmla="*/ 888274 w 3959909"/>
              <a:gd name="connsiteY2" fmla="*/ 2504043 h 2643380"/>
              <a:gd name="connsiteX3" fmla="*/ 1489165 w 3959909"/>
              <a:gd name="connsiteY3" fmla="*/ 2347289 h 2643380"/>
              <a:gd name="connsiteX4" fmla="*/ 2063931 w 3959909"/>
              <a:gd name="connsiteY4" fmla="*/ 2164409 h 2643380"/>
              <a:gd name="connsiteX5" fmla="*/ 2595154 w 3959909"/>
              <a:gd name="connsiteY5" fmla="*/ 1903151 h 2643380"/>
              <a:gd name="connsiteX6" fmla="*/ 2917371 w 3959909"/>
              <a:gd name="connsiteY6" fmla="*/ 1685437 h 2643380"/>
              <a:gd name="connsiteX7" fmla="*/ 3178628 w 3959909"/>
              <a:gd name="connsiteY7" fmla="*/ 1459014 h 2643380"/>
              <a:gd name="connsiteX8" fmla="*/ 3492137 w 3959909"/>
              <a:gd name="connsiteY8" fmla="*/ 1075837 h 2643380"/>
              <a:gd name="connsiteX9" fmla="*/ 3727268 w 3959909"/>
              <a:gd name="connsiteY9" fmla="*/ 640409 h 2643380"/>
              <a:gd name="connsiteX10" fmla="*/ 3875314 w 3959909"/>
              <a:gd name="connsiteY10" fmla="*/ 292066 h 2643380"/>
              <a:gd name="connsiteX11" fmla="*/ 3959909 w 3959909"/>
              <a:gd name="connsiteY11" fmla="*/ 0 h 2643380"/>
              <a:gd name="connsiteX0" fmla="*/ 0 w 3946752"/>
              <a:gd name="connsiteY0" fmla="*/ 2643380 h 2643380"/>
              <a:gd name="connsiteX1" fmla="*/ 426720 w 3946752"/>
              <a:gd name="connsiteY1" fmla="*/ 2582420 h 2643380"/>
              <a:gd name="connsiteX2" fmla="*/ 888274 w 3946752"/>
              <a:gd name="connsiteY2" fmla="*/ 2504043 h 2643380"/>
              <a:gd name="connsiteX3" fmla="*/ 1489165 w 3946752"/>
              <a:gd name="connsiteY3" fmla="*/ 2347289 h 2643380"/>
              <a:gd name="connsiteX4" fmla="*/ 2063931 w 3946752"/>
              <a:gd name="connsiteY4" fmla="*/ 2164409 h 2643380"/>
              <a:gd name="connsiteX5" fmla="*/ 2595154 w 3946752"/>
              <a:gd name="connsiteY5" fmla="*/ 1903151 h 2643380"/>
              <a:gd name="connsiteX6" fmla="*/ 2917371 w 3946752"/>
              <a:gd name="connsiteY6" fmla="*/ 1685437 h 2643380"/>
              <a:gd name="connsiteX7" fmla="*/ 3178628 w 3946752"/>
              <a:gd name="connsiteY7" fmla="*/ 1459014 h 2643380"/>
              <a:gd name="connsiteX8" fmla="*/ 3492137 w 3946752"/>
              <a:gd name="connsiteY8" fmla="*/ 1075837 h 2643380"/>
              <a:gd name="connsiteX9" fmla="*/ 3727268 w 3946752"/>
              <a:gd name="connsiteY9" fmla="*/ 640409 h 2643380"/>
              <a:gd name="connsiteX10" fmla="*/ 3875314 w 3946752"/>
              <a:gd name="connsiteY10" fmla="*/ 292066 h 2643380"/>
              <a:gd name="connsiteX11" fmla="*/ 3946752 w 3946752"/>
              <a:gd name="connsiteY11" fmla="*/ 0 h 2643380"/>
              <a:gd name="connsiteX0" fmla="*/ 0 w 3946752"/>
              <a:gd name="connsiteY0" fmla="*/ 2643380 h 2643380"/>
              <a:gd name="connsiteX1" fmla="*/ 426720 w 3946752"/>
              <a:gd name="connsiteY1" fmla="*/ 2582420 h 2643380"/>
              <a:gd name="connsiteX2" fmla="*/ 888274 w 3946752"/>
              <a:gd name="connsiteY2" fmla="*/ 2504043 h 2643380"/>
              <a:gd name="connsiteX3" fmla="*/ 1489165 w 3946752"/>
              <a:gd name="connsiteY3" fmla="*/ 2347289 h 2643380"/>
              <a:gd name="connsiteX4" fmla="*/ 2063931 w 3946752"/>
              <a:gd name="connsiteY4" fmla="*/ 2164409 h 2643380"/>
              <a:gd name="connsiteX5" fmla="*/ 2595154 w 3946752"/>
              <a:gd name="connsiteY5" fmla="*/ 1903151 h 2643380"/>
              <a:gd name="connsiteX6" fmla="*/ 2917371 w 3946752"/>
              <a:gd name="connsiteY6" fmla="*/ 1685437 h 2643380"/>
              <a:gd name="connsiteX7" fmla="*/ 3178628 w 3946752"/>
              <a:gd name="connsiteY7" fmla="*/ 1459014 h 2643380"/>
              <a:gd name="connsiteX8" fmla="*/ 3492137 w 3946752"/>
              <a:gd name="connsiteY8" fmla="*/ 1075837 h 2643380"/>
              <a:gd name="connsiteX9" fmla="*/ 3727268 w 3946752"/>
              <a:gd name="connsiteY9" fmla="*/ 640409 h 2643380"/>
              <a:gd name="connsiteX10" fmla="*/ 3888471 w 3946752"/>
              <a:gd name="connsiteY10" fmla="*/ 222993 h 2643380"/>
              <a:gd name="connsiteX11" fmla="*/ 3946752 w 3946752"/>
              <a:gd name="connsiteY11" fmla="*/ 0 h 2643380"/>
              <a:gd name="connsiteX0" fmla="*/ 0 w 3946752"/>
              <a:gd name="connsiteY0" fmla="*/ 2643380 h 2643380"/>
              <a:gd name="connsiteX1" fmla="*/ 426720 w 3946752"/>
              <a:gd name="connsiteY1" fmla="*/ 2582420 h 2643380"/>
              <a:gd name="connsiteX2" fmla="*/ 888274 w 3946752"/>
              <a:gd name="connsiteY2" fmla="*/ 2504043 h 2643380"/>
              <a:gd name="connsiteX3" fmla="*/ 1489165 w 3946752"/>
              <a:gd name="connsiteY3" fmla="*/ 2347289 h 2643380"/>
              <a:gd name="connsiteX4" fmla="*/ 2063931 w 3946752"/>
              <a:gd name="connsiteY4" fmla="*/ 2164409 h 2643380"/>
              <a:gd name="connsiteX5" fmla="*/ 2595154 w 3946752"/>
              <a:gd name="connsiteY5" fmla="*/ 1903151 h 2643380"/>
              <a:gd name="connsiteX6" fmla="*/ 2917371 w 3946752"/>
              <a:gd name="connsiteY6" fmla="*/ 1685437 h 2643380"/>
              <a:gd name="connsiteX7" fmla="*/ 3178628 w 3946752"/>
              <a:gd name="connsiteY7" fmla="*/ 1459014 h 2643380"/>
              <a:gd name="connsiteX8" fmla="*/ 3492137 w 3946752"/>
              <a:gd name="connsiteY8" fmla="*/ 1075837 h 2643380"/>
              <a:gd name="connsiteX9" fmla="*/ 3727268 w 3946752"/>
              <a:gd name="connsiteY9" fmla="*/ 640409 h 2643380"/>
              <a:gd name="connsiteX10" fmla="*/ 3888471 w 3946752"/>
              <a:gd name="connsiteY10" fmla="*/ 222993 h 2643380"/>
              <a:gd name="connsiteX11" fmla="*/ 3946752 w 3946752"/>
              <a:gd name="connsiteY11" fmla="*/ 0 h 2643380"/>
              <a:gd name="connsiteX0" fmla="*/ 0 w 3946752"/>
              <a:gd name="connsiteY0" fmla="*/ 2643380 h 2643380"/>
              <a:gd name="connsiteX1" fmla="*/ 426720 w 3946752"/>
              <a:gd name="connsiteY1" fmla="*/ 2582420 h 2643380"/>
              <a:gd name="connsiteX2" fmla="*/ 888274 w 3946752"/>
              <a:gd name="connsiteY2" fmla="*/ 2504043 h 2643380"/>
              <a:gd name="connsiteX3" fmla="*/ 1489165 w 3946752"/>
              <a:gd name="connsiteY3" fmla="*/ 2347289 h 2643380"/>
              <a:gd name="connsiteX4" fmla="*/ 2063931 w 3946752"/>
              <a:gd name="connsiteY4" fmla="*/ 2164409 h 2643380"/>
              <a:gd name="connsiteX5" fmla="*/ 2595154 w 3946752"/>
              <a:gd name="connsiteY5" fmla="*/ 1903151 h 2643380"/>
              <a:gd name="connsiteX6" fmla="*/ 2917371 w 3946752"/>
              <a:gd name="connsiteY6" fmla="*/ 1685437 h 2643380"/>
              <a:gd name="connsiteX7" fmla="*/ 3178628 w 3946752"/>
              <a:gd name="connsiteY7" fmla="*/ 1459014 h 2643380"/>
              <a:gd name="connsiteX8" fmla="*/ 3492137 w 3946752"/>
              <a:gd name="connsiteY8" fmla="*/ 1075837 h 2643380"/>
              <a:gd name="connsiteX9" fmla="*/ 3727268 w 3946752"/>
              <a:gd name="connsiteY9" fmla="*/ 640409 h 2643380"/>
              <a:gd name="connsiteX10" fmla="*/ 3888471 w 3946752"/>
              <a:gd name="connsiteY10" fmla="*/ 199969 h 2643380"/>
              <a:gd name="connsiteX11" fmla="*/ 3946752 w 3946752"/>
              <a:gd name="connsiteY11" fmla="*/ 0 h 2643380"/>
              <a:gd name="connsiteX0" fmla="*/ 0 w 3946752"/>
              <a:gd name="connsiteY0" fmla="*/ 2643380 h 2643380"/>
              <a:gd name="connsiteX1" fmla="*/ 426720 w 3946752"/>
              <a:gd name="connsiteY1" fmla="*/ 2582420 h 2643380"/>
              <a:gd name="connsiteX2" fmla="*/ 888274 w 3946752"/>
              <a:gd name="connsiteY2" fmla="*/ 2504043 h 2643380"/>
              <a:gd name="connsiteX3" fmla="*/ 1489165 w 3946752"/>
              <a:gd name="connsiteY3" fmla="*/ 2347289 h 2643380"/>
              <a:gd name="connsiteX4" fmla="*/ 2063931 w 3946752"/>
              <a:gd name="connsiteY4" fmla="*/ 2164409 h 2643380"/>
              <a:gd name="connsiteX5" fmla="*/ 2595154 w 3946752"/>
              <a:gd name="connsiteY5" fmla="*/ 1903151 h 2643380"/>
              <a:gd name="connsiteX6" fmla="*/ 2917371 w 3946752"/>
              <a:gd name="connsiteY6" fmla="*/ 1685437 h 2643380"/>
              <a:gd name="connsiteX7" fmla="*/ 3178628 w 3946752"/>
              <a:gd name="connsiteY7" fmla="*/ 1459014 h 2643380"/>
              <a:gd name="connsiteX8" fmla="*/ 3492137 w 3946752"/>
              <a:gd name="connsiteY8" fmla="*/ 1075837 h 2643380"/>
              <a:gd name="connsiteX9" fmla="*/ 3727268 w 3946752"/>
              <a:gd name="connsiteY9" fmla="*/ 640409 h 2643380"/>
              <a:gd name="connsiteX10" fmla="*/ 3895050 w 3946752"/>
              <a:gd name="connsiteY10" fmla="*/ 199969 h 2643380"/>
              <a:gd name="connsiteX11" fmla="*/ 3946752 w 3946752"/>
              <a:gd name="connsiteY11" fmla="*/ 0 h 2643380"/>
              <a:gd name="connsiteX0" fmla="*/ 0 w 3953331"/>
              <a:gd name="connsiteY0" fmla="*/ 2636802 h 2636802"/>
              <a:gd name="connsiteX1" fmla="*/ 426720 w 3953331"/>
              <a:gd name="connsiteY1" fmla="*/ 2575842 h 2636802"/>
              <a:gd name="connsiteX2" fmla="*/ 888274 w 3953331"/>
              <a:gd name="connsiteY2" fmla="*/ 2497465 h 2636802"/>
              <a:gd name="connsiteX3" fmla="*/ 1489165 w 3953331"/>
              <a:gd name="connsiteY3" fmla="*/ 2340711 h 2636802"/>
              <a:gd name="connsiteX4" fmla="*/ 2063931 w 3953331"/>
              <a:gd name="connsiteY4" fmla="*/ 2157831 h 2636802"/>
              <a:gd name="connsiteX5" fmla="*/ 2595154 w 3953331"/>
              <a:gd name="connsiteY5" fmla="*/ 1896573 h 2636802"/>
              <a:gd name="connsiteX6" fmla="*/ 2917371 w 3953331"/>
              <a:gd name="connsiteY6" fmla="*/ 1678859 h 2636802"/>
              <a:gd name="connsiteX7" fmla="*/ 3178628 w 3953331"/>
              <a:gd name="connsiteY7" fmla="*/ 1452436 h 2636802"/>
              <a:gd name="connsiteX8" fmla="*/ 3492137 w 3953331"/>
              <a:gd name="connsiteY8" fmla="*/ 1069259 h 2636802"/>
              <a:gd name="connsiteX9" fmla="*/ 3727268 w 3953331"/>
              <a:gd name="connsiteY9" fmla="*/ 633831 h 2636802"/>
              <a:gd name="connsiteX10" fmla="*/ 3895050 w 3953331"/>
              <a:gd name="connsiteY10" fmla="*/ 193391 h 2636802"/>
              <a:gd name="connsiteX11" fmla="*/ 3953331 w 3953331"/>
              <a:gd name="connsiteY11" fmla="*/ 0 h 26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53331" h="2636802">
                <a:moveTo>
                  <a:pt x="0" y="2636802"/>
                </a:moveTo>
                <a:lnTo>
                  <a:pt x="426720" y="2575842"/>
                </a:lnTo>
                <a:cubicBezTo>
                  <a:pt x="574766" y="2552619"/>
                  <a:pt x="711200" y="2536653"/>
                  <a:pt x="888274" y="2497465"/>
                </a:cubicBezTo>
                <a:cubicBezTo>
                  <a:pt x="1065348" y="2458276"/>
                  <a:pt x="1293222" y="2397317"/>
                  <a:pt x="1489165" y="2340711"/>
                </a:cubicBezTo>
                <a:cubicBezTo>
                  <a:pt x="1685108" y="2284105"/>
                  <a:pt x="1879600" y="2231854"/>
                  <a:pt x="2063931" y="2157831"/>
                </a:cubicBezTo>
                <a:cubicBezTo>
                  <a:pt x="2248262" y="2083808"/>
                  <a:pt x="2452914" y="1976402"/>
                  <a:pt x="2595154" y="1896573"/>
                </a:cubicBezTo>
                <a:cubicBezTo>
                  <a:pt x="2737394" y="1816744"/>
                  <a:pt x="2820125" y="1752882"/>
                  <a:pt x="2917371" y="1678859"/>
                </a:cubicBezTo>
                <a:cubicBezTo>
                  <a:pt x="3014617" y="1604836"/>
                  <a:pt x="3082834" y="1554036"/>
                  <a:pt x="3178628" y="1452436"/>
                </a:cubicBezTo>
                <a:cubicBezTo>
                  <a:pt x="3274422" y="1350836"/>
                  <a:pt x="3400697" y="1205693"/>
                  <a:pt x="3492137" y="1069259"/>
                </a:cubicBezTo>
                <a:cubicBezTo>
                  <a:pt x="3583577" y="932825"/>
                  <a:pt x="3660116" y="779809"/>
                  <a:pt x="3727268" y="633831"/>
                </a:cubicBezTo>
                <a:cubicBezTo>
                  <a:pt x="3794420" y="487853"/>
                  <a:pt x="3857373" y="299029"/>
                  <a:pt x="3895050" y="193391"/>
                </a:cubicBezTo>
                <a:cubicBezTo>
                  <a:pt x="3932727" y="87753"/>
                  <a:pt x="3933011" y="61686"/>
                  <a:pt x="3953331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B2A367C-93F4-4877-A8F3-6F59CA74D8FD}"/>
              </a:ext>
            </a:extLst>
          </p:cNvPr>
          <p:cNvSpPr/>
          <p:nvPr/>
        </p:nvSpPr>
        <p:spPr>
          <a:xfrm>
            <a:off x="2739671" y="1816048"/>
            <a:ext cx="3166038" cy="439957"/>
          </a:xfrm>
          <a:custGeom>
            <a:avLst/>
            <a:gdLst>
              <a:gd name="connsiteX0" fmla="*/ 0 w 3187337"/>
              <a:gd name="connsiteY0" fmla="*/ 0 h 435429"/>
              <a:gd name="connsiteX1" fmla="*/ 400594 w 3187337"/>
              <a:gd name="connsiteY1" fmla="*/ 8709 h 435429"/>
              <a:gd name="connsiteX2" fmla="*/ 801188 w 3187337"/>
              <a:gd name="connsiteY2" fmla="*/ 17417 h 435429"/>
              <a:gd name="connsiteX3" fmla="*/ 1193074 w 3187337"/>
              <a:gd name="connsiteY3" fmla="*/ 34835 h 435429"/>
              <a:gd name="connsiteX4" fmla="*/ 1593668 w 3187337"/>
              <a:gd name="connsiteY4" fmla="*/ 43543 h 435429"/>
              <a:gd name="connsiteX5" fmla="*/ 1985554 w 3187337"/>
              <a:gd name="connsiteY5" fmla="*/ 87086 h 435429"/>
              <a:gd name="connsiteX6" fmla="*/ 2394857 w 3187337"/>
              <a:gd name="connsiteY6" fmla="*/ 148046 h 435429"/>
              <a:gd name="connsiteX7" fmla="*/ 2778034 w 3187337"/>
              <a:gd name="connsiteY7" fmla="*/ 252549 h 435429"/>
              <a:gd name="connsiteX8" fmla="*/ 3178628 w 3187337"/>
              <a:gd name="connsiteY8" fmla="*/ 426720 h 435429"/>
              <a:gd name="connsiteX9" fmla="*/ 3178628 w 3187337"/>
              <a:gd name="connsiteY9" fmla="*/ 426720 h 435429"/>
              <a:gd name="connsiteX10" fmla="*/ 3187337 w 3187337"/>
              <a:gd name="connsiteY10" fmla="*/ 435429 h 435429"/>
              <a:gd name="connsiteX0" fmla="*/ 0 w 3187337"/>
              <a:gd name="connsiteY0" fmla="*/ 0 h 435429"/>
              <a:gd name="connsiteX1" fmla="*/ 400594 w 3187337"/>
              <a:gd name="connsiteY1" fmla="*/ 8709 h 435429"/>
              <a:gd name="connsiteX2" fmla="*/ 801188 w 3187337"/>
              <a:gd name="connsiteY2" fmla="*/ 17417 h 435429"/>
              <a:gd name="connsiteX3" fmla="*/ 1201783 w 3187337"/>
              <a:gd name="connsiteY3" fmla="*/ 17418 h 435429"/>
              <a:gd name="connsiteX4" fmla="*/ 1593668 w 3187337"/>
              <a:gd name="connsiteY4" fmla="*/ 43543 h 435429"/>
              <a:gd name="connsiteX5" fmla="*/ 1985554 w 3187337"/>
              <a:gd name="connsiteY5" fmla="*/ 87086 h 435429"/>
              <a:gd name="connsiteX6" fmla="*/ 2394857 w 3187337"/>
              <a:gd name="connsiteY6" fmla="*/ 148046 h 435429"/>
              <a:gd name="connsiteX7" fmla="*/ 2778034 w 3187337"/>
              <a:gd name="connsiteY7" fmla="*/ 252549 h 435429"/>
              <a:gd name="connsiteX8" fmla="*/ 3178628 w 3187337"/>
              <a:gd name="connsiteY8" fmla="*/ 426720 h 435429"/>
              <a:gd name="connsiteX9" fmla="*/ 3178628 w 3187337"/>
              <a:gd name="connsiteY9" fmla="*/ 426720 h 435429"/>
              <a:gd name="connsiteX10" fmla="*/ 3187337 w 3187337"/>
              <a:gd name="connsiteY10" fmla="*/ 435429 h 435429"/>
              <a:gd name="connsiteX0" fmla="*/ 0 w 3187337"/>
              <a:gd name="connsiteY0" fmla="*/ 0 h 435429"/>
              <a:gd name="connsiteX1" fmla="*/ 400594 w 3187337"/>
              <a:gd name="connsiteY1" fmla="*/ 8709 h 435429"/>
              <a:gd name="connsiteX2" fmla="*/ 801188 w 3187337"/>
              <a:gd name="connsiteY2" fmla="*/ 17417 h 435429"/>
              <a:gd name="connsiteX3" fmla="*/ 1201783 w 3187337"/>
              <a:gd name="connsiteY3" fmla="*/ 23028 h 435429"/>
              <a:gd name="connsiteX4" fmla="*/ 1593668 w 3187337"/>
              <a:gd name="connsiteY4" fmla="*/ 43543 h 435429"/>
              <a:gd name="connsiteX5" fmla="*/ 1985554 w 3187337"/>
              <a:gd name="connsiteY5" fmla="*/ 87086 h 435429"/>
              <a:gd name="connsiteX6" fmla="*/ 2394857 w 3187337"/>
              <a:gd name="connsiteY6" fmla="*/ 148046 h 435429"/>
              <a:gd name="connsiteX7" fmla="*/ 2778034 w 3187337"/>
              <a:gd name="connsiteY7" fmla="*/ 252549 h 435429"/>
              <a:gd name="connsiteX8" fmla="*/ 3178628 w 3187337"/>
              <a:gd name="connsiteY8" fmla="*/ 426720 h 435429"/>
              <a:gd name="connsiteX9" fmla="*/ 3178628 w 3187337"/>
              <a:gd name="connsiteY9" fmla="*/ 426720 h 435429"/>
              <a:gd name="connsiteX10" fmla="*/ 3187337 w 3187337"/>
              <a:gd name="connsiteY10" fmla="*/ 435429 h 435429"/>
              <a:gd name="connsiteX0" fmla="*/ 0 w 3187337"/>
              <a:gd name="connsiteY0" fmla="*/ 0 h 435429"/>
              <a:gd name="connsiteX1" fmla="*/ 400594 w 3187337"/>
              <a:gd name="connsiteY1" fmla="*/ 8709 h 435429"/>
              <a:gd name="connsiteX2" fmla="*/ 801188 w 3187337"/>
              <a:gd name="connsiteY2" fmla="*/ 17417 h 435429"/>
              <a:gd name="connsiteX3" fmla="*/ 1201783 w 3187337"/>
              <a:gd name="connsiteY3" fmla="*/ 25833 h 435429"/>
              <a:gd name="connsiteX4" fmla="*/ 1593668 w 3187337"/>
              <a:gd name="connsiteY4" fmla="*/ 43543 h 435429"/>
              <a:gd name="connsiteX5" fmla="*/ 1985554 w 3187337"/>
              <a:gd name="connsiteY5" fmla="*/ 87086 h 435429"/>
              <a:gd name="connsiteX6" fmla="*/ 2394857 w 3187337"/>
              <a:gd name="connsiteY6" fmla="*/ 148046 h 435429"/>
              <a:gd name="connsiteX7" fmla="*/ 2778034 w 3187337"/>
              <a:gd name="connsiteY7" fmla="*/ 252549 h 435429"/>
              <a:gd name="connsiteX8" fmla="*/ 3178628 w 3187337"/>
              <a:gd name="connsiteY8" fmla="*/ 426720 h 435429"/>
              <a:gd name="connsiteX9" fmla="*/ 3178628 w 3187337"/>
              <a:gd name="connsiteY9" fmla="*/ 426720 h 435429"/>
              <a:gd name="connsiteX10" fmla="*/ 3187337 w 3187337"/>
              <a:gd name="connsiteY10" fmla="*/ 435429 h 435429"/>
              <a:gd name="connsiteX0" fmla="*/ 0 w 3187337"/>
              <a:gd name="connsiteY0" fmla="*/ 0 h 435429"/>
              <a:gd name="connsiteX1" fmla="*/ 400594 w 3187337"/>
              <a:gd name="connsiteY1" fmla="*/ 8709 h 435429"/>
              <a:gd name="connsiteX2" fmla="*/ 801188 w 3187337"/>
              <a:gd name="connsiteY2" fmla="*/ 17417 h 435429"/>
              <a:gd name="connsiteX3" fmla="*/ 1201783 w 3187337"/>
              <a:gd name="connsiteY3" fmla="*/ 25833 h 435429"/>
              <a:gd name="connsiteX4" fmla="*/ 1604887 w 3187337"/>
              <a:gd name="connsiteY4" fmla="*/ 43543 h 435429"/>
              <a:gd name="connsiteX5" fmla="*/ 1985554 w 3187337"/>
              <a:gd name="connsiteY5" fmla="*/ 87086 h 435429"/>
              <a:gd name="connsiteX6" fmla="*/ 2394857 w 3187337"/>
              <a:gd name="connsiteY6" fmla="*/ 148046 h 435429"/>
              <a:gd name="connsiteX7" fmla="*/ 2778034 w 3187337"/>
              <a:gd name="connsiteY7" fmla="*/ 252549 h 435429"/>
              <a:gd name="connsiteX8" fmla="*/ 3178628 w 3187337"/>
              <a:gd name="connsiteY8" fmla="*/ 426720 h 435429"/>
              <a:gd name="connsiteX9" fmla="*/ 3178628 w 3187337"/>
              <a:gd name="connsiteY9" fmla="*/ 426720 h 435429"/>
              <a:gd name="connsiteX10" fmla="*/ 3187337 w 3187337"/>
              <a:gd name="connsiteY10" fmla="*/ 435429 h 435429"/>
              <a:gd name="connsiteX0" fmla="*/ 0 w 3178628"/>
              <a:gd name="connsiteY0" fmla="*/ 0 h 426720"/>
              <a:gd name="connsiteX1" fmla="*/ 400594 w 3178628"/>
              <a:gd name="connsiteY1" fmla="*/ 8709 h 426720"/>
              <a:gd name="connsiteX2" fmla="*/ 801188 w 3178628"/>
              <a:gd name="connsiteY2" fmla="*/ 17417 h 426720"/>
              <a:gd name="connsiteX3" fmla="*/ 1201783 w 3178628"/>
              <a:gd name="connsiteY3" fmla="*/ 25833 h 426720"/>
              <a:gd name="connsiteX4" fmla="*/ 1604887 w 3178628"/>
              <a:gd name="connsiteY4" fmla="*/ 43543 h 426720"/>
              <a:gd name="connsiteX5" fmla="*/ 1985554 w 3178628"/>
              <a:gd name="connsiteY5" fmla="*/ 87086 h 426720"/>
              <a:gd name="connsiteX6" fmla="*/ 2394857 w 3178628"/>
              <a:gd name="connsiteY6" fmla="*/ 148046 h 426720"/>
              <a:gd name="connsiteX7" fmla="*/ 2778034 w 3178628"/>
              <a:gd name="connsiteY7" fmla="*/ 252549 h 426720"/>
              <a:gd name="connsiteX8" fmla="*/ 3178628 w 3178628"/>
              <a:gd name="connsiteY8" fmla="*/ 426720 h 426720"/>
              <a:gd name="connsiteX9" fmla="*/ 3178628 w 3178628"/>
              <a:gd name="connsiteY9" fmla="*/ 426720 h 426720"/>
              <a:gd name="connsiteX0" fmla="*/ 0 w 3178628"/>
              <a:gd name="connsiteY0" fmla="*/ 0 h 426720"/>
              <a:gd name="connsiteX1" fmla="*/ 400594 w 3178628"/>
              <a:gd name="connsiteY1" fmla="*/ 8709 h 426720"/>
              <a:gd name="connsiteX2" fmla="*/ 801188 w 3178628"/>
              <a:gd name="connsiteY2" fmla="*/ 17417 h 426720"/>
              <a:gd name="connsiteX3" fmla="*/ 1201783 w 3178628"/>
              <a:gd name="connsiteY3" fmla="*/ 25833 h 426720"/>
              <a:gd name="connsiteX4" fmla="*/ 1604887 w 3178628"/>
              <a:gd name="connsiteY4" fmla="*/ 43543 h 426720"/>
              <a:gd name="connsiteX5" fmla="*/ 1985554 w 3178628"/>
              <a:gd name="connsiteY5" fmla="*/ 84281 h 426720"/>
              <a:gd name="connsiteX6" fmla="*/ 2394857 w 3178628"/>
              <a:gd name="connsiteY6" fmla="*/ 148046 h 426720"/>
              <a:gd name="connsiteX7" fmla="*/ 2778034 w 3178628"/>
              <a:gd name="connsiteY7" fmla="*/ 252549 h 426720"/>
              <a:gd name="connsiteX8" fmla="*/ 3178628 w 3178628"/>
              <a:gd name="connsiteY8" fmla="*/ 426720 h 426720"/>
              <a:gd name="connsiteX9" fmla="*/ 3178628 w 3178628"/>
              <a:gd name="connsiteY9" fmla="*/ 426720 h 426720"/>
              <a:gd name="connsiteX0" fmla="*/ 0 w 3178628"/>
              <a:gd name="connsiteY0" fmla="*/ 0 h 426720"/>
              <a:gd name="connsiteX1" fmla="*/ 400594 w 3178628"/>
              <a:gd name="connsiteY1" fmla="*/ 8709 h 426720"/>
              <a:gd name="connsiteX2" fmla="*/ 801188 w 3178628"/>
              <a:gd name="connsiteY2" fmla="*/ 17417 h 426720"/>
              <a:gd name="connsiteX3" fmla="*/ 1201783 w 3178628"/>
              <a:gd name="connsiteY3" fmla="*/ 25833 h 426720"/>
              <a:gd name="connsiteX4" fmla="*/ 1604887 w 3178628"/>
              <a:gd name="connsiteY4" fmla="*/ 43543 h 426720"/>
              <a:gd name="connsiteX5" fmla="*/ 1988359 w 3178628"/>
              <a:gd name="connsiteY5" fmla="*/ 75866 h 426720"/>
              <a:gd name="connsiteX6" fmla="*/ 2394857 w 3178628"/>
              <a:gd name="connsiteY6" fmla="*/ 148046 h 426720"/>
              <a:gd name="connsiteX7" fmla="*/ 2778034 w 3178628"/>
              <a:gd name="connsiteY7" fmla="*/ 252549 h 426720"/>
              <a:gd name="connsiteX8" fmla="*/ 3178628 w 3178628"/>
              <a:gd name="connsiteY8" fmla="*/ 426720 h 426720"/>
              <a:gd name="connsiteX9" fmla="*/ 3178628 w 3178628"/>
              <a:gd name="connsiteY9" fmla="*/ 42672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8628" h="426720">
                <a:moveTo>
                  <a:pt x="0" y="0"/>
                </a:moveTo>
                <a:lnTo>
                  <a:pt x="400594" y="8709"/>
                </a:lnTo>
                <a:lnTo>
                  <a:pt x="801188" y="17417"/>
                </a:lnTo>
                <a:cubicBezTo>
                  <a:pt x="933268" y="21771"/>
                  <a:pt x="1067833" y="21479"/>
                  <a:pt x="1201783" y="25833"/>
                </a:cubicBezTo>
                <a:cubicBezTo>
                  <a:pt x="1335733" y="30187"/>
                  <a:pt x="1473791" y="35204"/>
                  <a:pt x="1604887" y="43543"/>
                </a:cubicBezTo>
                <a:cubicBezTo>
                  <a:pt x="1735983" y="51882"/>
                  <a:pt x="1856697" y="58449"/>
                  <a:pt x="1988359" y="75866"/>
                </a:cubicBezTo>
                <a:cubicBezTo>
                  <a:pt x="2120021" y="93283"/>
                  <a:pt x="2263245" y="118599"/>
                  <a:pt x="2394857" y="148046"/>
                </a:cubicBezTo>
                <a:cubicBezTo>
                  <a:pt x="2526470" y="177493"/>
                  <a:pt x="2647406" y="206103"/>
                  <a:pt x="2778034" y="252549"/>
                </a:cubicBezTo>
                <a:cubicBezTo>
                  <a:pt x="2908662" y="298995"/>
                  <a:pt x="3178628" y="426720"/>
                  <a:pt x="3178628" y="426720"/>
                </a:cubicBezTo>
                <a:lnTo>
                  <a:pt x="3178628" y="426720"/>
                </a:ln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CA89686-42ED-480E-BB7E-FBF8278275C3}"/>
                  </a:ext>
                </a:extLst>
              </p:cNvPr>
              <p:cNvSpPr txBox="1"/>
              <p:nvPr/>
            </p:nvSpPr>
            <p:spPr>
              <a:xfrm>
                <a:off x="2055965" y="1373925"/>
                <a:ext cx="27411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en-GB" sz="11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 °</m:t>
                      </m:r>
                      <m:r>
                        <m:rPr>
                          <m:sty m:val="p"/>
                        </m:rPr>
                        <a:rPr lang="en-GB" sz="11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1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CA89686-42ED-480E-BB7E-FBF827827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965" y="1373925"/>
                <a:ext cx="274114" cy="338554"/>
              </a:xfrm>
              <a:prstGeom prst="rect">
                <a:avLst/>
              </a:prstGeom>
              <a:blipFill>
                <a:blip r:embed="rId4"/>
                <a:stretch>
                  <a:fillRect l="-11111" r="-13333"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A74750E-87D1-4F55-902F-098EBD2E1A08}"/>
              </a:ext>
            </a:extLst>
          </p:cNvPr>
          <p:cNvCxnSpPr>
            <a:cxnSpLocks/>
          </p:cNvCxnSpPr>
          <p:nvPr/>
        </p:nvCxnSpPr>
        <p:spPr>
          <a:xfrm flipH="1">
            <a:off x="2768550" y="2418172"/>
            <a:ext cx="313534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657C0C4-3C8E-4AEE-A825-C602170A905E}"/>
                  </a:ext>
                </a:extLst>
              </p:cNvPr>
              <p:cNvSpPr txBox="1"/>
              <p:nvPr/>
            </p:nvSpPr>
            <p:spPr>
              <a:xfrm rot="17770588">
                <a:off x="5150680" y="787325"/>
                <a:ext cx="92019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𝑠𝑜𝑙𝑢𝑏𝑖𝑙𝑖𝑡𝑦</m:t>
                      </m:r>
                    </m:oMath>
                  </m:oMathPara>
                </a14:m>
                <a:endParaRPr lang="en-GB" sz="1100" b="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𝑙𝑖𝑛𝑒</m:t>
                      </m:r>
                    </m:oMath>
                  </m:oMathPara>
                </a14:m>
                <a:endParaRPr lang="en-GB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657C0C4-3C8E-4AEE-A825-C602170A9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770588">
                <a:off x="5150680" y="787325"/>
                <a:ext cx="92019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E2B7472B-6D5F-4673-A993-76C924059A24}"/>
              </a:ext>
            </a:extLst>
          </p:cNvPr>
          <p:cNvGrpSpPr/>
          <p:nvPr/>
        </p:nvGrpSpPr>
        <p:grpSpPr>
          <a:xfrm>
            <a:off x="2617818" y="3971741"/>
            <a:ext cx="4171986" cy="537243"/>
            <a:chOff x="870996" y="3891842"/>
            <a:chExt cx="4171986" cy="537243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667B338-623B-4C43-909A-3D4F8ED870FC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3728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82B428-3CDB-4CF7-8774-79C2391D2A40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936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178970A-3812-4985-8337-6B3B555E62BE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1352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32AE7AC-7B42-4BC5-B268-26FDABE92031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4124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C554800-A457-4EFD-A7B4-4137ECC29907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3332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4BF8E6F-E737-422C-990A-99D8E28E3CC5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540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B192B05-9B4D-4FB2-946F-6D761F6CE666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144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305FFA3-F2D0-4365-AEEA-4E9F688FDC79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958844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4A628E-FAE1-4130-9E21-F1F30D224E23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1748123" y="3931442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F3E84EA-F732-444D-88B9-37BEB838E10B}"/>
                </a:ext>
              </a:extLst>
            </p:cNvPr>
            <p:cNvSpPr txBox="1"/>
            <p:nvPr/>
          </p:nvSpPr>
          <p:spPr>
            <a:xfrm>
              <a:off x="3951336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6CEEA70-4365-4CE9-A838-427EF158183F}"/>
                </a:ext>
              </a:extLst>
            </p:cNvPr>
            <p:cNvSpPr txBox="1"/>
            <p:nvPr/>
          </p:nvSpPr>
          <p:spPr>
            <a:xfrm>
              <a:off x="3163618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74D8481-2B6A-4ADA-976A-099896B8570E}"/>
                </a:ext>
              </a:extLst>
            </p:cNvPr>
            <p:cNvSpPr txBox="1"/>
            <p:nvPr/>
          </p:nvSpPr>
          <p:spPr>
            <a:xfrm>
              <a:off x="2375900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0DBF6C-F26C-4830-B4EE-A9538A1F4B87}"/>
                </a:ext>
              </a:extLst>
            </p:cNvPr>
            <p:cNvSpPr txBox="1"/>
            <p:nvPr/>
          </p:nvSpPr>
          <p:spPr>
            <a:xfrm>
              <a:off x="4739053" y="3970101"/>
              <a:ext cx="303929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7A50C2F-0242-4E81-A82A-42C1E955CBC4}"/>
                </a:ext>
              </a:extLst>
            </p:cNvPr>
            <p:cNvSpPr txBox="1"/>
            <p:nvPr/>
          </p:nvSpPr>
          <p:spPr>
            <a:xfrm>
              <a:off x="1588182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47EB136-EA0F-4364-B8C1-195FD580A99E}"/>
                </a:ext>
              </a:extLst>
            </p:cNvPr>
            <p:cNvSpPr txBox="1"/>
            <p:nvPr/>
          </p:nvSpPr>
          <p:spPr>
            <a:xfrm>
              <a:off x="1194323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31F0A8-E384-4263-BF85-459D46EBF887}"/>
                </a:ext>
              </a:extLst>
            </p:cNvPr>
            <p:cNvSpPr txBox="1"/>
            <p:nvPr/>
          </p:nvSpPr>
          <p:spPr>
            <a:xfrm>
              <a:off x="1982041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194DDF1-54D8-4731-90C2-70C6389A1D5A}"/>
                </a:ext>
              </a:extLst>
            </p:cNvPr>
            <p:cNvSpPr txBox="1"/>
            <p:nvPr/>
          </p:nvSpPr>
          <p:spPr>
            <a:xfrm>
              <a:off x="2769759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CD4CCE-EDC4-4813-A180-94CEF727BAE5}"/>
                </a:ext>
              </a:extLst>
            </p:cNvPr>
            <p:cNvSpPr txBox="1"/>
            <p:nvPr/>
          </p:nvSpPr>
          <p:spPr>
            <a:xfrm>
              <a:off x="3557477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6E6BFF5-3F44-4F2F-8545-A062EDE52D06}"/>
                </a:ext>
              </a:extLst>
            </p:cNvPr>
            <p:cNvSpPr txBox="1"/>
            <p:nvPr/>
          </p:nvSpPr>
          <p:spPr>
            <a:xfrm>
              <a:off x="4345195" y="3970101"/>
              <a:ext cx="233397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87CC794-8C94-4C70-8FD4-7DCDDEF6E3CE}"/>
                </a:ext>
              </a:extLst>
            </p:cNvPr>
            <p:cNvSpPr txBox="1"/>
            <p:nvPr/>
          </p:nvSpPr>
          <p:spPr>
            <a:xfrm>
              <a:off x="870996" y="3962815"/>
              <a:ext cx="162865" cy="246221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7F4788A-8C05-4D28-A35A-1672C4AA7D36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4899338" y="3931443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73D3BCF-E165-45E3-B76D-C961982B9068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4509903" y="3931443"/>
              <a:ext cx="7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8AC762B-247E-4351-A52B-84AB04BF0E9A}"/>
                </a:ext>
              </a:extLst>
            </p:cNvPr>
            <p:cNvSpPr txBox="1"/>
            <p:nvPr/>
          </p:nvSpPr>
          <p:spPr>
            <a:xfrm>
              <a:off x="2243884" y="4167475"/>
              <a:ext cx="14446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% w/w sucrose</a:t>
              </a: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B1CF1F59-9CD5-4E29-BC33-EB9411DF68EF}"/>
              </a:ext>
            </a:extLst>
          </p:cNvPr>
          <p:cNvSpPr txBox="1"/>
          <p:nvPr/>
        </p:nvSpPr>
        <p:spPr>
          <a:xfrm>
            <a:off x="1838888" y="657123"/>
            <a:ext cx="564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T/°C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6E8A500-3AD8-4DDE-A55A-30C6D19CB487}"/>
              </a:ext>
            </a:extLst>
          </p:cNvPr>
          <p:cNvCxnSpPr>
            <a:cxnSpLocks/>
            <a:stCxn id="22" idx="1"/>
          </p:cNvCxnSpPr>
          <p:nvPr/>
        </p:nvCxnSpPr>
        <p:spPr>
          <a:xfrm>
            <a:off x="2402491" y="1537121"/>
            <a:ext cx="333242" cy="261788"/>
          </a:xfrm>
          <a:prstGeom prst="straightConnector1">
            <a:avLst/>
          </a:prstGeom>
          <a:ln w="952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FE50E7A-BB18-4AA5-AA77-659530C6066A}"/>
              </a:ext>
            </a:extLst>
          </p:cNvPr>
          <p:cNvCxnSpPr>
            <a:cxnSpLocks/>
          </p:cNvCxnSpPr>
          <p:nvPr/>
        </p:nvCxnSpPr>
        <p:spPr>
          <a:xfrm>
            <a:off x="2317947" y="3615743"/>
            <a:ext cx="419478" cy="2747"/>
          </a:xfrm>
          <a:prstGeom prst="straightConnector1">
            <a:avLst/>
          </a:prstGeom>
          <a:ln w="952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CE67FFC-08C2-4654-B212-2E15150136C4}"/>
              </a:ext>
            </a:extLst>
          </p:cNvPr>
          <p:cNvCxnSpPr>
            <a:cxnSpLocks/>
          </p:cNvCxnSpPr>
          <p:nvPr/>
        </p:nvCxnSpPr>
        <p:spPr>
          <a:xfrm flipH="1">
            <a:off x="6684141" y="986771"/>
            <a:ext cx="419478" cy="0"/>
          </a:xfrm>
          <a:prstGeom prst="straightConnector1">
            <a:avLst/>
          </a:prstGeom>
          <a:ln w="952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A019F114-69EF-4236-A138-552B58F84B93}"/>
                  </a:ext>
                </a:extLst>
              </p:cNvPr>
              <p:cNvSpPr txBox="1"/>
              <p:nvPr/>
            </p:nvSpPr>
            <p:spPr>
              <a:xfrm>
                <a:off x="5970177" y="3254385"/>
                <a:ext cx="599716" cy="354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  <m:sup>
                          <m: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GB" sz="11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0%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1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A019F114-69EF-4236-A138-552B58F84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177" y="3254385"/>
                <a:ext cx="599716" cy="354456"/>
              </a:xfrm>
              <a:prstGeom prst="rect">
                <a:avLst/>
              </a:prstGeom>
              <a:blipFill>
                <a:blip r:embed="rId6"/>
                <a:stretch>
                  <a:fillRect l="-5051" r="-2020" b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E00DAF2-B310-4F67-84F3-AE9B958CA832}"/>
              </a:ext>
            </a:extLst>
          </p:cNvPr>
          <p:cNvCxnSpPr>
            <a:cxnSpLocks/>
          </p:cNvCxnSpPr>
          <p:nvPr/>
        </p:nvCxnSpPr>
        <p:spPr>
          <a:xfrm flipH="1">
            <a:off x="5911363" y="3671368"/>
            <a:ext cx="197799" cy="298327"/>
          </a:xfrm>
          <a:prstGeom prst="straightConnector1">
            <a:avLst/>
          </a:prstGeom>
          <a:ln w="952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D46A7E80-DE57-42B4-AEC5-A065B20DB2EF}"/>
              </a:ext>
            </a:extLst>
          </p:cNvPr>
          <p:cNvSpPr txBox="1"/>
          <p:nvPr/>
        </p:nvSpPr>
        <p:spPr>
          <a:xfrm>
            <a:off x="3504439" y="1895096"/>
            <a:ext cx="2016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Ice and solution </a:t>
            </a:r>
          </a:p>
          <a:p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(partially freeze-concentrated)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1EE873F-4613-48F9-8785-AA0BBBA157DD}"/>
              </a:ext>
            </a:extLst>
          </p:cNvPr>
          <p:cNvSpPr txBox="1"/>
          <p:nvPr/>
        </p:nvSpPr>
        <p:spPr>
          <a:xfrm rot="20428519">
            <a:off x="4139723" y="2949986"/>
            <a:ext cx="1018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ice formation </a:t>
            </a:r>
          </a:p>
          <a:p>
            <a:pPr algn="ctr"/>
            <a:r>
              <a:rPr lang="en-GB" sz="11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supressed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8A36BE6-1AAC-45BC-9AE9-546DFF4D978B}"/>
              </a:ext>
            </a:extLst>
          </p:cNvPr>
          <p:cNvCxnSpPr>
            <a:cxnSpLocks/>
            <a:endCxn id="100" idx="2"/>
          </p:cNvCxnSpPr>
          <p:nvPr/>
        </p:nvCxnSpPr>
        <p:spPr>
          <a:xfrm>
            <a:off x="2942423" y="1539631"/>
            <a:ext cx="1201" cy="405141"/>
          </a:xfrm>
          <a:prstGeom prst="straightConnector1">
            <a:avLst/>
          </a:prstGeom>
          <a:ln w="9525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1D09826-DA51-4841-A7A0-0479AE4E5615}"/>
              </a:ext>
            </a:extLst>
          </p:cNvPr>
          <p:cNvCxnSpPr>
            <a:cxnSpLocks/>
            <a:endCxn id="54" idx="2"/>
          </p:cNvCxnSpPr>
          <p:nvPr/>
        </p:nvCxnSpPr>
        <p:spPr>
          <a:xfrm>
            <a:off x="3046541" y="1822714"/>
            <a:ext cx="491145" cy="112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C80B6A1-5951-4153-BC04-BFB0C7142CA0}"/>
              </a:ext>
            </a:extLst>
          </p:cNvPr>
          <p:cNvCxnSpPr>
            <a:cxnSpLocks/>
          </p:cNvCxnSpPr>
          <p:nvPr/>
        </p:nvCxnSpPr>
        <p:spPr>
          <a:xfrm>
            <a:off x="4365943" y="1859507"/>
            <a:ext cx="337020" cy="30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A509C0A-CE8B-41E2-A2A4-1B9BFCD2264A}"/>
              </a:ext>
            </a:extLst>
          </p:cNvPr>
          <p:cNvCxnSpPr>
            <a:cxnSpLocks/>
          </p:cNvCxnSpPr>
          <p:nvPr/>
        </p:nvCxnSpPr>
        <p:spPr>
          <a:xfrm>
            <a:off x="4975391" y="1932079"/>
            <a:ext cx="328908" cy="756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241DD78-93C5-45C6-BF2D-8EE9493FD74C}"/>
                  </a:ext>
                </a:extLst>
              </p:cNvPr>
              <p:cNvSpPr txBox="1"/>
              <p:nvPr/>
            </p:nvSpPr>
            <p:spPr>
              <a:xfrm>
                <a:off x="2876317" y="1202617"/>
                <a:ext cx="4508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900" b="0" i="1" smtClean="0">
                        <a:latin typeface="Cambria Math" panose="02040503050406030204" pitchFamily="18" charset="0"/>
                      </a:rPr>
                      <m:t>5% </m:t>
                    </m:r>
                    <m:r>
                      <a:rPr lang="en-GB" sz="9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9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9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9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r>
                  <a:rPr lang="en-GB" sz="9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@ 20 </a:t>
                </a:r>
                <a14:m>
                  <m:oMath xmlns:m="http://schemas.openxmlformats.org/officeDocument/2006/math">
                    <m:r>
                      <a:rPr lang="en-GB" sz="9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9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241DD78-93C5-45C6-BF2D-8EE9493FD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317" y="1202617"/>
                <a:ext cx="450829" cy="276999"/>
              </a:xfrm>
              <a:prstGeom prst="rect">
                <a:avLst/>
              </a:prstGeom>
              <a:blipFill>
                <a:blip r:embed="rId7"/>
                <a:stretch>
                  <a:fillRect l="-16216" r="-270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1B66C16-C594-4391-90F4-F0BE5EB92827}"/>
              </a:ext>
            </a:extLst>
          </p:cNvPr>
          <p:cNvCxnSpPr>
            <a:cxnSpLocks/>
          </p:cNvCxnSpPr>
          <p:nvPr/>
        </p:nvCxnSpPr>
        <p:spPr>
          <a:xfrm>
            <a:off x="5913428" y="2407683"/>
            <a:ext cx="0" cy="2786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3908A26-055D-4075-AAE9-FE334D5AC5F4}"/>
              </a:ext>
            </a:extLst>
          </p:cNvPr>
          <p:cNvCxnSpPr>
            <a:cxnSpLocks/>
          </p:cNvCxnSpPr>
          <p:nvPr/>
        </p:nvCxnSpPr>
        <p:spPr>
          <a:xfrm>
            <a:off x="5913175" y="2923743"/>
            <a:ext cx="0" cy="2786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EAEF1F2-8887-4AB8-96FE-0723A3F46F81}"/>
              </a:ext>
            </a:extLst>
          </p:cNvPr>
          <p:cNvCxnSpPr>
            <a:cxnSpLocks/>
          </p:cNvCxnSpPr>
          <p:nvPr/>
        </p:nvCxnSpPr>
        <p:spPr>
          <a:xfrm flipH="1">
            <a:off x="2941339" y="1824180"/>
            <a:ext cx="0" cy="2145470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5B619022-D9B9-46AE-AC79-280F5B14E044}"/>
              </a:ext>
            </a:extLst>
          </p:cNvPr>
          <p:cNvSpPr txBox="1"/>
          <p:nvPr/>
        </p:nvSpPr>
        <p:spPr>
          <a:xfrm>
            <a:off x="6632135" y="553436"/>
            <a:ext cx="1040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100% sucrose</a:t>
            </a:r>
          </a:p>
          <a:p>
            <a:r>
              <a:rPr lang="en-GB" sz="11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(amorphous 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620BAB3-1F0C-47E0-AC09-D6D1284BAD2C}"/>
              </a:ext>
            </a:extLst>
          </p:cNvPr>
          <p:cNvSpPr txBox="1"/>
          <p:nvPr/>
        </p:nvSpPr>
        <p:spPr>
          <a:xfrm>
            <a:off x="1683066" y="3778312"/>
            <a:ext cx="9941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100% water</a:t>
            </a:r>
          </a:p>
          <a:p>
            <a:r>
              <a:rPr lang="en-GB" sz="11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(amorphous)</a:t>
            </a:r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14D5B1A3-8C91-4E75-8A2E-B8FEEA618DB2}"/>
              </a:ext>
            </a:extLst>
          </p:cNvPr>
          <p:cNvSpPr/>
          <p:nvPr/>
        </p:nvSpPr>
        <p:spPr>
          <a:xfrm flipH="1">
            <a:off x="2943624" y="1818772"/>
            <a:ext cx="356143" cy="252000"/>
          </a:xfrm>
          <a:prstGeom prst="arc">
            <a:avLst/>
          </a:prstGeom>
          <a:ln w="9525">
            <a:solidFill>
              <a:srgbClr val="FF0000"/>
            </a:solidFill>
            <a:headEnd type="triangl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11E7EEF-72B8-4254-B948-2E9403F85596}"/>
              </a:ext>
            </a:extLst>
          </p:cNvPr>
          <p:cNvSpPr txBox="1"/>
          <p:nvPr/>
        </p:nvSpPr>
        <p:spPr>
          <a:xfrm>
            <a:off x="2931123" y="1553076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Slow cooling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7443028-44A4-409B-89F3-A9B5B05775FB}"/>
              </a:ext>
            </a:extLst>
          </p:cNvPr>
          <p:cNvSpPr txBox="1"/>
          <p:nvPr/>
        </p:nvSpPr>
        <p:spPr>
          <a:xfrm>
            <a:off x="2929909" y="2918018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ultra-fast </a:t>
            </a:r>
          </a:p>
          <a:p>
            <a:r>
              <a:rPr lang="en-GB" sz="11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cooling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B96D9F3-1EE4-4755-A290-EC6530EB204F}"/>
              </a:ext>
            </a:extLst>
          </p:cNvPr>
          <p:cNvCxnSpPr>
            <a:cxnSpLocks/>
          </p:cNvCxnSpPr>
          <p:nvPr/>
        </p:nvCxnSpPr>
        <p:spPr>
          <a:xfrm flipH="1">
            <a:off x="2729114" y="1539946"/>
            <a:ext cx="24841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E9E85FE-BB90-44CF-A0D2-B8EDD56C005F}"/>
              </a:ext>
            </a:extLst>
          </p:cNvPr>
          <p:cNvCxnSpPr>
            <a:cxnSpLocks/>
          </p:cNvCxnSpPr>
          <p:nvPr/>
        </p:nvCxnSpPr>
        <p:spPr>
          <a:xfrm flipH="1">
            <a:off x="5367070" y="1535625"/>
            <a:ext cx="1575" cy="24340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FE73C63-CAD3-4E57-8A36-BF89D6192C81}"/>
              </a:ext>
            </a:extLst>
          </p:cNvPr>
          <p:cNvCxnSpPr>
            <a:cxnSpLocks/>
          </p:cNvCxnSpPr>
          <p:nvPr/>
        </p:nvCxnSpPr>
        <p:spPr>
          <a:xfrm flipH="1" flipV="1">
            <a:off x="2740634" y="1811610"/>
            <a:ext cx="314977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34071B3-49F2-4118-9C39-F4429F5010D1}"/>
              </a:ext>
            </a:extLst>
          </p:cNvPr>
          <p:cNvCxnSpPr>
            <a:cxnSpLocks/>
          </p:cNvCxnSpPr>
          <p:nvPr/>
        </p:nvCxnSpPr>
        <p:spPr>
          <a:xfrm>
            <a:off x="4821602" y="1537055"/>
            <a:ext cx="54000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034C09C-A7F1-41B5-B43D-A7AD11E85396}"/>
                  </a:ext>
                </a:extLst>
              </p:cNvPr>
              <p:cNvSpPr txBox="1"/>
              <p:nvPr/>
            </p:nvSpPr>
            <p:spPr>
              <a:xfrm>
                <a:off x="4166795" y="1186351"/>
                <a:ext cx="11096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𝑠𝑜𝑙𝑢𝑏𝑖𝑙𝑖𝑦</m:t>
                      </m:r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𝑠𝑢𝑐𝑟𝑜𝑠𝑒</m:t>
                      </m:r>
                      <m:r>
                        <a:rPr lang="en-GB" sz="9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900" b="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m:t>@ 20 </m:t>
                    </m:r>
                    <m:r>
                      <a:rPr lang="en-GB" sz="9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n-GB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m:t>C</m:t>
                    </m:r>
                  </m:oMath>
                </a14:m>
                <a:r>
                  <a:rPr lang="en-GB" sz="900" b="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GB" sz="9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90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9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7% </m:t>
                    </m:r>
                    <m:r>
                      <a:rPr lang="en-GB" sz="9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9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9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GB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034C09C-A7F1-41B5-B43D-A7AD11E85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795" y="1186351"/>
                <a:ext cx="1109663" cy="276999"/>
              </a:xfrm>
              <a:prstGeom prst="rect">
                <a:avLst/>
              </a:prstGeom>
              <a:blipFill>
                <a:blip r:embed="rId8"/>
                <a:stretch>
                  <a:fillRect l="-4945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8F3F679-D766-4E21-84AF-2FDDA24C305A}"/>
              </a:ext>
            </a:extLst>
          </p:cNvPr>
          <p:cNvCxnSpPr>
            <a:cxnSpLocks/>
          </p:cNvCxnSpPr>
          <p:nvPr/>
        </p:nvCxnSpPr>
        <p:spPr>
          <a:xfrm flipH="1">
            <a:off x="5920100" y="2407683"/>
            <a:ext cx="913988" cy="0"/>
          </a:xfrm>
          <a:prstGeom prst="straightConnector1">
            <a:avLst/>
          </a:prstGeom>
          <a:ln w="952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CE1F794-0607-4B65-8A55-E1584B6DDBD8}"/>
              </a:ext>
            </a:extLst>
          </p:cNvPr>
          <p:cNvCxnSpPr>
            <a:cxnSpLocks/>
          </p:cNvCxnSpPr>
          <p:nvPr/>
        </p:nvCxnSpPr>
        <p:spPr>
          <a:xfrm flipH="1" flipV="1">
            <a:off x="5920100" y="2248172"/>
            <a:ext cx="913552" cy="0"/>
          </a:xfrm>
          <a:prstGeom prst="straightConnector1">
            <a:avLst/>
          </a:prstGeom>
          <a:ln w="952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3B328438-4CDE-4668-A034-358D350B3E4F}"/>
                  </a:ext>
                </a:extLst>
              </p:cNvPr>
              <p:cNvSpPr txBox="1"/>
              <p:nvPr/>
            </p:nvSpPr>
            <p:spPr>
              <a:xfrm>
                <a:off x="6798089" y="2335800"/>
                <a:ext cx="458459" cy="354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  <m:sup>
                          <m: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GB" sz="11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46</m:t>
                      </m:r>
                      <m:r>
                        <a:rPr lang="en-GB" sz="11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°</m:t>
                      </m:r>
                      <m:r>
                        <m:rPr>
                          <m:sty m:val="p"/>
                        </m:rPr>
                        <a:rPr lang="en-GB" sz="11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1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3B328438-4CDE-4668-A034-358D350B3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89" y="2335800"/>
                <a:ext cx="458459" cy="354456"/>
              </a:xfrm>
              <a:prstGeom prst="rect">
                <a:avLst/>
              </a:prstGeom>
              <a:blipFill>
                <a:blip r:embed="rId9"/>
                <a:stretch>
                  <a:fillRect l="-1333" r="-800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5C0942D-9707-4BD1-BB21-8958117FFC5E}"/>
                  </a:ext>
                </a:extLst>
              </p:cNvPr>
              <p:cNvSpPr txBox="1"/>
              <p:nvPr/>
            </p:nvSpPr>
            <p:spPr>
              <a:xfrm>
                <a:off x="6788074" y="1925491"/>
                <a:ext cx="458459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  <m:sup>
                          <m: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GB" sz="11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1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GB" sz="11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°</m:t>
                      </m:r>
                      <m:r>
                        <m:rPr>
                          <m:sty m:val="p"/>
                        </m:rPr>
                        <a:rPr lang="en-GB" sz="11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1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5C0942D-9707-4BD1-BB21-8958117FF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74" y="1925491"/>
                <a:ext cx="458459" cy="338554"/>
              </a:xfrm>
              <a:prstGeom prst="rect">
                <a:avLst/>
              </a:prstGeom>
              <a:blipFill>
                <a:blip r:embed="rId10"/>
                <a:stretch>
                  <a:fillRect l="-1333" r="-8000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682EE8E-2340-48A1-B375-95B763FCD0CF}"/>
              </a:ext>
            </a:extLst>
          </p:cNvPr>
          <p:cNvCxnSpPr>
            <a:cxnSpLocks/>
          </p:cNvCxnSpPr>
          <p:nvPr/>
        </p:nvCxnSpPr>
        <p:spPr>
          <a:xfrm>
            <a:off x="5551415" y="2095109"/>
            <a:ext cx="299698" cy="1307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EAAEB7AB-2019-471C-AA5F-41D3F945DACF}"/>
              </a:ext>
            </a:extLst>
          </p:cNvPr>
          <p:cNvSpPr txBox="1"/>
          <p:nvPr/>
        </p:nvSpPr>
        <p:spPr>
          <a:xfrm>
            <a:off x="2920898" y="188064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ice </a:t>
            </a:r>
          </a:p>
          <a:p>
            <a:r>
              <a:rPr lang="en-GB" sz="9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nucleation</a:t>
            </a:r>
          </a:p>
        </p:txBody>
      </p:sp>
      <p:sp>
        <p:nvSpPr>
          <p:cNvPr id="114" name="Hexagon 113">
            <a:extLst>
              <a:ext uri="{FF2B5EF4-FFF2-40B4-BE49-F238E27FC236}">
                <a16:creationId xmlns:a16="http://schemas.microsoft.com/office/drawing/2014/main" id="{676B011C-4CDC-4645-8455-2E38D909A817}"/>
              </a:ext>
            </a:extLst>
          </p:cNvPr>
          <p:cNvSpPr/>
          <p:nvPr/>
        </p:nvSpPr>
        <p:spPr>
          <a:xfrm rot="1252601">
            <a:off x="2924415" y="1941716"/>
            <a:ext cx="45719" cy="45719"/>
          </a:xfrm>
          <a:prstGeom prst="hexag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DA8C495-2E96-44E5-8AAE-D776581A4BBB}"/>
              </a:ext>
            </a:extLst>
          </p:cNvPr>
          <p:cNvSpPr txBox="1"/>
          <p:nvPr/>
        </p:nvSpPr>
        <p:spPr>
          <a:xfrm>
            <a:off x="6706733" y="2685797"/>
            <a:ext cx="98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Maximally</a:t>
            </a:r>
          </a:p>
          <a:p>
            <a:r>
              <a:rPr lang="en-GB" sz="11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Freeze-</a:t>
            </a:r>
          </a:p>
          <a:p>
            <a:r>
              <a:rPr lang="en-GB" sz="11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concentrated</a:t>
            </a:r>
          </a:p>
          <a:p>
            <a:r>
              <a:rPr lang="en-GB" sz="11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116" name="Right Brace 115">
            <a:extLst>
              <a:ext uri="{FF2B5EF4-FFF2-40B4-BE49-F238E27FC236}">
                <a16:creationId xmlns:a16="http://schemas.microsoft.com/office/drawing/2014/main" id="{FB1AB227-774D-4178-AD26-BA57E224789C}"/>
              </a:ext>
            </a:extLst>
          </p:cNvPr>
          <p:cNvSpPr/>
          <p:nvPr/>
        </p:nvSpPr>
        <p:spPr>
          <a:xfrm>
            <a:off x="5965662" y="1823462"/>
            <a:ext cx="83201" cy="383317"/>
          </a:xfrm>
          <a:prstGeom prst="rightBrace">
            <a:avLst>
              <a:gd name="adj1" fmla="val 72622"/>
              <a:gd name="adj2" fmla="val 5241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6D22186-491C-4FA5-AD8D-9CCFDD6A8E1C}"/>
              </a:ext>
            </a:extLst>
          </p:cNvPr>
          <p:cNvSpPr txBox="1"/>
          <p:nvPr/>
        </p:nvSpPr>
        <p:spPr>
          <a:xfrm>
            <a:off x="6103200" y="1831331"/>
            <a:ext cx="487313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Freezing</a:t>
            </a:r>
          </a:p>
          <a:p>
            <a:r>
              <a:rPr lang="en-GB" sz="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Point</a:t>
            </a:r>
          </a:p>
          <a:p>
            <a:r>
              <a:rPr lang="en-GB" sz="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depression</a:t>
            </a:r>
          </a:p>
        </p:txBody>
      </p:sp>
      <p:sp>
        <p:nvSpPr>
          <p:cNvPr id="118" name="Right Brace 117">
            <a:extLst>
              <a:ext uri="{FF2B5EF4-FFF2-40B4-BE49-F238E27FC236}">
                <a16:creationId xmlns:a16="http://schemas.microsoft.com/office/drawing/2014/main" id="{F8D8947D-9A2A-4B20-9BC3-9569CF79F047}"/>
              </a:ext>
            </a:extLst>
          </p:cNvPr>
          <p:cNvSpPr/>
          <p:nvPr/>
        </p:nvSpPr>
        <p:spPr>
          <a:xfrm flipH="1">
            <a:off x="2660684" y="1822162"/>
            <a:ext cx="245525" cy="148575"/>
          </a:xfrm>
          <a:prstGeom prst="rightBrace">
            <a:avLst>
              <a:gd name="adj1" fmla="val 17279"/>
              <a:gd name="adj2" fmla="val 5241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6BD08E8-827D-4FDA-B9F6-26C53E0928CF}"/>
              </a:ext>
            </a:extLst>
          </p:cNvPr>
          <p:cNvSpPr txBox="1"/>
          <p:nvPr/>
        </p:nvSpPr>
        <p:spPr>
          <a:xfrm>
            <a:off x="1810408" y="1779173"/>
            <a:ext cx="8723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Super-cooling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829F190-B010-4356-A2FD-D99539DA76EF}"/>
              </a:ext>
            </a:extLst>
          </p:cNvPr>
          <p:cNvGrpSpPr/>
          <p:nvPr/>
        </p:nvGrpSpPr>
        <p:grpSpPr>
          <a:xfrm>
            <a:off x="2737385" y="3686824"/>
            <a:ext cx="82756" cy="283871"/>
            <a:chOff x="1146519" y="3229309"/>
            <a:chExt cx="82756" cy="283871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BA9FC1B2-7C6A-4139-B28A-01F7EEDB277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075" y="3229309"/>
              <a:ext cx="79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7BDAEC1-B7C6-40DB-BF32-9AE4646CEFC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075" y="3368207"/>
              <a:ext cx="39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04D8818-7D40-4864-9D12-CDAA837772C2}"/>
                </a:ext>
              </a:extLst>
            </p:cNvPr>
            <p:cNvCxnSpPr>
              <a:cxnSpLocks/>
            </p:cNvCxnSpPr>
            <p:nvPr/>
          </p:nvCxnSpPr>
          <p:spPr>
            <a:xfrm>
              <a:off x="1146519" y="3513180"/>
              <a:ext cx="79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D8A3DA77-592E-467A-BA9B-17E8864649BD}"/>
              </a:ext>
            </a:extLst>
          </p:cNvPr>
          <p:cNvCxnSpPr>
            <a:cxnSpLocks/>
          </p:cNvCxnSpPr>
          <p:nvPr/>
        </p:nvCxnSpPr>
        <p:spPr>
          <a:xfrm>
            <a:off x="2748307" y="3547165"/>
            <a:ext cx="3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B2D12767-7A07-49E6-9889-7BB1ACFE89DB}"/>
              </a:ext>
            </a:extLst>
          </p:cNvPr>
          <p:cNvSpPr txBox="1"/>
          <p:nvPr/>
        </p:nvSpPr>
        <p:spPr>
          <a:xfrm>
            <a:off x="2933333" y="3572948"/>
            <a:ext cx="7633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vitrification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962BB6E5-79CE-4EC5-9143-39FA478B65FE}"/>
              </a:ext>
            </a:extLst>
          </p:cNvPr>
          <p:cNvSpPr/>
          <p:nvPr/>
        </p:nvSpPr>
        <p:spPr>
          <a:xfrm>
            <a:off x="2918807" y="3573626"/>
            <a:ext cx="45719" cy="4571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3170F14-2A0B-47B7-BAF0-AE23D303CA3A}"/>
                  </a:ext>
                </a:extLst>
              </p:cNvPr>
              <p:cNvSpPr txBox="1"/>
              <p:nvPr/>
            </p:nvSpPr>
            <p:spPr>
              <a:xfrm>
                <a:off x="4976522" y="1745363"/>
                <a:ext cx="417433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1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3170F14-2A0B-47B7-BAF0-AE23D303C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522" y="1745363"/>
                <a:ext cx="417433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4ED6EB5E-4BD1-49AC-A068-4E44EA82B52B}"/>
              </a:ext>
            </a:extLst>
          </p:cNvPr>
          <p:cNvSpPr txBox="1"/>
          <p:nvPr/>
        </p:nvSpPr>
        <p:spPr>
          <a:xfrm>
            <a:off x="2302918" y="4813386"/>
            <a:ext cx="49536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sz="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phase diagram for the sucrose-water system. The starting point shown by the red dot and the arrows that follow the phase boundary indicates the freezing path of a solution containing 5 % sucrose when frozen at rates typical of a freeze-dryer (0.5 to 1 °C min</a:t>
            </a:r>
            <a:r>
              <a:rPr lang="en-GB" sz="800" b="1" baseline="30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GB" sz="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The alternative route shown by the vertical dotted line is the freezing path when ultra-fast cooling to provided. Then the degree of supercooling takes the product below the glass transition of the 5% w/w solution and results in no ice but a purely amorphous, glassy solid.</a:t>
            </a:r>
          </a:p>
        </p:txBody>
      </p:sp>
    </p:spTree>
    <p:extLst>
      <p:ext uri="{BB962C8B-B14F-4D97-AF65-F5344CB8AC3E}">
        <p14:creationId xmlns:p14="http://schemas.microsoft.com/office/powerpoint/2010/main" val="331499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7E7F4B-9C8A-4372-82B1-F2F857858CC6}"/>
              </a:ext>
            </a:extLst>
          </p:cNvPr>
          <p:cNvSpPr txBox="1"/>
          <p:nvPr/>
        </p:nvSpPr>
        <p:spPr>
          <a:xfrm>
            <a:off x="2105745" y="967154"/>
            <a:ext cx="569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Maximum width of figure for book chapter format is 13 cm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F49B96-BEA5-40E2-AD16-2F8626BB9AEE}"/>
              </a:ext>
            </a:extLst>
          </p:cNvPr>
          <p:cNvSpPr/>
          <p:nvPr/>
        </p:nvSpPr>
        <p:spPr>
          <a:xfrm>
            <a:off x="2874593" y="1884459"/>
            <a:ext cx="4680000" cy="3481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6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7E7F4B-9C8A-4372-82B1-F2F857858CC6}"/>
              </a:ext>
            </a:extLst>
          </p:cNvPr>
          <p:cNvSpPr txBox="1"/>
          <p:nvPr/>
        </p:nvSpPr>
        <p:spPr>
          <a:xfrm>
            <a:off x="1983511" y="72548"/>
            <a:ext cx="569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Maximum width of figure for book chapter format is 13 cm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9DD046F-7D75-47A5-811F-A59A53D615D6}"/>
              </a:ext>
            </a:extLst>
          </p:cNvPr>
          <p:cNvSpPr txBox="1"/>
          <p:nvPr/>
        </p:nvSpPr>
        <p:spPr>
          <a:xfrm>
            <a:off x="6739485" y="2096192"/>
            <a:ext cx="221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Fig. 7 from </a:t>
            </a:r>
            <a:r>
              <a:rPr lang="en-GB" dirty="0" err="1"/>
              <a:t>Roos</a:t>
            </a:r>
            <a:r>
              <a:rPr lang="en-GB" dirty="0"/>
              <a:t> 1991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A5E70DD-142A-45D4-9EA0-9A8819ECCCEB}"/>
                  </a:ext>
                </a:extLst>
              </p:cNvPr>
              <p:cNvSpPr txBox="1"/>
              <p:nvPr/>
            </p:nvSpPr>
            <p:spPr>
              <a:xfrm>
                <a:off x="822290" y="4647572"/>
                <a:ext cx="8646662" cy="1277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The glass transition curve (in </a:t>
                </a:r>
                <a:r>
                  <a:rPr lang="en-GB" sz="1100" dirty="0">
                    <a:latin typeface="Garamond" panose="02020404030301010803" pitchFamily="18" charset="0"/>
                  </a:rPr>
                  <a:t>blue) is generated from the Gordon Taylor equation (</a:t>
                </a:r>
                <a:r>
                  <a:rPr lang="en-GB" sz="1100" dirty="0" err="1">
                    <a:latin typeface="Garamond" panose="02020404030301010803" pitchFamily="18" charset="0"/>
                  </a:rPr>
                  <a:t>eqn</a:t>
                </a:r>
                <a:r>
                  <a:rPr lang="en-GB" sz="1100" dirty="0">
                    <a:latin typeface="Garamond" panose="02020404030301010803" pitchFamily="18" charset="0"/>
                  </a:rPr>
                  <a:t> 1) with values for the glass transitions 100% (dry) amorphous sucrose and 100% amorphous water of – 6 °C and – 135 °C taken from </a:t>
                </a:r>
                <a:r>
                  <a:rPr lang="en-GB" sz="1100" dirty="0" err="1">
                    <a:latin typeface="Garamond" panose="02020404030301010803" pitchFamily="18" charset="0"/>
                  </a:rPr>
                  <a:t>Roos</a:t>
                </a:r>
                <a:r>
                  <a:rPr lang="en-GB" sz="1100" dirty="0">
                    <a:latin typeface="Garamond" panose="02020404030301010803" pitchFamily="18" charset="0"/>
                  </a:rPr>
                  <a:t> and Karel (1991) and Johari et al., 1987, respectively</a:t>
                </a:r>
              </a:p>
              <a:p>
                <a:endParaRPr lang="en-GB" sz="1100" dirty="0">
                  <a:latin typeface="Garamond" panose="02020404030301010803" pitchFamily="18" charset="0"/>
                </a:endParaRPr>
              </a:p>
              <a:p>
                <a:r>
                  <a:rPr lang="en-GB" sz="1100" dirty="0">
                    <a:latin typeface="Garamond" panose="02020404030301010803" pitchFamily="18" charset="0"/>
                  </a:rPr>
                  <a:t> (Johari, G.P., </a:t>
                </a:r>
                <a:r>
                  <a:rPr lang="en-GB" sz="1100" dirty="0" err="1">
                    <a:latin typeface="Garamond" panose="02020404030301010803" pitchFamily="18" charset="0"/>
                  </a:rPr>
                  <a:t>Hallbrucker</a:t>
                </a:r>
                <a:r>
                  <a:rPr lang="en-GB" sz="1100" dirty="0">
                    <a:latin typeface="Garamond" panose="02020404030301010803" pitchFamily="18" charset="0"/>
                  </a:rPr>
                  <a:t>, A. &amp; Mayer, E. (1987). The glass-liquid transition of hyper-quenched water. Nature, 330, 552-553)</a:t>
                </a:r>
              </a:p>
              <a:p>
                <a:endParaRPr lang="en-GB" sz="1100" dirty="0">
                  <a:latin typeface="Garamond" panose="02020404030301010803" pitchFamily="18" charset="0"/>
                </a:endParaRPr>
              </a:p>
              <a:p>
                <a:r>
                  <a:rPr lang="en-GB" sz="1100" dirty="0">
                    <a:latin typeface="Garamond" panose="02020404030301010803" pitchFamily="18" charset="0"/>
                  </a:rPr>
                  <a:t> </a:t>
                </a:r>
                <a:r>
                  <a:rPr lang="en-GB" sz="11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The symbol ′ (i.e., prime) is used to indicate the maximally concentrated solution</a:t>
                </a:r>
                <a:r>
                  <a:rPr lang="en-GB" sz="1100" dirty="0">
                    <a:latin typeface="Garamond" panose="02020404030301010803" pitchFamily="18" charset="0"/>
                  </a:rPr>
                  <a:t> that is obtained on slow freezing; </a:t>
                </a:r>
                <a:r>
                  <a:rPr lang="en-GB" sz="11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which has a concentration of 80% w/w sucrose and </a:t>
                </a:r>
                <a:r>
                  <a:rPr lang="en-GB" sz="1100" dirty="0">
                    <a:latin typeface="Garamond" panose="02020404030301010803" pitchFamily="18" charset="0"/>
                  </a:rPr>
                  <a:t>a </a:t>
                </a:r>
                <a:r>
                  <a:rPr lang="en-GB" sz="11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glass transition at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11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46 °C. The melting point of ice, if it where kinetically possible to form would be</a:t>
                </a:r>
                <a:r>
                  <a:rPr lang="en-GB" sz="1100" dirty="0">
                    <a:latin typeface="Garamond" panose="02020404030301010803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1100" dirty="0">
                    <a:latin typeface="Garamond" panose="02020404030301010803" pitchFamily="18" charset="0"/>
                  </a:rPr>
                  <a:t>34 ° C </a:t>
                </a:r>
                <a:r>
                  <a:rPr lang="en-GB" sz="1100" b="1" dirty="0">
                    <a:latin typeface="Garamond" panose="02020404030301010803" pitchFamily="18" charset="0"/>
                  </a:rPr>
                  <a:t>Bellows &amp; King (1973)</a:t>
                </a:r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A5E70DD-142A-45D4-9EA0-9A8819ECC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290" y="4647572"/>
                <a:ext cx="8646662" cy="1277273"/>
              </a:xfrm>
              <a:prstGeom prst="rect">
                <a:avLst/>
              </a:prstGeom>
              <a:blipFill>
                <a:blip r:embed="rId2"/>
                <a:stretch>
                  <a:fillRect t="-476" b="-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7" name="Picture 196">
            <a:extLst>
              <a:ext uri="{FF2B5EF4-FFF2-40B4-BE49-F238E27FC236}">
                <a16:creationId xmlns:a16="http://schemas.microsoft.com/office/drawing/2014/main" id="{AEB876A5-F309-450A-AA8D-EE265FC57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040" y="736233"/>
            <a:ext cx="3595449" cy="327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563285-30F6-48B8-9ABD-DB4A10F5F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090" y="1226256"/>
            <a:ext cx="4767485" cy="34079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38CE47-1158-4068-848C-B0AC56720BF8}"/>
              </a:ext>
            </a:extLst>
          </p:cNvPr>
          <p:cNvSpPr txBox="1"/>
          <p:nvPr/>
        </p:nvSpPr>
        <p:spPr>
          <a:xfrm>
            <a:off x="2788412" y="5090484"/>
            <a:ext cx="41035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Original from </a:t>
            </a:r>
            <a:r>
              <a:rPr lang="en-GB" sz="1200" dirty="0" err="1"/>
              <a:t>Roos</a:t>
            </a:r>
            <a:r>
              <a:rPr lang="en-GB" sz="1200" dirty="0"/>
              <a:t> 1991</a:t>
            </a:r>
          </a:p>
          <a:p>
            <a:pPr algn="ctr"/>
            <a:r>
              <a:rPr lang="en-GB" sz="1200" dirty="0"/>
              <a:t>https://onlinelibrary.wiley.com/doi/abs/10.1111/j.1365-2621.1991.tb08029.x</a:t>
            </a:r>
          </a:p>
        </p:txBody>
      </p:sp>
    </p:spTree>
    <p:extLst>
      <p:ext uri="{BB962C8B-B14F-4D97-AF65-F5344CB8AC3E}">
        <p14:creationId xmlns:p14="http://schemas.microsoft.com/office/powerpoint/2010/main" val="735583150"/>
      </p:ext>
    </p:extLst>
  </p:cSld>
  <p:clrMapOvr>
    <a:masterClrMapping/>
  </p:clrMapOvr>
</p:sld>
</file>

<file path=ppt/theme/theme1.xml><?xml version="1.0" encoding="utf-8"?>
<a:theme xmlns:a="http://schemas.openxmlformats.org/drawingml/2006/main" name="13_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E218F"/>
      </a:hlink>
      <a:folHlink>
        <a:srgbClr val="3E21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4_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E218F"/>
      </a:hlink>
      <a:folHlink>
        <a:srgbClr val="3E21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484</Words>
  <Application>Microsoft Office PowerPoint</Application>
  <PresentationFormat>A4 Paper (210x297 mm)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Courier New</vt:lpstr>
      <vt:lpstr>Garamond</vt:lpstr>
      <vt:lpstr>Verdana</vt:lpstr>
      <vt:lpstr>Wingdings</vt:lpstr>
      <vt:lpstr>13_Blank Presentation</vt:lpstr>
      <vt:lpstr>Office Theme</vt:lpstr>
      <vt:lpstr>14_Blank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Smith</dc:creator>
  <cp:lastModifiedBy>Geoff Smith</cp:lastModifiedBy>
  <cp:revision>5</cp:revision>
  <dcterms:created xsi:type="dcterms:W3CDTF">2021-05-19T14:26:41Z</dcterms:created>
  <dcterms:modified xsi:type="dcterms:W3CDTF">2023-02-21T15:27:50Z</dcterms:modified>
</cp:coreProperties>
</file>