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ff Smith" userId="1646d3af-ca85-4954-8ccc-36d73e23c818" providerId="ADAL" clId="{3826CA44-B625-497F-B9B0-3349126895FF}"/>
    <pc:docChg chg="undo custSel delSld modSld">
      <pc:chgData name="Geoff Smith" userId="1646d3af-ca85-4954-8ccc-36d73e23c818" providerId="ADAL" clId="{3826CA44-B625-497F-B9B0-3349126895FF}" dt="2023-02-22T16:00:48.758" v="132" actId="1076"/>
      <pc:docMkLst>
        <pc:docMk/>
      </pc:docMkLst>
      <pc:sldChg chg="delSp modSp mod">
        <pc:chgData name="Geoff Smith" userId="1646d3af-ca85-4954-8ccc-36d73e23c818" providerId="ADAL" clId="{3826CA44-B625-497F-B9B0-3349126895FF}" dt="2023-02-22T16:00:21.004" v="129" actId="1038"/>
        <pc:sldMkLst>
          <pc:docMk/>
          <pc:sldMk cId="783356695" sldId="257"/>
        </pc:sldMkLst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8" creationId="{F3717694-8A94-4BC1-9D41-24D5DC8F14E1}"/>
          </ac:spMkLst>
        </pc:spChg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11" creationId="{4A006046-AD2C-4330-86AE-C774ADE475D9}"/>
          </ac:spMkLst>
        </pc:spChg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60" creationId="{E6A05593-DF18-46A5-94F3-455E68CC7890}"/>
          </ac:spMkLst>
        </pc:spChg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61" creationId="{25CFFD93-9051-42BF-B45F-CB309C688EF9}"/>
          </ac:spMkLst>
        </pc:spChg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67" creationId="{9CF0DDAF-82B0-4425-9DA9-9C19E95930FC}"/>
          </ac:spMkLst>
        </pc:spChg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69" creationId="{5E6B1727-DA3F-4567-B074-F9E18A8F9720}"/>
          </ac:spMkLst>
        </pc:spChg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97" creationId="{F8F440CF-23AC-463F-AEE8-F179FEC3AB78}"/>
          </ac:spMkLst>
        </pc:spChg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100" creationId="{F1181EF9-5D15-48B0-B30A-F962F5AD1422}"/>
          </ac:spMkLst>
        </pc:spChg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101" creationId="{578E213B-1AF5-4765-87C6-33CAB16D73CF}"/>
          </ac:spMkLst>
        </pc:spChg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103" creationId="{BAEAEA06-FDC6-4D41-BC27-34EDBE7FB46D}"/>
          </ac:spMkLst>
        </pc:spChg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148" creationId="{8F8F5BA1-7CA4-41FA-A54E-44FCB7259CE6}"/>
          </ac:spMkLst>
        </pc:spChg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149" creationId="{87433596-1854-4E56-B637-B31A964186AF}"/>
          </ac:spMkLst>
        </pc:spChg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156" creationId="{CECE911D-DED4-4522-9A33-4FF0AE5E2285}"/>
          </ac:spMkLst>
        </pc:spChg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160" creationId="{00F44CE6-A61E-497E-861C-4A1667C81332}"/>
          </ac:spMkLst>
        </pc:spChg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161" creationId="{371966BA-1AC7-4369-AA06-726003F65BA5}"/>
          </ac:spMkLst>
        </pc:spChg>
        <pc:spChg chg="mod">
          <ac:chgData name="Geoff Smith" userId="1646d3af-ca85-4954-8ccc-36d73e23c818" providerId="ADAL" clId="{3826CA44-B625-497F-B9B0-3349126895FF}" dt="2023-02-22T16:00:21.004" v="129" actId="1038"/>
          <ac:spMkLst>
            <pc:docMk/>
            <pc:sldMk cId="783356695" sldId="257"/>
            <ac:spMk id="162" creationId="{FF9C85B2-91AC-497E-A613-C5382A369CB8}"/>
          </ac:spMkLst>
        </pc:spChg>
        <pc:grpChg chg="mod">
          <ac:chgData name="Geoff Smith" userId="1646d3af-ca85-4954-8ccc-36d73e23c818" providerId="ADAL" clId="{3826CA44-B625-497F-B9B0-3349126895FF}" dt="2023-02-22T16:00:21.004" v="129" actId="1038"/>
          <ac:grpSpMkLst>
            <pc:docMk/>
            <pc:sldMk cId="783356695" sldId="257"/>
            <ac:grpSpMk id="4" creationId="{F0585255-C461-4D10-9A68-B297866968C7}"/>
          </ac:grpSpMkLst>
        </pc:grpChg>
        <pc:grpChg chg="mod">
          <ac:chgData name="Geoff Smith" userId="1646d3af-ca85-4954-8ccc-36d73e23c818" providerId="ADAL" clId="{3826CA44-B625-497F-B9B0-3349126895FF}" dt="2023-02-22T16:00:21.004" v="129" actId="1038"/>
          <ac:grpSpMkLst>
            <pc:docMk/>
            <pc:sldMk cId="783356695" sldId="257"/>
            <ac:grpSpMk id="159" creationId="{FAE4CB62-F0B5-43D1-BC29-58EBB320CA19}"/>
          </ac:grpSpMkLst>
        </pc:grpChg>
        <pc:picChg chg="del mod">
          <ac:chgData name="Geoff Smith" userId="1646d3af-ca85-4954-8ccc-36d73e23c818" providerId="ADAL" clId="{3826CA44-B625-497F-B9B0-3349126895FF}" dt="2023-02-22T16:00:15.663" v="69" actId="478"/>
          <ac:picMkLst>
            <pc:docMk/>
            <pc:sldMk cId="783356695" sldId="257"/>
            <ac:picMk id="7" creationId="{243E904F-305D-4273-94A4-C7B41B952FA4}"/>
          </ac:picMkLst>
        </pc:pic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57" creationId="{6DC55D6C-F1CD-44A8-86EF-F99894F7693A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58" creationId="{6C7DBE80-E339-45BA-91B0-A04E4071D85A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62" creationId="{845AD097-E176-4809-9BB3-E40FD5DF3609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63" creationId="{A7F9DD37-30A7-4617-BC8D-93E8BDBD64EF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64" creationId="{5E9F3392-08BA-47C4-9DD1-3889A09CA64A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65" creationId="{013D33B1-321B-4788-A771-9578AB7670A3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66" creationId="{5DC5A3E6-EC43-4B0C-B0D5-DE9B7C444B07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68" creationId="{3D644EEB-EE8D-49EB-9353-757FF486939D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71" creationId="{4A40E37A-29C0-457A-8ACD-6DE5F9B1438E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75" creationId="{3072C5F6-1263-45EF-A2A2-A00A8D3AC45D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76" creationId="{24A6E657-9505-4902-B166-21D77A226251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98" creationId="{40F46E73-6058-4B28-B375-3F86B38F7ED5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99" creationId="{05C0B1E4-66E0-4231-AEE9-4B9246C5624E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02" creationId="{54233A44-5A79-4BAA-B4C6-AD0EB43F672E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04" creationId="{A0CDFFE1-39EC-43F3-ADE2-EF47B7B797D0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05" creationId="{521394C5-6B0B-4B6B-9F8F-1D9C545D632F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08" creationId="{23D62AFA-D340-4FB8-BD76-F6ECBE16512F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10" creationId="{19C30EC3-8991-4F40-877F-328E3711FC46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12" creationId="{1DBD9913-A1E3-45E6-84F5-DD0B3E0E9DB7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15" creationId="{D19C2D45-7A27-4811-AA07-A69ED2A673A7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17" creationId="{C5B3ED32-9349-4E22-BD38-E66795440A22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20" creationId="{65D2A508-090C-4667-9A01-1C682B6AA64D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22" creationId="{7DCA7209-A778-44E3-BA42-931B7CCE2F9B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27" creationId="{A07CB442-7EBB-48C3-9550-50409410645A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29" creationId="{9E5B5C56-6E8A-4F17-9325-9AF207D8FAFF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32" creationId="{A97C2E21-2E13-48F2-94CA-BA19423C8DBC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36" creationId="{A6B9FBAA-0453-455E-B329-F850740F361D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38" creationId="{E14CF0AF-5F76-4811-9078-F3534DCA5AB4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40" creationId="{8F3EC8CF-BCCD-4A6D-9271-E04212CF962B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42" creationId="{06FC5E9C-DB8C-4662-9EB6-0D7AD7205A52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43" creationId="{29413C55-220B-4B57-AF19-F74C6CB365EF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53" creationId="{5E31E392-94F6-4CA6-BBA5-42CA86C4583F}"/>
          </ac:cxnSpMkLst>
        </pc:cxnChg>
        <pc:cxnChg chg="mod">
          <ac:chgData name="Geoff Smith" userId="1646d3af-ca85-4954-8ccc-36d73e23c818" providerId="ADAL" clId="{3826CA44-B625-497F-B9B0-3349126895FF}" dt="2023-02-22T16:00:21.004" v="129" actId="1038"/>
          <ac:cxnSpMkLst>
            <pc:docMk/>
            <pc:sldMk cId="783356695" sldId="257"/>
            <ac:cxnSpMk id="155" creationId="{BD0695B1-D6D5-4FAA-9366-953D3263FBE3}"/>
          </ac:cxnSpMkLst>
        </pc:cxnChg>
      </pc:sldChg>
      <pc:sldChg chg="delSp modSp mod">
        <pc:chgData name="Geoff Smith" userId="1646d3af-ca85-4954-8ccc-36d73e23c818" providerId="ADAL" clId="{3826CA44-B625-497F-B9B0-3349126895FF}" dt="2023-02-22T16:00:10.792" v="68" actId="1038"/>
        <pc:sldMkLst>
          <pc:docMk/>
          <pc:sldMk cId="2461896678" sldId="258"/>
        </pc:sldMkLst>
        <pc:spChg chg="del">
          <ac:chgData name="Geoff Smith" userId="1646d3af-ca85-4954-8ccc-36d73e23c818" providerId="ADAL" clId="{3826CA44-B625-497F-B9B0-3349126895FF}" dt="2023-02-22T16:00:04.944" v="8" actId="478"/>
          <ac:spMkLst>
            <pc:docMk/>
            <pc:sldMk cId="2461896678" sldId="258"/>
            <ac:spMk id="8" creationId="{BE893C53-20A5-4F4E-94EE-72FAA76CA72A}"/>
          </ac:spMkLst>
        </pc:spChg>
        <pc:spChg chg="mod">
          <ac:chgData name="Geoff Smith" userId="1646d3af-ca85-4954-8ccc-36d73e23c818" providerId="ADAL" clId="{3826CA44-B625-497F-B9B0-3349126895FF}" dt="2023-02-22T16:00:10.792" v="68" actId="1038"/>
          <ac:spMkLst>
            <pc:docMk/>
            <pc:sldMk cId="2461896678" sldId="258"/>
            <ac:spMk id="107" creationId="{5FE327A6-7BA2-42E1-9D9E-5C8D70088459}"/>
          </ac:spMkLst>
        </pc:spChg>
        <pc:spChg chg="mod">
          <ac:chgData name="Geoff Smith" userId="1646d3af-ca85-4954-8ccc-36d73e23c818" providerId="ADAL" clId="{3826CA44-B625-497F-B9B0-3349126895FF}" dt="2023-02-22T16:00:10.792" v="68" actId="1038"/>
          <ac:spMkLst>
            <pc:docMk/>
            <pc:sldMk cId="2461896678" sldId="258"/>
            <ac:spMk id="109" creationId="{600A46B7-7682-4FA7-B65C-7BB9F729C43F}"/>
          </ac:spMkLst>
        </pc:spChg>
        <pc:spChg chg="mod">
          <ac:chgData name="Geoff Smith" userId="1646d3af-ca85-4954-8ccc-36d73e23c818" providerId="ADAL" clId="{3826CA44-B625-497F-B9B0-3349126895FF}" dt="2023-02-22T16:00:10.792" v="68" actId="1038"/>
          <ac:spMkLst>
            <pc:docMk/>
            <pc:sldMk cId="2461896678" sldId="258"/>
            <ac:spMk id="138" creationId="{41F95CAC-7407-41FE-A572-AE7EBACD7638}"/>
          </ac:spMkLst>
        </pc:spChg>
        <pc:grpChg chg="mod">
          <ac:chgData name="Geoff Smith" userId="1646d3af-ca85-4954-8ccc-36d73e23c818" providerId="ADAL" clId="{3826CA44-B625-497F-B9B0-3349126895FF}" dt="2023-02-22T16:00:10.792" v="68" actId="1038"/>
          <ac:grpSpMkLst>
            <pc:docMk/>
            <pc:sldMk cId="2461896678" sldId="258"/>
            <ac:grpSpMk id="110" creationId="{810CCC73-B52E-4621-AC0C-C87614E81E99}"/>
          </ac:grpSpMkLst>
        </pc:grpChg>
        <pc:picChg chg="del">
          <ac:chgData name="Geoff Smith" userId="1646d3af-ca85-4954-8ccc-36d73e23c818" providerId="ADAL" clId="{3826CA44-B625-497F-B9B0-3349126895FF}" dt="2023-02-22T16:00:02.271" v="7" actId="478"/>
          <ac:picMkLst>
            <pc:docMk/>
            <pc:sldMk cId="2461896678" sldId="258"/>
            <ac:picMk id="9" creationId="{83D29B28-956E-4446-8D5A-1A2D2CEA02DC}"/>
          </ac:picMkLst>
        </pc:pic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2" creationId="{63C79274-FDEA-4113-8E79-B98088E4F414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49" creationId="{FED166F1-BE30-4A8E-BFE4-C137420C192D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50" creationId="{0A036A72-75F5-4200-99C2-13713F711CB4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54" creationId="{6B4C7DB4-1122-4EC6-AC78-8E6C6B6EFB20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55" creationId="{F8F282C6-9AE2-4E6E-8FD6-2FED0FB2E570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58" creationId="{D677C132-CB9E-4124-8F88-6FDF5AC28E2F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62" creationId="{C1F368A7-FDD9-4E0D-A7D4-398C851BF6F3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65" creationId="{30ACF0CB-D6CA-4A4B-9C6C-1B222D52B321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67" creationId="{28F02D9C-75F7-403F-9B89-64E518EE6D24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69" creationId="{4470F900-E13E-4520-A5F6-F6CC4CB0392C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73" creationId="{87BFE3BA-AA38-43A8-A549-EE4EC8881257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75" creationId="{8781C09E-40D3-4B50-ADE3-156565F80E84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78" creationId="{0F2531E3-29E9-4B36-81EC-99152175403D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79" creationId="{B0E53CCE-DBEE-4DF8-A781-A09330C27504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81" creationId="{C89E68B5-7590-4969-AB76-42CE15502A92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83" creationId="{90FE04CB-B49C-4EF9-9EC1-10CE49DB732D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86" creationId="{D3F86262-0CF1-4F0E-A194-54E9E215220B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88" creationId="{546C1FD8-8354-4923-9645-946D8523B869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91" creationId="{AA9F2F2C-FC12-4E09-8950-659743A12DDA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94" creationId="{B5EF7CA5-B141-4F8F-98E4-B0E26C4F4F64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96" creationId="{053DE03A-B354-4250-88DA-868DE40BF81F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99" creationId="{A048E740-0675-49EB-A14D-FA8111FC56A7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01" creationId="{05E9414E-E26E-46A6-873D-A7DC67FEB2C7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04" creationId="{14EA39E8-B710-41DC-B935-817532F49DA3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12" creationId="{23CB674F-3B12-404C-8597-D3FC8274177B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15" creationId="{E7243721-43EF-414A-8A4F-2ECD37085CD1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17" creationId="{1321DCB5-DAB9-47CA-8492-4E57B1FDF031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18" creationId="{F1109B2E-8CAD-4281-B3AB-6DDA8DEF9B67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19" creationId="{59657389-E197-422C-9BA5-1B4FEDA3AF57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20" creationId="{BF9C7528-1938-4B95-9548-95396F746CFB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21" creationId="{52CECF88-6DC1-4D17-B7B9-D89C5CB33516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22" creationId="{169660B8-91F0-4893-9600-3D7056B41835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23" creationId="{324EC006-1A37-41A5-8BA5-C84CBB8CD266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29" creationId="{5ABBD010-573E-4D8F-BFE6-7661EE796E64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30" creationId="{63265C76-270A-4537-96CE-1ACE67662A59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33" creationId="{A0D48C7D-D4CB-4D97-8DAC-6635D256F655}"/>
          </ac:cxnSpMkLst>
        </pc:cxnChg>
        <pc:cxnChg chg="mod">
          <ac:chgData name="Geoff Smith" userId="1646d3af-ca85-4954-8ccc-36d73e23c818" providerId="ADAL" clId="{3826CA44-B625-497F-B9B0-3349126895FF}" dt="2023-02-22T16:00:10.792" v="68" actId="1038"/>
          <ac:cxnSpMkLst>
            <pc:docMk/>
            <pc:sldMk cId="2461896678" sldId="258"/>
            <ac:cxnSpMk id="134" creationId="{3414CC0E-4136-463C-96F0-7E1070435C83}"/>
          </ac:cxnSpMkLst>
        </pc:cxnChg>
      </pc:sldChg>
      <pc:sldChg chg="del">
        <pc:chgData name="Geoff Smith" userId="1646d3af-ca85-4954-8ccc-36d73e23c818" providerId="ADAL" clId="{3826CA44-B625-497F-B9B0-3349126895FF}" dt="2023-02-22T16:00:30.848" v="130" actId="47"/>
        <pc:sldMkLst>
          <pc:docMk/>
          <pc:sldMk cId="2912169876" sldId="259"/>
        </pc:sldMkLst>
      </pc:sldChg>
      <pc:sldChg chg="addSp delSp modSp mod">
        <pc:chgData name="Geoff Smith" userId="1646d3af-ca85-4954-8ccc-36d73e23c818" providerId="ADAL" clId="{3826CA44-B625-497F-B9B0-3349126895FF}" dt="2023-02-22T15:59:51.720" v="6" actId="1038"/>
        <pc:sldMkLst>
          <pc:docMk/>
          <pc:sldMk cId="1051194557" sldId="263"/>
        </pc:sldMkLst>
        <pc:cxnChg chg="mod">
          <ac:chgData name="Geoff Smith" userId="1646d3af-ca85-4954-8ccc-36d73e23c818" providerId="ADAL" clId="{3826CA44-B625-497F-B9B0-3349126895FF}" dt="2023-02-22T15:59:51.720" v="6" actId="1038"/>
          <ac:cxnSpMkLst>
            <pc:docMk/>
            <pc:sldMk cId="1051194557" sldId="263"/>
            <ac:cxnSpMk id="113" creationId="{4D3AEDAE-AE83-4A44-89FB-8A65358D2793}"/>
          </ac:cxnSpMkLst>
        </pc:cxnChg>
        <pc:cxnChg chg="add del mod">
          <ac:chgData name="Geoff Smith" userId="1646d3af-ca85-4954-8ccc-36d73e23c818" providerId="ADAL" clId="{3826CA44-B625-497F-B9B0-3349126895FF}" dt="2023-02-22T15:59:51.720" v="6" actId="1038"/>
          <ac:cxnSpMkLst>
            <pc:docMk/>
            <pc:sldMk cId="1051194557" sldId="263"/>
            <ac:cxnSpMk id="131" creationId="{3425DDFC-E51F-4A91-B51E-2FDF2ACEE0BE}"/>
          </ac:cxnSpMkLst>
        </pc:cxnChg>
      </pc:sldChg>
      <pc:sldChg chg="delSp modSp mod">
        <pc:chgData name="Geoff Smith" userId="1646d3af-ca85-4954-8ccc-36d73e23c818" providerId="ADAL" clId="{3826CA44-B625-497F-B9B0-3349126895FF}" dt="2023-02-22T16:00:48.758" v="132" actId="1076"/>
        <pc:sldMkLst>
          <pc:docMk/>
          <pc:sldMk cId="3710062970" sldId="264"/>
        </pc:sldMkLst>
        <pc:graphicFrameChg chg="mod">
          <ac:chgData name="Geoff Smith" userId="1646d3af-ca85-4954-8ccc-36d73e23c818" providerId="ADAL" clId="{3826CA44-B625-497F-B9B0-3349126895FF}" dt="2023-02-22T16:00:48.758" v="132" actId="1076"/>
          <ac:graphicFrameMkLst>
            <pc:docMk/>
            <pc:sldMk cId="3710062970" sldId="264"/>
            <ac:graphicFrameMk id="11" creationId="{CB8BE10E-2005-48DA-AC4F-95B80B2E3D23}"/>
          </ac:graphicFrameMkLst>
        </pc:graphicFrameChg>
        <pc:graphicFrameChg chg="del">
          <ac:chgData name="Geoff Smith" userId="1646d3af-ca85-4954-8ccc-36d73e23c818" providerId="ADAL" clId="{3826CA44-B625-497F-B9B0-3349126895FF}" dt="2023-02-22T16:00:43.371" v="131" actId="478"/>
          <ac:graphicFrameMkLst>
            <pc:docMk/>
            <pc:sldMk cId="3710062970" sldId="264"/>
            <ac:graphicFrameMk id="12" creationId="{16BE64BB-581A-4108-904A-F3A6CC96A7E6}"/>
          </ac:graphicFrameMkLst>
        </pc:graphicFrameChg>
      </pc:sldChg>
      <pc:sldChg chg="del">
        <pc:chgData name="Geoff Smith" userId="1646d3af-ca85-4954-8ccc-36d73e23c818" providerId="ADAL" clId="{3826CA44-B625-497F-B9B0-3349126895FF}" dt="2023-02-22T15:59:15.756" v="0" actId="47"/>
        <pc:sldMkLst>
          <pc:docMk/>
          <pc:sldMk cId="3439628912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B396F-4D6B-4B62-9A11-160A7340F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966A3-061B-4B8D-86D8-A93F54384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F15E3-1928-4419-A0ED-8B23FE1FC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A55-6E11-484B-BFE1-5B00EA94C8DA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81CCE-D807-48D5-B447-39C7AAC4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293E0-7645-40DC-B46B-7BF970DC1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5CE-8BDE-4A80-85EC-E370EA59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9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23B32-9E71-48A0-8E0D-AAB782DD6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01EA4-49C4-419B-BDB2-69D858678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AE5B7-9FA4-4F5B-B719-3262244E3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A55-6E11-484B-BFE1-5B00EA94C8DA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A76F4-4E8C-463D-9650-6CB83621B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95AFE-32CD-483A-8A47-52DCB9B1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5CE-8BDE-4A80-85EC-E370EA59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2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5E11A-C4E6-4A4A-AC7B-FC1383BF31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F56621-4CB5-457C-A8E0-44E943954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64028-40FE-4563-A17D-DD51DBEF5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A55-6E11-484B-BFE1-5B00EA94C8DA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AE2FE-E40A-4DF6-9D5E-7E67AA53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70D24-ED2A-493E-BEF6-E529557D5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5CE-8BDE-4A80-85EC-E370EA59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0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D8CC-89BB-4473-9BD6-B83C1FE71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D5BC8-4B9A-4163-9A86-CD77D61B8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A667C-9AD8-4A5D-BECC-D449E8EA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A55-6E11-484B-BFE1-5B00EA94C8DA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D616F-1440-4D36-9371-6588D9D2E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E1E1-D6EA-46B7-825B-834AB2754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5CE-8BDE-4A80-85EC-E370EA59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4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1570B-D566-4B45-9ECE-3C888C287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B3765-945E-4758-8FA1-C694993BF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12B26-C682-422D-9638-B4B2DA119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A55-6E11-484B-BFE1-5B00EA94C8DA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47B6E-E2C6-40ED-BA86-3CA24360A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FC0F7-C14E-45A2-87DF-C70977A88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5CE-8BDE-4A80-85EC-E370EA59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18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2208-0F3D-4929-A23B-7267E1985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A733C-642C-4790-986D-637F8BB1C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F4F7D-8D8C-4B9D-9A32-185570AD0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3253F-B780-47DB-8FED-C1DC57175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A55-6E11-484B-BFE1-5B00EA94C8DA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906A0-AFEE-4AA2-A0F9-78D9513E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F3419-F600-4F05-AE8A-72D2C67A5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5CE-8BDE-4A80-85EC-E370EA59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8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E0E6B-ADE6-484C-A643-D2DD103F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B31CC-1D16-45D3-A1BD-78E5CE0B7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37DBC-F846-4F85-8570-FF05213AC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E936DE-7D9F-4D46-A44E-C7C463931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160191-4EDE-4382-921E-875CC9AF3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F288BB-7BCA-4EE1-A04D-35FBC0209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A55-6E11-484B-BFE1-5B00EA94C8DA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FCE236-D542-4054-9A0D-7B049CE18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DF73C7-25C2-4BB5-BDE2-C8F0B53DA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5CE-8BDE-4A80-85EC-E370EA59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41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E484-0811-4CB2-975B-EE22FF2DD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2346B0-B0A6-43AF-B7A7-A5AB0038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A55-6E11-484B-BFE1-5B00EA94C8DA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1AB8A-ACB7-4A03-A4D0-12591997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D7D96-AF4E-4481-B2F6-D10F2068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5CE-8BDE-4A80-85EC-E370EA59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2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A13D8C-C8CE-4CDA-8E6C-E12E9036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A55-6E11-484B-BFE1-5B00EA94C8DA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E74C7A-F5D7-41B6-84EE-C2AE4AA29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1040D-93D5-4AFF-97C8-DB1372CB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5CE-8BDE-4A80-85EC-E370EA59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93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B8849-2CF2-4CE6-AC11-A194C34FD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1CF35-BDD4-4910-A911-D203706C4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DF37B-D976-418D-A4DA-45573EE03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1F8E3-07EE-4FF5-A1B6-8B5532C88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A55-6E11-484B-BFE1-5B00EA94C8DA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6E638-C9C4-4111-8AF5-86955017C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7C290-B485-469B-A579-D72F22426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5CE-8BDE-4A80-85EC-E370EA59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18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FCDC8-418A-4C8C-AD8B-BE9629BE0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6366B4-87F2-4389-82DF-43D089A6E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D3C7E-0268-467F-80AE-86A4CA63F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E21B1-71E1-4AC9-BC61-1A28CFAB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9A55-6E11-484B-BFE1-5B00EA94C8DA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2D4DC-7446-42F3-95A3-92F0A63D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2949A-8933-4CCD-B0FE-179457793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5CE-8BDE-4A80-85EC-E370EA59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21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452BC-C7DE-4DAA-88B3-63072F29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0861F-C471-4BF8-B765-1B03C5376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19518-CC1C-485D-ADB9-207E3382B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19A55-6E11-484B-BFE1-5B00EA94C8DA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12D1F-D7EB-4874-AE02-70319C8296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1E517-E498-47A6-8667-34644DFEB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A45CE-8BDE-4A80-85EC-E370EA591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60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DC55D6C-F1CD-44A8-86EF-F99894F7693A}"/>
              </a:ext>
            </a:extLst>
          </p:cNvPr>
          <p:cNvCxnSpPr>
            <a:cxnSpLocks/>
          </p:cNvCxnSpPr>
          <p:nvPr/>
        </p:nvCxnSpPr>
        <p:spPr>
          <a:xfrm flipV="1">
            <a:off x="7400331" y="1997871"/>
            <a:ext cx="1080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1DAA6EE-A907-4388-8758-74BB44FACECA}"/>
              </a:ext>
            </a:extLst>
          </p:cNvPr>
          <p:cNvCxnSpPr>
            <a:cxnSpLocks/>
          </p:cNvCxnSpPr>
          <p:nvPr/>
        </p:nvCxnSpPr>
        <p:spPr>
          <a:xfrm flipV="1">
            <a:off x="10586032" y="3383785"/>
            <a:ext cx="843542" cy="15062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4A40E37A-29C0-457A-8ACD-6DE5F9B1438E}"/>
              </a:ext>
            </a:extLst>
          </p:cNvPr>
          <p:cNvCxnSpPr>
            <a:cxnSpLocks/>
          </p:cNvCxnSpPr>
          <p:nvPr/>
        </p:nvCxnSpPr>
        <p:spPr>
          <a:xfrm>
            <a:off x="8783409" y="766408"/>
            <a:ext cx="0" cy="428911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C7DBE80-E339-45BA-91B0-A04E4071D85A}"/>
              </a:ext>
            </a:extLst>
          </p:cNvPr>
          <p:cNvCxnSpPr/>
          <p:nvPr/>
        </p:nvCxnSpPr>
        <p:spPr>
          <a:xfrm flipV="1">
            <a:off x="6810241" y="811784"/>
            <a:ext cx="0" cy="797815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E6A05593-DF18-46A5-94F3-455E68CC7890}"/>
              </a:ext>
            </a:extLst>
          </p:cNvPr>
          <p:cNvSpPr/>
          <p:nvPr/>
        </p:nvSpPr>
        <p:spPr>
          <a:xfrm>
            <a:off x="6999013" y="1593227"/>
            <a:ext cx="314928" cy="236855"/>
          </a:xfrm>
          <a:custGeom>
            <a:avLst/>
            <a:gdLst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44003" h="710469">
                <a:moveTo>
                  <a:pt x="0" y="0"/>
                </a:moveTo>
                <a:lnTo>
                  <a:pt x="36182" y="55917"/>
                </a:lnTo>
                <a:lnTo>
                  <a:pt x="82231" y="82230"/>
                </a:lnTo>
                <a:cubicBezTo>
                  <a:pt x="112382" y="92097"/>
                  <a:pt x="172136" y="101965"/>
                  <a:pt x="217088" y="115122"/>
                </a:cubicBezTo>
                <a:cubicBezTo>
                  <a:pt x="262041" y="128279"/>
                  <a:pt x="311927" y="145273"/>
                  <a:pt x="351946" y="161171"/>
                </a:cubicBezTo>
                <a:cubicBezTo>
                  <a:pt x="391965" y="177069"/>
                  <a:pt x="423211" y="190775"/>
                  <a:pt x="457200" y="210510"/>
                </a:cubicBezTo>
                <a:lnTo>
                  <a:pt x="559166" y="269715"/>
                </a:lnTo>
                <a:cubicBezTo>
                  <a:pt x="590414" y="290547"/>
                  <a:pt x="619468" y="315764"/>
                  <a:pt x="644685" y="335499"/>
                </a:cubicBezTo>
                <a:lnTo>
                  <a:pt x="720337" y="394705"/>
                </a:lnTo>
                <a:cubicBezTo>
                  <a:pt x="749940" y="424308"/>
                  <a:pt x="803664" y="486803"/>
                  <a:pt x="822303" y="513117"/>
                </a:cubicBezTo>
                <a:lnTo>
                  <a:pt x="878219" y="592058"/>
                </a:lnTo>
                <a:cubicBezTo>
                  <a:pt x="895213" y="616727"/>
                  <a:pt x="917690" y="644685"/>
                  <a:pt x="924268" y="661131"/>
                </a:cubicBezTo>
                <a:lnTo>
                  <a:pt x="944003" y="710469"/>
                </a:lnTo>
              </a:path>
            </a:pathLst>
          </a:cu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25CFFD93-9051-42BF-B45F-CB309C688EF9}"/>
              </a:ext>
            </a:extLst>
          </p:cNvPr>
          <p:cNvSpPr/>
          <p:nvPr/>
        </p:nvSpPr>
        <p:spPr>
          <a:xfrm>
            <a:off x="6810241" y="1609599"/>
            <a:ext cx="381060" cy="236855"/>
          </a:xfrm>
          <a:custGeom>
            <a:avLst/>
            <a:gdLst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105255 w 1144645"/>
              <a:gd name="connsiteY4" fmla="*/ 223666 h 713758"/>
              <a:gd name="connsiteX5" fmla="*/ 141436 w 1144645"/>
              <a:gd name="connsiteY5" fmla="*/ 263137 h 713758"/>
              <a:gd name="connsiteX6" fmla="*/ 174328 w 1144645"/>
              <a:gd name="connsiteY6" fmla="*/ 289450 h 713758"/>
              <a:gd name="connsiteX7" fmla="*/ 217088 w 1144645"/>
              <a:gd name="connsiteY7" fmla="*/ 312475 h 713758"/>
              <a:gd name="connsiteX8" fmla="*/ 266426 w 1144645"/>
              <a:gd name="connsiteY8" fmla="*/ 335499 h 713758"/>
              <a:gd name="connsiteX9" fmla="*/ 322343 w 1144645"/>
              <a:gd name="connsiteY9" fmla="*/ 358524 h 713758"/>
              <a:gd name="connsiteX10" fmla="*/ 381549 w 1144645"/>
              <a:gd name="connsiteY10" fmla="*/ 374970 h 713758"/>
              <a:gd name="connsiteX11" fmla="*/ 460490 w 1144645"/>
              <a:gd name="connsiteY11" fmla="*/ 381548 h 713758"/>
              <a:gd name="connsiteX12" fmla="*/ 562455 w 1144645"/>
              <a:gd name="connsiteY12" fmla="*/ 397994 h 713758"/>
              <a:gd name="connsiteX13" fmla="*/ 641396 w 1144645"/>
              <a:gd name="connsiteY13" fmla="*/ 414440 h 713758"/>
              <a:gd name="connsiteX14" fmla="*/ 723626 w 1144645"/>
              <a:gd name="connsiteY14" fmla="*/ 437465 h 713758"/>
              <a:gd name="connsiteX15" fmla="*/ 795989 w 1144645"/>
              <a:gd name="connsiteY15" fmla="*/ 460489 h 713758"/>
              <a:gd name="connsiteX16" fmla="*/ 851905 w 1144645"/>
              <a:gd name="connsiteY16" fmla="*/ 483514 h 713758"/>
              <a:gd name="connsiteX17" fmla="*/ 920979 w 1144645"/>
              <a:gd name="connsiteY17" fmla="*/ 519695 h 713758"/>
              <a:gd name="connsiteX18" fmla="*/ 983474 w 1144645"/>
              <a:gd name="connsiteY18" fmla="*/ 555876 h 713758"/>
              <a:gd name="connsiteX19" fmla="*/ 1039390 w 1144645"/>
              <a:gd name="connsiteY19" fmla="*/ 595347 h 713758"/>
              <a:gd name="connsiteX20" fmla="*/ 1085439 w 1144645"/>
              <a:gd name="connsiteY20" fmla="*/ 638107 h 713758"/>
              <a:gd name="connsiteX21" fmla="*/ 1111753 w 1144645"/>
              <a:gd name="connsiteY21" fmla="*/ 667709 h 713758"/>
              <a:gd name="connsiteX22" fmla="*/ 1131488 w 1144645"/>
              <a:gd name="connsiteY22" fmla="*/ 694023 h 713758"/>
              <a:gd name="connsiteX23" fmla="*/ 1144645 w 1144645"/>
              <a:gd name="connsiteY23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8483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8483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407862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44645" h="713758">
                <a:moveTo>
                  <a:pt x="0" y="0"/>
                </a:moveTo>
                <a:cubicBezTo>
                  <a:pt x="7675" y="26314"/>
                  <a:pt x="13705" y="53175"/>
                  <a:pt x="23025" y="78941"/>
                </a:cubicBezTo>
                <a:cubicBezTo>
                  <a:pt x="32345" y="104707"/>
                  <a:pt x="42212" y="130472"/>
                  <a:pt x="55917" y="154593"/>
                </a:cubicBezTo>
                <a:lnTo>
                  <a:pt x="105255" y="223666"/>
                </a:lnTo>
                <a:cubicBezTo>
                  <a:pt x="119508" y="241757"/>
                  <a:pt x="130472" y="254366"/>
                  <a:pt x="141436" y="263137"/>
                </a:cubicBezTo>
                <a:lnTo>
                  <a:pt x="174328" y="289450"/>
                </a:lnTo>
                <a:cubicBezTo>
                  <a:pt x="186937" y="297673"/>
                  <a:pt x="200642" y="304800"/>
                  <a:pt x="217088" y="312475"/>
                </a:cubicBezTo>
                <a:lnTo>
                  <a:pt x="266426" y="335499"/>
                </a:lnTo>
                <a:cubicBezTo>
                  <a:pt x="283968" y="343174"/>
                  <a:pt x="302608" y="353042"/>
                  <a:pt x="322343" y="358524"/>
                </a:cubicBezTo>
                <a:cubicBezTo>
                  <a:pt x="342078" y="364006"/>
                  <a:pt x="359073" y="369488"/>
                  <a:pt x="381549" y="374970"/>
                </a:cubicBezTo>
                <a:cubicBezTo>
                  <a:pt x="404025" y="380452"/>
                  <a:pt x="427050" y="385935"/>
                  <a:pt x="457201" y="391417"/>
                </a:cubicBezTo>
                <a:cubicBezTo>
                  <a:pt x="487352" y="396899"/>
                  <a:pt x="527370" y="402380"/>
                  <a:pt x="562455" y="407862"/>
                </a:cubicBezTo>
                <a:cubicBezTo>
                  <a:pt x="593154" y="411699"/>
                  <a:pt x="614534" y="409506"/>
                  <a:pt x="641396" y="414440"/>
                </a:cubicBezTo>
                <a:cubicBezTo>
                  <a:pt x="668258" y="419374"/>
                  <a:pt x="696216" y="429790"/>
                  <a:pt x="723626" y="437465"/>
                </a:cubicBezTo>
                <a:lnTo>
                  <a:pt x="795989" y="460489"/>
                </a:lnTo>
                <a:lnTo>
                  <a:pt x="851905" y="483514"/>
                </a:lnTo>
                <a:lnTo>
                  <a:pt x="920979" y="519695"/>
                </a:lnTo>
                <a:lnTo>
                  <a:pt x="983474" y="555876"/>
                </a:lnTo>
                <a:lnTo>
                  <a:pt x="1039390" y="595347"/>
                </a:lnTo>
                <a:lnTo>
                  <a:pt x="1085439" y="638107"/>
                </a:lnTo>
                <a:lnTo>
                  <a:pt x="1111753" y="667709"/>
                </a:lnTo>
                <a:lnTo>
                  <a:pt x="1131488" y="694023"/>
                </a:lnTo>
                <a:lnTo>
                  <a:pt x="1144645" y="713758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45AD097-E176-4809-9BB3-E40FD5DF3609}"/>
              </a:ext>
            </a:extLst>
          </p:cNvPr>
          <p:cNvCxnSpPr>
            <a:cxnSpLocks/>
            <a:stCxn id="69" idx="5"/>
          </p:cNvCxnSpPr>
          <p:nvPr/>
        </p:nvCxnSpPr>
        <p:spPr>
          <a:xfrm flipV="1">
            <a:off x="7163198" y="823262"/>
            <a:ext cx="0" cy="251132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7F9DD37-30A7-4617-BC8D-93E8BDBD64EF}"/>
              </a:ext>
            </a:extLst>
          </p:cNvPr>
          <p:cNvCxnSpPr>
            <a:cxnSpLocks/>
          </p:cNvCxnSpPr>
          <p:nvPr/>
        </p:nvCxnSpPr>
        <p:spPr>
          <a:xfrm flipV="1">
            <a:off x="6999676" y="1159509"/>
            <a:ext cx="0" cy="434809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E9F3392-08BA-47C4-9DD1-3889A09CA64A}"/>
              </a:ext>
            </a:extLst>
          </p:cNvPr>
          <p:cNvCxnSpPr>
            <a:cxnSpLocks/>
          </p:cNvCxnSpPr>
          <p:nvPr/>
        </p:nvCxnSpPr>
        <p:spPr>
          <a:xfrm flipH="1" flipV="1">
            <a:off x="6858864" y="766591"/>
            <a:ext cx="263361" cy="17355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13D33B1-321B-4788-A771-9578AB7670A3}"/>
              </a:ext>
            </a:extLst>
          </p:cNvPr>
          <p:cNvCxnSpPr>
            <a:cxnSpLocks/>
          </p:cNvCxnSpPr>
          <p:nvPr/>
        </p:nvCxnSpPr>
        <p:spPr>
          <a:xfrm flipV="1">
            <a:off x="6810241" y="766591"/>
            <a:ext cx="48623" cy="45193"/>
          </a:xfrm>
          <a:prstGeom prst="line">
            <a:avLst/>
          </a:prstGeom>
          <a:ln w="19050" cap="sq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DC5A3E6-EC43-4B0C-B0D5-DE9B7C444B07}"/>
              </a:ext>
            </a:extLst>
          </p:cNvPr>
          <p:cNvCxnSpPr>
            <a:cxnSpLocks/>
          </p:cNvCxnSpPr>
          <p:nvPr/>
        </p:nvCxnSpPr>
        <p:spPr>
          <a:xfrm flipH="1" flipV="1">
            <a:off x="7122225" y="783946"/>
            <a:ext cx="38872" cy="39316"/>
          </a:xfrm>
          <a:prstGeom prst="line">
            <a:avLst/>
          </a:prstGeom>
          <a:ln w="19050" cap="sq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CF0DDAF-82B0-4425-9DA9-9C19E95930FC}"/>
              </a:ext>
            </a:extLst>
          </p:cNvPr>
          <p:cNvSpPr/>
          <p:nvPr/>
        </p:nvSpPr>
        <p:spPr>
          <a:xfrm>
            <a:off x="6999900" y="1128245"/>
            <a:ext cx="49700" cy="32732"/>
          </a:xfrm>
          <a:custGeom>
            <a:avLst/>
            <a:gdLst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1979 w 149290"/>
              <a:gd name="connsiteY2" fmla="*/ 21327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1979 w 149290"/>
              <a:gd name="connsiteY2" fmla="*/ 21327 h 98638"/>
              <a:gd name="connsiteX3" fmla="*/ 106636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1979 w 149290"/>
              <a:gd name="connsiteY2" fmla="*/ 21327 h 98638"/>
              <a:gd name="connsiteX3" fmla="*/ 106636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47986 w 149290"/>
              <a:gd name="connsiteY2" fmla="*/ 37323 h 98638"/>
              <a:gd name="connsiteX3" fmla="*/ 71979 w 149290"/>
              <a:gd name="connsiteY3" fmla="*/ 21327 h 98638"/>
              <a:gd name="connsiteX4" fmla="*/ 106636 w 149290"/>
              <a:gd name="connsiteY4" fmla="*/ 7998 h 98638"/>
              <a:gd name="connsiteX5" fmla="*/ 149290 w 149290"/>
              <a:gd name="connsiteY5" fmla="*/ 0 h 9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290" h="98638">
                <a:moveTo>
                  <a:pt x="0" y="98638"/>
                </a:moveTo>
                <a:cubicBezTo>
                  <a:pt x="15995" y="78200"/>
                  <a:pt x="35990" y="50208"/>
                  <a:pt x="47986" y="37323"/>
                </a:cubicBezTo>
                <a:lnTo>
                  <a:pt x="47986" y="37323"/>
                </a:lnTo>
                <a:cubicBezTo>
                  <a:pt x="51985" y="34657"/>
                  <a:pt x="62204" y="26214"/>
                  <a:pt x="71979" y="21327"/>
                </a:cubicBezTo>
                <a:cubicBezTo>
                  <a:pt x="81754" y="16440"/>
                  <a:pt x="93751" y="11553"/>
                  <a:pt x="106636" y="7998"/>
                </a:cubicBezTo>
                <a:cubicBezTo>
                  <a:pt x="119521" y="4444"/>
                  <a:pt x="132406" y="2666"/>
                  <a:pt x="149290" y="0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D644EEB-EE8D-49EB-9353-757FF486939D}"/>
              </a:ext>
            </a:extLst>
          </p:cNvPr>
          <p:cNvCxnSpPr>
            <a:cxnSpLocks/>
            <a:stCxn id="67" idx="4"/>
            <a:endCxn id="69" idx="0"/>
          </p:cNvCxnSpPr>
          <p:nvPr/>
        </p:nvCxnSpPr>
        <p:spPr>
          <a:xfrm flipV="1">
            <a:off x="7035400" y="1114975"/>
            <a:ext cx="101042" cy="15924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5E6B1727-DA3F-4567-B074-F9E18A8F9720}"/>
              </a:ext>
            </a:extLst>
          </p:cNvPr>
          <p:cNvSpPr/>
          <p:nvPr/>
        </p:nvSpPr>
        <p:spPr>
          <a:xfrm>
            <a:off x="7136441" y="1071627"/>
            <a:ext cx="26757" cy="43348"/>
          </a:xfrm>
          <a:custGeom>
            <a:avLst/>
            <a:gdLst>
              <a:gd name="connsiteX0" fmla="*/ 0 w 77310"/>
              <a:gd name="connsiteY0" fmla="*/ 125296 h 125296"/>
              <a:gd name="connsiteX1" fmla="*/ 53317 w 77310"/>
              <a:gd name="connsiteY1" fmla="*/ 90640 h 125296"/>
              <a:gd name="connsiteX2" fmla="*/ 69313 w 77310"/>
              <a:gd name="connsiteY2" fmla="*/ 69313 h 125296"/>
              <a:gd name="connsiteX3" fmla="*/ 71979 w 77310"/>
              <a:gd name="connsiteY3" fmla="*/ 53317 h 125296"/>
              <a:gd name="connsiteX4" fmla="*/ 77310 w 77310"/>
              <a:gd name="connsiteY4" fmla="*/ 29324 h 125296"/>
              <a:gd name="connsiteX5" fmla="*/ 77310 w 77310"/>
              <a:gd name="connsiteY5" fmla="*/ 7997 h 125296"/>
              <a:gd name="connsiteX6" fmla="*/ 77310 w 77310"/>
              <a:gd name="connsiteY6" fmla="*/ 0 h 12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310" h="125296">
                <a:moveTo>
                  <a:pt x="0" y="125296"/>
                </a:moveTo>
                <a:lnTo>
                  <a:pt x="53317" y="90640"/>
                </a:lnTo>
                <a:lnTo>
                  <a:pt x="69313" y="69313"/>
                </a:lnTo>
                <a:lnTo>
                  <a:pt x="71979" y="53317"/>
                </a:lnTo>
                <a:lnTo>
                  <a:pt x="77310" y="29324"/>
                </a:lnTo>
                <a:lnTo>
                  <a:pt x="77310" y="7997"/>
                </a:lnTo>
                <a:lnTo>
                  <a:pt x="77310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072C5F6-1263-45EF-A2A2-A00A8D3AC45D}"/>
              </a:ext>
            </a:extLst>
          </p:cNvPr>
          <p:cNvCxnSpPr>
            <a:cxnSpLocks/>
          </p:cNvCxnSpPr>
          <p:nvPr/>
        </p:nvCxnSpPr>
        <p:spPr>
          <a:xfrm>
            <a:off x="6212124" y="815315"/>
            <a:ext cx="596371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4A6E657-9505-4902-B166-21D77A226251}"/>
              </a:ext>
            </a:extLst>
          </p:cNvPr>
          <p:cNvCxnSpPr>
            <a:cxnSpLocks/>
          </p:cNvCxnSpPr>
          <p:nvPr/>
        </p:nvCxnSpPr>
        <p:spPr>
          <a:xfrm>
            <a:off x="5565384" y="766408"/>
            <a:ext cx="129348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F0585255-C461-4D10-9A68-B297866968C7}"/>
              </a:ext>
            </a:extLst>
          </p:cNvPr>
          <p:cNvGrpSpPr/>
          <p:nvPr/>
        </p:nvGrpSpPr>
        <p:grpSpPr>
          <a:xfrm flipH="1">
            <a:off x="5110307" y="766591"/>
            <a:ext cx="455077" cy="1063491"/>
            <a:chOff x="2963037" y="918991"/>
            <a:chExt cx="455077" cy="1063491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EB4F8DD-F78D-4C38-BA6E-1FEDED101FA0}"/>
                </a:ext>
              </a:extLst>
            </p:cNvPr>
            <p:cNvSpPr/>
            <p:nvPr/>
          </p:nvSpPr>
          <p:spPr>
            <a:xfrm>
              <a:off x="3103186" y="1745627"/>
              <a:ext cx="314928" cy="236855"/>
            </a:xfrm>
            <a:custGeom>
              <a:avLst/>
              <a:gdLst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4003" h="710469">
                  <a:moveTo>
                    <a:pt x="0" y="0"/>
                  </a:moveTo>
                  <a:lnTo>
                    <a:pt x="36182" y="55917"/>
                  </a:lnTo>
                  <a:lnTo>
                    <a:pt x="82231" y="82230"/>
                  </a:lnTo>
                  <a:cubicBezTo>
                    <a:pt x="112382" y="92097"/>
                    <a:pt x="172136" y="101965"/>
                    <a:pt x="217088" y="115122"/>
                  </a:cubicBezTo>
                  <a:cubicBezTo>
                    <a:pt x="262041" y="128279"/>
                    <a:pt x="311927" y="145273"/>
                    <a:pt x="351946" y="161171"/>
                  </a:cubicBezTo>
                  <a:cubicBezTo>
                    <a:pt x="391965" y="177069"/>
                    <a:pt x="423211" y="190775"/>
                    <a:pt x="457200" y="210510"/>
                  </a:cubicBezTo>
                  <a:lnTo>
                    <a:pt x="559166" y="269715"/>
                  </a:lnTo>
                  <a:cubicBezTo>
                    <a:pt x="590414" y="290547"/>
                    <a:pt x="619468" y="315764"/>
                    <a:pt x="644685" y="335499"/>
                  </a:cubicBezTo>
                  <a:lnTo>
                    <a:pt x="720337" y="394705"/>
                  </a:lnTo>
                  <a:cubicBezTo>
                    <a:pt x="749940" y="424308"/>
                    <a:pt x="803664" y="486803"/>
                    <a:pt x="822303" y="513117"/>
                  </a:cubicBezTo>
                  <a:lnTo>
                    <a:pt x="878219" y="592058"/>
                  </a:lnTo>
                  <a:cubicBezTo>
                    <a:pt x="895213" y="616727"/>
                    <a:pt x="917690" y="644685"/>
                    <a:pt x="924268" y="661131"/>
                  </a:cubicBezTo>
                  <a:lnTo>
                    <a:pt x="944003" y="710469"/>
                  </a:lnTo>
                </a:path>
              </a:pathLst>
            </a:cu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40167E9-4317-4FA2-BA9F-E2E30326C80F}"/>
                </a:ext>
              </a:extLst>
            </p:cNvPr>
            <p:cNvCxnSpPr>
              <a:cxnSpLocks/>
              <a:stCxn id="96" idx="5"/>
            </p:cNvCxnSpPr>
            <p:nvPr/>
          </p:nvCxnSpPr>
          <p:spPr>
            <a:xfrm flipV="1">
              <a:off x="3267371" y="975662"/>
              <a:ext cx="0" cy="251132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5CDFADE3-7BB3-45A9-A815-E6E021EE90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03849" y="1311909"/>
              <a:ext cx="0" cy="434809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BC1BBF8E-4BCC-46AC-9B93-4381E08FC2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63037" y="918991"/>
              <a:ext cx="263361" cy="17355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4D6278C-53AF-404E-AB98-23181B27659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226398" y="936346"/>
              <a:ext cx="38872" cy="39316"/>
            </a:xfrm>
            <a:prstGeom prst="line">
              <a:avLst/>
            </a:prstGeom>
            <a:ln w="19050" cap="sq">
              <a:solidFill>
                <a:schemeClr val="accent5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14DE296F-C1FC-4204-9732-6F693CD8CCAD}"/>
                </a:ext>
              </a:extLst>
            </p:cNvPr>
            <p:cNvSpPr/>
            <p:nvPr/>
          </p:nvSpPr>
          <p:spPr>
            <a:xfrm>
              <a:off x="3104073" y="1280645"/>
              <a:ext cx="49700" cy="32732"/>
            </a:xfrm>
            <a:custGeom>
              <a:avLst/>
              <a:gdLst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4645 w 149290"/>
                <a:gd name="connsiteY2" fmla="*/ 13330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4645 w 149290"/>
                <a:gd name="connsiteY2" fmla="*/ 13330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4645 w 149290"/>
                <a:gd name="connsiteY2" fmla="*/ 13330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4645 w 149290"/>
                <a:gd name="connsiteY2" fmla="*/ 13330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4645 w 149290"/>
                <a:gd name="connsiteY2" fmla="*/ 13330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1979 w 149290"/>
                <a:gd name="connsiteY2" fmla="*/ 21327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1979 w 149290"/>
                <a:gd name="connsiteY2" fmla="*/ 21327 h 98638"/>
                <a:gd name="connsiteX3" fmla="*/ 106636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1979 w 149290"/>
                <a:gd name="connsiteY2" fmla="*/ 21327 h 98638"/>
                <a:gd name="connsiteX3" fmla="*/ 106636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47986 w 149290"/>
                <a:gd name="connsiteY2" fmla="*/ 37323 h 98638"/>
                <a:gd name="connsiteX3" fmla="*/ 71979 w 149290"/>
                <a:gd name="connsiteY3" fmla="*/ 21327 h 98638"/>
                <a:gd name="connsiteX4" fmla="*/ 106636 w 149290"/>
                <a:gd name="connsiteY4" fmla="*/ 7998 h 98638"/>
                <a:gd name="connsiteX5" fmla="*/ 149290 w 149290"/>
                <a:gd name="connsiteY5" fmla="*/ 0 h 9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290" h="98638">
                  <a:moveTo>
                    <a:pt x="0" y="98638"/>
                  </a:moveTo>
                  <a:cubicBezTo>
                    <a:pt x="15995" y="78200"/>
                    <a:pt x="35990" y="50208"/>
                    <a:pt x="47986" y="37323"/>
                  </a:cubicBezTo>
                  <a:lnTo>
                    <a:pt x="47986" y="37323"/>
                  </a:lnTo>
                  <a:cubicBezTo>
                    <a:pt x="51985" y="34657"/>
                    <a:pt x="62204" y="26214"/>
                    <a:pt x="71979" y="21327"/>
                  </a:cubicBezTo>
                  <a:cubicBezTo>
                    <a:pt x="81754" y="16440"/>
                    <a:pt x="93751" y="11553"/>
                    <a:pt x="106636" y="7998"/>
                  </a:cubicBezTo>
                  <a:cubicBezTo>
                    <a:pt x="119521" y="4444"/>
                    <a:pt x="132406" y="2666"/>
                    <a:pt x="149290" y="0"/>
                  </a:cubicBezTo>
                </a:path>
              </a:pathLst>
            </a:cu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49E85438-8D72-451D-AF66-E91484855CAF}"/>
                </a:ext>
              </a:extLst>
            </p:cNvPr>
            <p:cNvCxnSpPr>
              <a:cxnSpLocks/>
              <a:stCxn id="94" idx="4"/>
              <a:endCxn id="96" idx="0"/>
            </p:cNvCxnSpPr>
            <p:nvPr/>
          </p:nvCxnSpPr>
          <p:spPr>
            <a:xfrm flipV="1">
              <a:off x="3139573" y="1267375"/>
              <a:ext cx="101042" cy="15924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3B608E9-9589-450A-8860-BB2BCD6ACF41}"/>
                </a:ext>
              </a:extLst>
            </p:cNvPr>
            <p:cNvSpPr/>
            <p:nvPr/>
          </p:nvSpPr>
          <p:spPr>
            <a:xfrm>
              <a:off x="3240614" y="1224027"/>
              <a:ext cx="26757" cy="43348"/>
            </a:xfrm>
            <a:custGeom>
              <a:avLst/>
              <a:gdLst>
                <a:gd name="connsiteX0" fmla="*/ 0 w 77310"/>
                <a:gd name="connsiteY0" fmla="*/ 125296 h 125296"/>
                <a:gd name="connsiteX1" fmla="*/ 53317 w 77310"/>
                <a:gd name="connsiteY1" fmla="*/ 90640 h 125296"/>
                <a:gd name="connsiteX2" fmla="*/ 69313 w 77310"/>
                <a:gd name="connsiteY2" fmla="*/ 69313 h 125296"/>
                <a:gd name="connsiteX3" fmla="*/ 71979 w 77310"/>
                <a:gd name="connsiteY3" fmla="*/ 53317 h 125296"/>
                <a:gd name="connsiteX4" fmla="*/ 77310 w 77310"/>
                <a:gd name="connsiteY4" fmla="*/ 29324 h 125296"/>
                <a:gd name="connsiteX5" fmla="*/ 77310 w 77310"/>
                <a:gd name="connsiteY5" fmla="*/ 7997 h 125296"/>
                <a:gd name="connsiteX6" fmla="*/ 77310 w 77310"/>
                <a:gd name="connsiteY6" fmla="*/ 0 h 12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10" h="125296">
                  <a:moveTo>
                    <a:pt x="0" y="125296"/>
                  </a:moveTo>
                  <a:lnTo>
                    <a:pt x="53317" y="90640"/>
                  </a:lnTo>
                  <a:lnTo>
                    <a:pt x="69313" y="69313"/>
                  </a:lnTo>
                  <a:lnTo>
                    <a:pt x="71979" y="53317"/>
                  </a:lnTo>
                  <a:lnTo>
                    <a:pt x="77310" y="29324"/>
                  </a:lnTo>
                  <a:lnTo>
                    <a:pt x="77310" y="7997"/>
                  </a:lnTo>
                  <a:lnTo>
                    <a:pt x="77310" y="0"/>
                  </a:lnTo>
                </a:path>
              </a:pathLst>
            </a:cu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3717694-8A94-4BC1-9D41-24D5DC8F14E1}"/>
              </a:ext>
            </a:extLst>
          </p:cNvPr>
          <p:cNvSpPr/>
          <p:nvPr/>
        </p:nvSpPr>
        <p:spPr>
          <a:xfrm>
            <a:off x="7312921" y="1829831"/>
            <a:ext cx="41539" cy="169069"/>
          </a:xfrm>
          <a:custGeom>
            <a:avLst/>
            <a:gdLst>
              <a:gd name="connsiteX0" fmla="*/ 0 w 40481"/>
              <a:gd name="connsiteY0" fmla="*/ 0 h 169069"/>
              <a:gd name="connsiteX1" fmla="*/ 28575 w 40481"/>
              <a:gd name="connsiteY1" fmla="*/ 73819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104775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97631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39" h="169069">
                <a:moveTo>
                  <a:pt x="0" y="0"/>
                </a:moveTo>
                <a:cubicBezTo>
                  <a:pt x="10319" y="22225"/>
                  <a:pt x="19447" y="36116"/>
                  <a:pt x="26194" y="52388"/>
                </a:cubicBezTo>
                <a:cubicBezTo>
                  <a:pt x="32941" y="68660"/>
                  <a:pt x="38100" y="84137"/>
                  <a:pt x="40481" y="97631"/>
                </a:cubicBezTo>
                <a:cubicBezTo>
                  <a:pt x="42862" y="111125"/>
                  <a:pt x="40481" y="121444"/>
                  <a:pt x="40481" y="133350"/>
                </a:cubicBezTo>
                <a:lnTo>
                  <a:pt x="40481" y="169069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F8F440CF-23AC-463F-AEE8-F179FEC3AB78}"/>
              </a:ext>
            </a:extLst>
          </p:cNvPr>
          <p:cNvSpPr/>
          <p:nvPr/>
        </p:nvSpPr>
        <p:spPr>
          <a:xfrm>
            <a:off x="7189802" y="1842982"/>
            <a:ext cx="69457" cy="171450"/>
          </a:xfrm>
          <a:custGeom>
            <a:avLst/>
            <a:gdLst>
              <a:gd name="connsiteX0" fmla="*/ 0 w 40481"/>
              <a:gd name="connsiteY0" fmla="*/ 0 h 169069"/>
              <a:gd name="connsiteX1" fmla="*/ 28575 w 40481"/>
              <a:gd name="connsiteY1" fmla="*/ 73819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104775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97631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45244 h 169069"/>
              <a:gd name="connsiteX2" fmla="*/ 40481 w 41539"/>
              <a:gd name="connsiteY2" fmla="*/ 97631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71450"/>
              <a:gd name="connsiteX1" fmla="*/ 26194 w 41539"/>
              <a:gd name="connsiteY1" fmla="*/ 47625 h 171450"/>
              <a:gd name="connsiteX2" fmla="*/ 40481 w 41539"/>
              <a:gd name="connsiteY2" fmla="*/ 100012 h 171450"/>
              <a:gd name="connsiteX3" fmla="*/ 40481 w 41539"/>
              <a:gd name="connsiteY3" fmla="*/ 135731 h 171450"/>
              <a:gd name="connsiteX4" fmla="*/ 40481 w 41539"/>
              <a:gd name="connsiteY4" fmla="*/ 171450 h 171450"/>
              <a:gd name="connsiteX0" fmla="*/ 0 w 40791"/>
              <a:gd name="connsiteY0" fmla="*/ 0 h 171450"/>
              <a:gd name="connsiteX1" fmla="*/ 26194 w 40791"/>
              <a:gd name="connsiteY1" fmla="*/ 47625 h 171450"/>
              <a:gd name="connsiteX2" fmla="*/ 36285 w 40791"/>
              <a:gd name="connsiteY2" fmla="*/ 97631 h 171450"/>
              <a:gd name="connsiteX3" fmla="*/ 40481 w 40791"/>
              <a:gd name="connsiteY3" fmla="*/ 135731 h 171450"/>
              <a:gd name="connsiteX4" fmla="*/ 40481 w 40791"/>
              <a:gd name="connsiteY4" fmla="*/ 171450 h 171450"/>
              <a:gd name="connsiteX0" fmla="*/ 0 w 40791"/>
              <a:gd name="connsiteY0" fmla="*/ 0 h 171450"/>
              <a:gd name="connsiteX1" fmla="*/ 14969 w 40791"/>
              <a:gd name="connsiteY1" fmla="*/ 26299 h 171450"/>
              <a:gd name="connsiteX2" fmla="*/ 26194 w 40791"/>
              <a:gd name="connsiteY2" fmla="*/ 47625 h 171450"/>
              <a:gd name="connsiteX3" fmla="*/ 36285 w 40791"/>
              <a:gd name="connsiteY3" fmla="*/ 97631 h 171450"/>
              <a:gd name="connsiteX4" fmla="*/ 40481 w 40791"/>
              <a:gd name="connsiteY4" fmla="*/ 135731 h 171450"/>
              <a:gd name="connsiteX5" fmla="*/ 40481 w 40791"/>
              <a:gd name="connsiteY5" fmla="*/ 171450 h 171450"/>
              <a:gd name="connsiteX0" fmla="*/ 0 w 40791"/>
              <a:gd name="connsiteY0" fmla="*/ 0 h 171450"/>
              <a:gd name="connsiteX1" fmla="*/ 14969 w 40791"/>
              <a:gd name="connsiteY1" fmla="*/ 26299 h 171450"/>
              <a:gd name="connsiteX2" fmla="*/ 26194 w 40791"/>
              <a:gd name="connsiteY2" fmla="*/ 47625 h 171450"/>
              <a:gd name="connsiteX3" fmla="*/ 36285 w 40791"/>
              <a:gd name="connsiteY3" fmla="*/ 97631 h 171450"/>
              <a:gd name="connsiteX4" fmla="*/ 40481 w 40791"/>
              <a:gd name="connsiteY4" fmla="*/ 135731 h 171450"/>
              <a:gd name="connsiteX5" fmla="*/ 40481 w 40791"/>
              <a:gd name="connsiteY5" fmla="*/ 171450 h 171450"/>
              <a:gd name="connsiteX0" fmla="*/ 0 w 40791"/>
              <a:gd name="connsiteY0" fmla="*/ 0 h 171450"/>
              <a:gd name="connsiteX1" fmla="*/ 14969 w 40791"/>
              <a:gd name="connsiteY1" fmla="*/ 26299 h 171450"/>
              <a:gd name="connsiteX2" fmla="*/ 27592 w 40791"/>
              <a:gd name="connsiteY2" fmla="*/ 57150 h 171450"/>
              <a:gd name="connsiteX3" fmla="*/ 36285 w 40791"/>
              <a:gd name="connsiteY3" fmla="*/ 97631 h 171450"/>
              <a:gd name="connsiteX4" fmla="*/ 40481 w 40791"/>
              <a:gd name="connsiteY4" fmla="*/ 135731 h 171450"/>
              <a:gd name="connsiteX5" fmla="*/ 40481 w 40791"/>
              <a:gd name="connsiteY5" fmla="*/ 17145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91" h="171450">
                <a:moveTo>
                  <a:pt x="0" y="0"/>
                </a:moveTo>
                <a:cubicBezTo>
                  <a:pt x="2495" y="4383"/>
                  <a:pt x="10370" y="16774"/>
                  <a:pt x="14969" y="26299"/>
                </a:cubicBezTo>
                <a:cubicBezTo>
                  <a:pt x="19568" y="35824"/>
                  <a:pt x="24039" y="45261"/>
                  <a:pt x="27592" y="57150"/>
                </a:cubicBezTo>
                <a:cubicBezTo>
                  <a:pt x="31145" y="69039"/>
                  <a:pt x="34137" y="84534"/>
                  <a:pt x="36285" y="97631"/>
                </a:cubicBezTo>
                <a:cubicBezTo>
                  <a:pt x="38433" y="110728"/>
                  <a:pt x="39782" y="123428"/>
                  <a:pt x="40481" y="135731"/>
                </a:cubicBezTo>
                <a:cubicBezTo>
                  <a:pt x="41180" y="148034"/>
                  <a:pt x="40481" y="159544"/>
                  <a:pt x="40481" y="171450"/>
                </a:cubicBez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0F46E73-6058-4B28-B375-3F86B38F7ED5}"/>
              </a:ext>
            </a:extLst>
          </p:cNvPr>
          <p:cNvCxnSpPr>
            <a:cxnSpLocks/>
          </p:cNvCxnSpPr>
          <p:nvPr/>
        </p:nvCxnSpPr>
        <p:spPr>
          <a:xfrm flipV="1">
            <a:off x="7354460" y="1997871"/>
            <a:ext cx="0" cy="288131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05C0B1E4-66E0-4231-AEE9-4B9246C5624E}"/>
              </a:ext>
            </a:extLst>
          </p:cNvPr>
          <p:cNvCxnSpPr>
            <a:cxnSpLocks/>
          </p:cNvCxnSpPr>
          <p:nvPr/>
        </p:nvCxnSpPr>
        <p:spPr>
          <a:xfrm flipV="1">
            <a:off x="7260317" y="1997871"/>
            <a:ext cx="0" cy="288131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006046-AD2C-4330-86AE-C774ADE475D9}"/>
              </a:ext>
            </a:extLst>
          </p:cNvPr>
          <p:cNvSpPr/>
          <p:nvPr/>
        </p:nvSpPr>
        <p:spPr>
          <a:xfrm>
            <a:off x="6208021" y="4874419"/>
            <a:ext cx="1052512" cy="102394"/>
          </a:xfrm>
          <a:custGeom>
            <a:avLst/>
            <a:gdLst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3819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5368 w 1052512"/>
              <a:gd name="connsiteY1" fmla="*/ 50006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52512" h="102394">
                <a:moveTo>
                  <a:pt x="1052512" y="0"/>
                </a:moveTo>
                <a:lnTo>
                  <a:pt x="1045368" y="50006"/>
                </a:lnTo>
                <a:cubicBezTo>
                  <a:pt x="1042590" y="61515"/>
                  <a:pt x="1040606" y="63897"/>
                  <a:pt x="1035844" y="69056"/>
                </a:cubicBezTo>
                <a:cubicBezTo>
                  <a:pt x="1031082" y="74215"/>
                  <a:pt x="1023938" y="76993"/>
                  <a:pt x="1016794" y="80962"/>
                </a:cubicBezTo>
                <a:lnTo>
                  <a:pt x="995362" y="92868"/>
                </a:lnTo>
                <a:cubicBezTo>
                  <a:pt x="987028" y="96440"/>
                  <a:pt x="971549" y="102394"/>
                  <a:pt x="966787" y="102394"/>
                </a:cubicBezTo>
                <a:lnTo>
                  <a:pt x="952500" y="102394"/>
                </a:lnTo>
                <a:cubicBezTo>
                  <a:pt x="941785" y="101203"/>
                  <a:pt x="920750" y="96838"/>
                  <a:pt x="902494" y="95250"/>
                </a:cubicBezTo>
                <a:lnTo>
                  <a:pt x="847725" y="90487"/>
                </a:lnTo>
                <a:cubicBezTo>
                  <a:pt x="825897" y="87709"/>
                  <a:pt x="795337" y="80963"/>
                  <a:pt x="771525" y="78582"/>
                </a:cubicBezTo>
                <a:lnTo>
                  <a:pt x="700088" y="71438"/>
                </a:lnTo>
                <a:lnTo>
                  <a:pt x="647700" y="66675"/>
                </a:lnTo>
                <a:lnTo>
                  <a:pt x="588169" y="61912"/>
                </a:lnTo>
                <a:lnTo>
                  <a:pt x="528637" y="57150"/>
                </a:lnTo>
                <a:cubicBezTo>
                  <a:pt x="506412" y="55166"/>
                  <a:pt x="484980" y="51593"/>
                  <a:pt x="454818" y="50006"/>
                </a:cubicBezTo>
                <a:lnTo>
                  <a:pt x="364331" y="45244"/>
                </a:lnTo>
                <a:cubicBezTo>
                  <a:pt x="336550" y="44053"/>
                  <a:pt x="315912" y="43656"/>
                  <a:pt x="288131" y="42862"/>
                </a:cubicBezTo>
                <a:lnTo>
                  <a:pt x="204787" y="40481"/>
                </a:lnTo>
                <a:cubicBezTo>
                  <a:pt x="182562" y="39687"/>
                  <a:pt x="169068" y="38100"/>
                  <a:pt x="154781" y="38100"/>
                </a:cubicBezTo>
                <a:lnTo>
                  <a:pt x="111919" y="38100"/>
                </a:lnTo>
                <a:cubicBezTo>
                  <a:pt x="94060" y="37703"/>
                  <a:pt x="63500" y="34925"/>
                  <a:pt x="47625" y="35719"/>
                </a:cubicBezTo>
                <a:lnTo>
                  <a:pt x="0" y="38100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F1181EF9-5D15-48B0-B30A-F962F5AD1422}"/>
              </a:ext>
            </a:extLst>
          </p:cNvPr>
          <p:cNvSpPr/>
          <p:nvPr/>
        </p:nvSpPr>
        <p:spPr>
          <a:xfrm>
            <a:off x="6210401" y="4869780"/>
            <a:ext cx="1142985" cy="185738"/>
          </a:xfrm>
          <a:custGeom>
            <a:avLst/>
            <a:gdLst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3819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5368 w 1052512"/>
              <a:gd name="connsiteY1" fmla="*/ 50006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88806 w 1088806"/>
              <a:gd name="connsiteY0" fmla="*/ 0 h 192881"/>
              <a:gd name="connsiteX1" fmla="*/ 1045368 w 1088806"/>
              <a:gd name="connsiteY1" fmla="*/ 140493 h 192881"/>
              <a:gd name="connsiteX2" fmla="*/ 1035844 w 1088806"/>
              <a:gd name="connsiteY2" fmla="*/ 159543 h 192881"/>
              <a:gd name="connsiteX3" fmla="*/ 1016794 w 1088806"/>
              <a:gd name="connsiteY3" fmla="*/ 171449 h 192881"/>
              <a:gd name="connsiteX4" fmla="*/ 995362 w 1088806"/>
              <a:gd name="connsiteY4" fmla="*/ 183355 h 192881"/>
              <a:gd name="connsiteX5" fmla="*/ 966787 w 1088806"/>
              <a:gd name="connsiteY5" fmla="*/ 192881 h 192881"/>
              <a:gd name="connsiteX6" fmla="*/ 952500 w 1088806"/>
              <a:gd name="connsiteY6" fmla="*/ 192881 h 192881"/>
              <a:gd name="connsiteX7" fmla="*/ 902494 w 1088806"/>
              <a:gd name="connsiteY7" fmla="*/ 185737 h 192881"/>
              <a:gd name="connsiteX8" fmla="*/ 847725 w 1088806"/>
              <a:gd name="connsiteY8" fmla="*/ 180974 h 192881"/>
              <a:gd name="connsiteX9" fmla="*/ 771525 w 1088806"/>
              <a:gd name="connsiteY9" fmla="*/ 169069 h 192881"/>
              <a:gd name="connsiteX10" fmla="*/ 700088 w 1088806"/>
              <a:gd name="connsiteY10" fmla="*/ 161925 h 192881"/>
              <a:gd name="connsiteX11" fmla="*/ 647700 w 1088806"/>
              <a:gd name="connsiteY11" fmla="*/ 157162 h 192881"/>
              <a:gd name="connsiteX12" fmla="*/ 588169 w 1088806"/>
              <a:gd name="connsiteY12" fmla="*/ 152399 h 192881"/>
              <a:gd name="connsiteX13" fmla="*/ 528637 w 1088806"/>
              <a:gd name="connsiteY13" fmla="*/ 147637 h 192881"/>
              <a:gd name="connsiteX14" fmla="*/ 454818 w 1088806"/>
              <a:gd name="connsiteY14" fmla="*/ 140493 h 192881"/>
              <a:gd name="connsiteX15" fmla="*/ 364331 w 1088806"/>
              <a:gd name="connsiteY15" fmla="*/ 135731 h 192881"/>
              <a:gd name="connsiteX16" fmla="*/ 288131 w 1088806"/>
              <a:gd name="connsiteY16" fmla="*/ 133349 h 192881"/>
              <a:gd name="connsiteX17" fmla="*/ 204787 w 1088806"/>
              <a:gd name="connsiteY17" fmla="*/ 130968 h 192881"/>
              <a:gd name="connsiteX18" fmla="*/ 154781 w 1088806"/>
              <a:gd name="connsiteY18" fmla="*/ 128587 h 192881"/>
              <a:gd name="connsiteX19" fmla="*/ 111919 w 1088806"/>
              <a:gd name="connsiteY19" fmla="*/ 128587 h 192881"/>
              <a:gd name="connsiteX20" fmla="*/ 47625 w 1088806"/>
              <a:gd name="connsiteY20" fmla="*/ 126206 h 192881"/>
              <a:gd name="connsiteX21" fmla="*/ 0 w 1088806"/>
              <a:gd name="connsiteY21" fmla="*/ 128587 h 192881"/>
              <a:gd name="connsiteX0" fmla="*/ 1088806 w 1088806"/>
              <a:gd name="connsiteY0" fmla="*/ 0 h 192881"/>
              <a:gd name="connsiteX1" fmla="*/ 1045368 w 1088806"/>
              <a:gd name="connsiteY1" fmla="*/ 140493 h 192881"/>
              <a:gd name="connsiteX2" fmla="*/ 1035844 w 1088806"/>
              <a:gd name="connsiteY2" fmla="*/ 159543 h 192881"/>
              <a:gd name="connsiteX3" fmla="*/ 1016794 w 1088806"/>
              <a:gd name="connsiteY3" fmla="*/ 171449 h 192881"/>
              <a:gd name="connsiteX4" fmla="*/ 995362 w 1088806"/>
              <a:gd name="connsiteY4" fmla="*/ 183355 h 192881"/>
              <a:gd name="connsiteX5" fmla="*/ 966787 w 1088806"/>
              <a:gd name="connsiteY5" fmla="*/ 192881 h 192881"/>
              <a:gd name="connsiteX6" fmla="*/ 952500 w 1088806"/>
              <a:gd name="connsiteY6" fmla="*/ 192881 h 192881"/>
              <a:gd name="connsiteX7" fmla="*/ 902494 w 1088806"/>
              <a:gd name="connsiteY7" fmla="*/ 185737 h 192881"/>
              <a:gd name="connsiteX8" fmla="*/ 847725 w 1088806"/>
              <a:gd name="connsiteY8" fmla="*/ 180974 h 192881"/>
              <a:gd name="connsiteX9" fmla="*/ 771525 w 1088806"/>
              <a:gd name="connsiteY9" fmla="*/ 169069 h 192881"/>
              <a:gd name="connsiteX10" fmla="*/ 700088 w 1088806"/>
              <a:gd name="connsiteY10" fmla="*/ 161925 h 192881"/>
              <a:gd name="connsiteX11" fmla="*/ 647700 w 1088806"/>
              <a:gd name="connsiteY11" fmla="*/ 157162 h 192881"/>
              <a:gd name="connsiteX12" fmla="*/ 588169 w 1088806"/>
              <a:gd name="connsiteY12" fmla="*/ 152399 h 192881"/>
              <a:gd name="connsiteX13" fmla="*/ 528637 w 1088806"/>
              <a:gd name="connsiteY13" fmla="*/ 147637 h 192881"/>
              <a:gd name="connsiteX14" fmla="*/ 454818 w 1088806"/>
              <a:gd name="connsiteY14" fmla="*/ 140493 h 192881"/>
              <a:gd name="connsiteX15" fmla="*/ 364331 w 1088806"/>
              <a:gd name="connsiteY15" fmla="*/ 135731 h 192881"/>
              <a:gd name="connsiteX16" fmla="*/ 288131 w 1088806"/>
              <a:gd name="connsiteY16" fmla="*/ 133349 h 192881"/>
              <a:gd name="connsiteX17" fmla="*/ 204787 w 1088806"/>
              <a:gd name="connsiteY17" fmla="*/ 130968 h 192881"/>
              <a:gd name="connsiteX18" fmla="*/ 154781 w 1088806"/>
              <a:gd name="connsiteY18" fmla="*/ 128587 h 192881"/>
              <a:gd name="connsiteX19" fmla="*/ 111919 w 1088806"/>
              <a:gd name="connsiteY19" fmla="*/ 128587 h 192881"/>
              <a:gd name="connsiteX20" fmla="*/ 47625 w 1088806"/>
              <a:gd name="connsiteY20" fmla="*/ 126206 h 192881"/>
              <a:gd name="connsiteX21" fmla="*/ 0 w 1088806"/>
              <a:gd name="connsiteY21" fmla="*/ 128587 h 192881"/>
              <a:gd name="connsiteX0" fmla="*/ 1088806 w 1088806"/>
              <a:gd name="connsiteY0" fmla="*/ 0 h 192899"/>
              <a:gd name="connsiteX1" fmla="*/ 1045368 w 1088806"/>
              <a:gd name="connsiteY1" fmla="*/ 140493 h 192899"/>
              <a:gd name="connsiteX2" fmla="*/ 1035844 w 1088806"/>
              <a:gd name="connsiteY2" fmla="*/ 159543 h 192899"/>
              <a:gd name="connsiteX3" fmla="*/ 1016794 w 1088806"/>
              <a:gd name="connsiteY3" fmla="*/ 171449 h 192899"/>
              <a:gd name="connsiteX4" fmla="*/ 995362 w 1088806"/>
              <a:gd name="connsiteY4" fmla="*/ 183355 h 192899"/>
              <a:gd name="connsiteX5" fmla="*/ 969055 w 1088806"/>
              <a:gd name="connsiteY5" fmla="*/ 183356 h 192899"/>
              <a:gd name="connsiteX6" fmla="*/ 952500 w 1088806"/>
              <a:gd name="connsiteY6" fmla="*/ 192881 h 192899"/>
              <a:gd name="connsiteX7" fmla="*/ 902494 w 1088806"/>
              <a:gd name="connsiteY7" fmla="*/ 185737 h 192899"/>
              <a:gd name="connsiteX8" fmla="*/ 847725 w 1088806"/>
              <a:gd name="connsiteY8" fmla="*/ 180974 h 192899"/>
              <a:gd name="connsiteX9" fmla="*/ 771525 w 1088806"/>
              <a:gd name="connsiteY9" fmla="*/ 169069 h 192899"/>
              <a:gd name="connsiteX10" fmla="*/ 700088 w 1088806"/>
              <a:gd name="connsiteY10" fmla="*/ 161925 h 192899"/>
              <a:gd name="connsiteX11" fmla="*/ 647700 w 1088806"/>
              <a:gd name="connsiteY11" fmla="*/ 157162 h 192899"/>
              <a:gd name="connsiteX12" fmla="*/ 588169 w 1088806"/>
              <a:gd name="connsiteY12" fmla="*/ 152399 h 192899"/>
              <a:gd name="connsiteX13" fmla="*/ 528637 w 1088806"/>
              <a:gd name="connsiteY13" fmla="*/ 147637 h 192899"/>
              <a:gd name="connsiteX14" fmla="*/ 454818 w 1088806"/>
              <a:gd name="connsiteY14" fmla="*/ 140493 h 192899"/>
              <a:gd name="connsiteX15" fmla="*/ 364331 w 1088806"/>
              <a:gd name="connsiteY15" fmla="*/ 135731 h 192899"/>
              <a:gd name="connsiteX16" fmla="*/ 288131 w 1088806"/>
              <a:gd name="connsiteY16" fmla="*/ 133349 h 192899"/>
              <a:gd name="connsiteX17" fmla="*/ 204787 w 1088806"/>
              <a:gd name="connsiteY17" fmla="*/ 130968 h 192899"/>
              <a:gd name="connsiteX18" fmla="*/ 154781 w 1088806"/>
              <a:gd name="connsiteY18" fmla="*/ 128587 h 192899"/>
              <a:gd name="connsiteX19" fmla="*/ 111919 w 1088806"/>
              <a:gd name="connsiteY19" fmla="*/ 128587 h 192899"/>
              <a:gd name="connsiteX20" fmla="*/ 47625 w 1088806"/>
              <a:gd name="connsiteY20" fmla="*/ 126206 h 192899"/>
              <a:gd name="connsiteX21" fmla="*/ 0 w 1088806"/>
              <a:gd name="connsiteY21" fmla="*/ 128587 h 192899"/>
              <a:gd name="connsiteX0" fmla="*/ 1088806 w 1088806"/>
              <a:gd name="connsiteY0" fmla="*/ 0 h 186195"/>
              <a:gd name="connsiteX1" fmla="*/ 1045368 w 1088806"/>
              <a:gd name="connsiteY1" fmla="*/ 140493 h 186195"/>
              <a:gd name="connsiteX2" fmla="*/ 1035844 w 1088806"/>
              <a:gd name="connsiteY2" fmla="*/ 159543 h 186195"/>
              <a:gd name="connsiteX3" fmla="*/ 1016794 w 1088806"/>
              <a:gd name="connsiteY3" fmla="*/ 171449 h 186195"/>
              <a:gd name="connsiteX4" fmla="*/ 995362 w 1088806"/>
              <a:gd name="connsiteY4" fmla="*/ 183355 h 186195"/>
              <a:gd name="connsiteX5" fmla="*/ 969055 w 1088806"/>
              <a:gd name="connsiteY5" fmla="*/ 183356 h 186195"/>
              <a:gd name="connsiteX6" fmla="*/ 952500 w 1088806"/>
              <a:gd name="connsiteY6" fmla="*/ 185738 h 186195"/>
              <a:gd name="connsiteX7" fmla="*/ 902494 w 1088806"/>
              <a:gd name="connsiteY7" fmla="*/ 185737 h 186195"/>
              <a:gd name="connsiteX8" fmla="*/ 847725 w 1088806"/>
              <a:gd name="connsiteY8" fmla="*/ 180974 h 186195"/>
              <a:gd name="connsiteX9" fmla="*/ 771525 w 1088806"/>
              <a:gd name="connsiteY9" fmla="*/ 169069 h 186195"/>
              <a:gd name="connsiteX10" fmla="*/ 700088 w 1088806"/>
              <a:gd name="connsiteY10" fmla="*/ 161925 h 186195"/>
              <a:gd name="connsiteX11" fmla="*/ 647700 w 1088806"/>
              <a:gd name="connsiteY11" fmla="*/ 157162 h 186195"/>
              <a:gd name="connsiteX12" fmla="*/ 588169 w 1088806"/>
              <a:gd name="connsiteY12" fmla="*/ 152399 h 186195"/>
              <a:gd name="connsiteX13" fmla="*/ 528637 w 1088806"/>
              <a:gd name="connsiteY13" fmla="*/ 147637 h 186195"/>
              <a:gd name="connsiteX14" fmla="*/ 454818 w 1088806"/>
              <a:gd name="connsiteY14" fmla="*/ 140493 h 186195"/>
              <a:gd name="connsiteX15" fmla="*/ 364331 w 1088806"/>
              <a:gd name="connsiteY15" fmla="*/ 135731 h 186195"/>
              <a:gd name="connsiteX16" fmla="*/ 288131 w 1088806"/>
              <a:gd name="connsiteY16" fmla="*/ 133349 h 186195"/>
              <a:gd name="connsiteX17" fmla="*/ 204787 w 1088806"/>
              <a:gd name="connsiteY17" fmla="*/ 130968 h 186195"/>
              <a:gd name="connsiteX18" fmla="*/ 154781 w 1088806"/>
              <a:gd name="connsiteY18" fmla="*/ 128587 h 186195"/>
              <a:gd name="connsiteX19" fmla="*/ 111919 w 1088806"/>
              <a:gd name="connsiteY19" fmla="*/ 128587 h 186195"/>
              <a:gd name="connsiteX20" fmla="*/ 47625 w 1088806"/>
              <a:gd name="connsiteY20" fmla="*/ 126206 h 186195"/>
              <a:gd name="connsiteX21" fmla="*/ 0 w 1088806"/>
              <a:gd name="connsiteY21" fmla="*/ 128587 h 186195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83355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1525 w 1088806"/>
              <a:gd name="connsiteY9" fmla="*/ 169069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83355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83355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65784 w 1088806"/>
              <a:gd name="connsiteY1" fmla="*/ 97631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65784 w 1088806"/>
              <a:gd name="connsiteY1" fmla="*/ 97631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68053 w 1088806"/>
              <a:gd name="connsiteY1" fmla="*/ 97631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88806" h="185738">
                <a:moveTo>
                  <a:pt x="1088806" y="0"/>
                </a:moveTo>
                <a:cubicBezTo>
                  <a:pt x="1078865" y="58737"/>
                  <a:pt x="1087069" y="50800"/>
                  <a:pt x="1068053" y="97631"/>
                </a:cubicBezTo>
                <a:cubicBezTo>
                  <a:pt x="1065275" y="109140"/>
                  <a:pt x="1044387" y="147240"/>
                  <a:pt x="1035844" y="159543"/>
                </a:cubicBezTo>
                <a:cubicBezTo>
                  <a:pt x="1027301" y="171846"/>
                  <a:pt x="1023541" y="168274"/>
                  <a:pt x="1016794" y="171449"/>
                </a:cubicBezTo>
                <a:cubicBezTo>
                  <a:pt x="1010047" y="174624"/>
                  <a:pt x="1003318" y="176608"/>
                  <a:pt x="995362" y="178592"/>
                </a:cubicBezTo>
                <a:cubicBezTo>
                  <a:pt x="987406" y="180576"/>
                  <a:pt x="976199" y="182165"/>
                  <a:pt x="969055" y="183356"/>
                </a:cubicBezTo>
                <a:cubicBezTo>
                  <a:pt x="961911" y="184547"/>
                  <a:pt x="963593" y="185738"/>
                  <a:pt x="952500" y="185738"/>
                </a:cubicBezTo>
                <a:cubicBezTo>
                  <a:pt x="941407" y="185738"/>
                  <a:pt x="919956" y="184150"/>
                  <a:pt x="902494" y="183356"/>
                </a:cubicBezTo>
                <a:cubicBezTo>
                  <a:pt x="885032" y="182562"/>
                  <a:pt x="869175" y="182958"/>
                  <a:pt x="847725" y="180974"/>
                </a:cubicBezTo>
                <a:cubicBezTo>
                  <a:pt x="826275" y="178990"/>
                  <a:pt x="798399" y="174625"/>
                  <a:pt x="773793" y="171450"/>
                </a:cubicBezTo>
                <a:lnTo>
                  <a:pt x="700088" y="161925"/>
                </a:lnTo>
                <a:cubicBezTo>
                  <a:pt x="679073" y="159544"/>
                  <a:pt x="665163" y="158750"/>
                  <a:pt x="647700" y="157162"/>
                </a:cubicBezTo>
                <a:lnTo>
                  <a:pt x="588169" y="152399"/>
                </a:lnTo>
                <a:lnTo>
                  <a:pt x="528637" y="147637"/>
                </a:lnTo>
                <a:cubicBezTo>
                  <a:pt x="506412" y="145653"/>
                  <a:pt x="484980" y="142080"/>
                  <a:pt x="454818" y="140493"/>
                </a:cubicBezTo>
                <a:lnTo>
                  <a:pt x="364331" y="135731"/>
                </a:lnTo>
                <a:cubicBezTo>
                  <a:pt x="336550" y="134540"/>
                  <a:pt x="315912" y="134143"/>
                  <a:pt x="288131" y="133349"/>
                </a:cubicBezTo>
                <a:lnTo>
                  <a:pt x="204787" y="130968"/>
                </a:lnTo>
                <a:cubicBezTo>
                  <a:pt x="182562" y="130174"/>
                  <a:pt x="169068" y="128587"/>
                  <a:pt x="154781" y="128587"/>
                </a:cubicBezTo>
                <a:lnTo>
                  <a:pt x="111919" y="128587"/>
                </a:lnTo>
                <a:cubicBezTo>
                  <a:pt x="94060" y="128190"/>
                  <a:pt x="63500" y="125412"/>
                  <a:pt x="47625" y="126206"/>
                </a:cubicBezTo>
                <a:lnTo>
                  <a:pt x="0" y="128587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578E213B-1AF5-4765-87C6-33CAB16D73CF}"/>
              </a:ext>
            </a:extLst>
          </p:cNvPr>
          <p:cNvSpPr/>
          <p:nvPr/>
        </p:nvSpPr>
        <p:spPr>
          <a:xfrm flipH="1">
            <a:off x="5067404" y="4869780"/>
            <a:ext cx="1142985" cy="185738"/>
          </a:xfrm>
          <a:custGeom>
            <a:avLst/>
            <a:gdLst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3819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5368 w 1052512"/>
              <a:gd name="connsiteY1" fmla="*/ 50006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88806 w 1088806"/>
              <a:gd name="connsiteY0" fmla="*/ 0 h 192881"/>
              <a:gd name="connsiteX1" fmla="*/ 1045368 w 1088806"/>
              <a:gd name="connsiteY1" fmla="*/ 140493 h 192881"/>
              <a:gd name="connsiteX2" fmla="*/ 1035844 w 1088806"/>
              <a:gd name="connsiteY2" fmla="*/ 159543 h 192881"/>
              <a:gd name="connsiteX3" fmla="*/ 1016794 w 1088806"/>
              <a:gd name="connsiteY3" fmla="*/ 171449 h 192881"/>
              <a:gd name="connsiteX4" fmla="*/ 995362 w 1088806"/>
              <a:gd name="connsiteY4" fmla="*/ 183355 h 192881"/>
              <a:gd name="connsiteX5" fmla="*/ 966787 w 1088806"/>
              <a:gd name="connsiteY5" fmla="*/ 192881 h 192881"/>
              <a:gd name="connsiteX6" fmla="*/ 952500 w 1088806"/>
              <a:gd name="connsiteY6" fmla="*/ 192881 h 192881"/>
              <a:gd name="connsiteX7" fmla="*/ 902494 w 1088806"/>
              <a:gd name="connsiteY7" fmla="*/ 185737 h 192881"/>
              <a:gd name="connsiteX8" fmla="*/ 847725 w 1088806"/>
              <a:gd name="connsiteY8" fmla="*/ 180974 h 192881"/>
              <a:gd name="connsiteX9" fmla="*/ 771525 w 1088806"/>
              <a:gd name="connsiteY9" fmla="*/ 169069 h 192881"/>
              <a:gd name="connsiteX10" fmla="*/ 700088 w 1088806"/>
              <a:gd name="connsiteY10" fmla="*/ 161925 h 192881"/>
              <a:gd name="connsiteX11" fmla="*/ 647700 w 1088806"/>
              <a:gd name="connsiteY11" fmla="*/ 157162 h 192881"/>
              <a:gd name="connsiteX12" fmla="*/ 588169 w 1088806"/>
              <a:gd name="connsiteY12" fmla="*/ 152399 h 192881"/>
              <a:gd name="connsiteX13" fmla="*/ 528637 w 1088806"/>
              <a:gd name="connsiteY13" fmla="*/ 147637 h 192881"/>
              <a:gd name="connsiteX14" fmla="*/ 454818 w 1088806"/>
              <a:gd name="connsiteY14" fmla="*/ 140493 h 192881"/>
              <a:gd name="connsiteX15" fmla="*/ 364331 w 1088806"/>
              <a:gd name="connsiteY15" fmla="*/ 135731 h 192881"/>
              <a:gd name="connsiteX16" fmla="*/ 288131 w 1088806"/>
              <a:gd name="connsiteY16" fmla="*/ 133349 h 192881"/>
              <a:gd name="connsiteX17" fmla="*/ 204787 w 1088806"/>
              <a:gd name="connsiteY17" fmla="*/ 130968 h 192881"/>
              <a:gd name="connsiteX18" fmla="*/ 154781 w 1088806"/>
              <a:gd name="connsiteY18" fmla="*/ 128587 h 192881"/>
              <a:gd name="connsiteX19" fmla="*/ 111919 w 1088806"/>
              <a:gd name="connsiteY19" fmla="*/ 128587 h 192881"/>
              <a:gd name="connsiteX20" fmla="*/ 47625 w 1088806"/>
              <a:gd name="connsiteY20" fmla="*/ 126206 h 192881"/>
              <a:gd name="connsiteX21" fmla="*/ 0 w 1088806"/>
              <a:gd name="connsiteY21" fmla="*/ 128587 h 192881"/>
              <a:gd name="connsiteX0" fmla="*/ 1088806 w 1088806"/>
              <a:gd name="connsiteY0" fmla="*/ 0 h 192881"/>
              <a:gd name="connsiteX1" fmla="*/ 1045368 w 1088806"/>
              <a:gd name="connsiteY1" fmla="*/ 140493 h 192881"/>
              <a:gd name="connsiteX2" fmla="*/ 1035844 w 1088806"/>
              <a:gd name="connsiteY2" fmla="*/ 159543 h 192881"/>
              <a:gd name="connsiteX3" fmla="*/ 1016794 w 1088806"/>
              <a:gd name="connsiteY3" fmla="*/ 171449 h 192881"/>
              <a:gd name="connsiteX4" fmla="*/ 995362 w 1088806"/>
              <a:gd name="connsiteY4" fmla="*/ 183355 h 192881"/>
              <a:gd name="connsiteX5" fmla="*/ 966787 w 1088806"/>
              <a:gd name="connsiteY5" fmla="*/ 192881 h 192881"/>
              <a:gd name="connsiteX6" fmla="*/ 952500 w 1088806"/>
              <a:gd name="connsiteY6" fmla="*/ 192881 h 192881"/>
              <a:gd name="connsiteX7" fmla="*/ 902494 w 1088806"/>
              <a:gd name="connsiteY7" fmla="*/ 185737 h 192881"/>
              <a:gd name="connsiteX8" fmla="*/ 847725 w 1088806"/>
              <a:gd name="connsiteY8" fmla="*/ 180974 h 192881"/>
              <a:gd name="connsiteX9" fmla="*/ 771525 w 1088806"/>
              <a:gd name="connsiteY9" fmla="*/ 169069 h 192881"/>
              <a:gd name="connsiteX10" fmla="*/ 700088 w 1088806"/>
              <a:gd name="connsiteY10" fmla="*/ 161925 h 192881"/>
              <a:gd name="connsiteX11" fmla="*/ 647700 w 1088806"/>
              <a:gd name="connsiteY11" fmla="*/ 157162 h 192881"/>
              <a:gd name="connsiteX12" fmla="*/ 588169 w 1088806"/>
              <a:gd name="connsiteY12" fmla="*/ 152399 h 192881"/>
              <a:gd name="connsiteX13" fmla="*/ 528637 w 1088806"/>
              <a:gd name="connsiteY13" fmla="*/ 147637 h 192881"/>
              <a:gd name="connsiteX14" fmla="*/ 454818 w 1088806"/>
              <a:gd name="connsiteY14" fmla="*/ 140493 h 192881"/>
              <a:gd name="connsiteX15" fmla="*/ 364331 w 1088806"/>
              <a:gd name="connsiteY15" fmla="*/ 135731 h 192881"/>
              <a:gd name="connsiteX16" fmla="*/ 288131 w 1088806"/>
              <a:gd name="connsiteY16" fmla="*/ 133349 h 192881"/>
              <a:gd name="connsiteX17" fmla="*/ 204787 w 1088806"/>
              <a:gd name="connsiteY17" fmla="*/ 130968 h 192881"/>
              <a:gd name="connsiteX18" fmla="*/ 154781 w 1088806"/>
              <a:gd name="connsiteY18" fmla="*/ 128587 h 192881"/>
              <a:gd name="connsiteX19" fmla="*/ 111919 w 1088806"/>
              <a:gd name="connsiteY19" fmla="*/ 128587 h 192881"/>
              <a:gd name="connsiteX20" fmla="*/ 47625 w 1088806"/>
              <a:gd name="connsiteY20" fmla="*/ 126206 h 192881"/>
              <a:gd name="connsiteX21" fmla="*/ 0 w 1088806"/>
              <a:gd name="connsiteY21" fmla="*/ 128587 h 192881"/>
              <a:gd name="connsiteX0" fmla="*/ 1088806 w 1088806"/>
              <a:gd name="connsiteY0" fmla="*/ 0 h 192899"/>
              <a:gd name="connsiteX1" fmla="*/ 1045368 w 1088806"/>
              <a:gd name="connsiteY1" fmla="*/ 140493 h 192899"/>
              <a:gd name="connsiteX2" fmla="*/ 1035844 w 1088806"/>
              <a:gd name="connsiteY2" fmla="*/ 159543 h 192899"/>
              <a:gd name="connsiteX3" fmla="*/ 1016794 w 1088806"/>
              <a:gd name="connsiteY3" fmla="*/ 171449 h 192899"/>
              <a:gd name="connsiteX4" fmla="*/ 995362 w 1088806"/>
              <a:gd name="connsiteY4" fmla="*/ 183355 h 192899"/>
              <a:gd name="connsiteX5" fmla="*/ 969055 w 1088806"/>
              <a:gd name="connsiteY5" fmla="*/ 183356 h 192899"/>
              <a:gd name="connsiteX6" fmla="*/ 952500 w 1088806"/>
              <a:gd name="connsiteY6" fmla="*/ 192881 h 192899"/>
              <a:gd name="connsiteX7" fmla="*/ 902494 w 1088806"/>
              <a:gd name="connsiteY7" fmla="*/ 185737 h 192899"/>
              <a:gd name="connsiteX8" fmla="*/ 847725 w 1088806"/>
              <a:gd name="connsiteY8" fmla="*/ 180974 h 192899"/>
              <a:gd name="connsiteX9" fmla="*/ 771525 w 1088806"/>
              <a:gd name="connsiteY9" fmla="*/ 169069 h 192899"/>
              <a:gd name="connsiteX10" fmla="*/ 700088 w 1088806"/>
              <a:gd name="connsiteY10" fmla="*/ 161925 h 192899"/>
              <a:gd name="connsiteX11" fmla="*/ 647700 w 1088806"/>
              <a:gd name="connsiteY11" fmla="*/ 157162 h 192899"/>
              <a:gd name="connsiteX12" fmla="*/ 588169 w 1088806"/>
              <a:gd name="connsiteY12" fmla="*/ 152399 h 192899"/>
              <a:gd name="connsiteX13" fmla="*/ 528637 w 1088806"/>
              <a:gd name="connsiteY13" fmla="*/ 147637 h 192899"/>
              <a:gd name="connsiteX14" fmla="*/ 454818 w 1088806"/>
              <a:gd name="connsiteY14" fmla="*/ 140493 h 192899"/>
              <a:gd name="connsiteX15" fmla="*/ 364331 w 1088806"/>
              <a:gd name="connsiteY15" fmla="*/ 135731 h 192899"/>
              <a:gd name="connsiteX16" fmla="*/ 288131 w 1088806"/>
              <a:gd name="connsiteY16" fmla="*/ 133349 h 192899"/>
              <a:gd name="connsiteX17" fmla="*/ 204787 w 1088806"/>
              <a:gd name="connsiteY17" fmla="*/ 130968 h 192899"/>
              <a:gd name="connsiteX18" fmla="*/ 154781 w 1088806"/>
              <a:gd name="connsiteY18" fmla="*/ 128587 h 192899"/>
              <a:gd name="connsiteX19" fmla="*/ 111919 w 1088806"/>
              <a:gd name="connsiteY19" fmla="*/ 128587 h 192899"/>
              <a:gd name="connsiteX20" fmla="*/ 47625 w 1088806"/>
              <a:gd name="connsiteY20" fmla="*/ 126206 h 192899"/>
              <a:gd name="connsiteX21" fmla="*/ 0 w 1088806"/>
              <a:gd name="connsiteY21" fmla="*/ 128587 h 192899"/>
              <a:gd name="connsiteX0" fmla="*/ 1088806 w 1088806"/>
              <a:gd name="connsiteY0" fmla="*/ 0 h 186195"/>
              <a:gd name="connsiteX1" fmla="*/ 1045368 w 1088806"/>
              <a:gd name="connsiteY1" fmla="*/ 140493 h 186195"/>
              <a:gd name="connsiteX2" fmla="*/ 1035844 w 1088806"/>
              <a:gd name="connsiteY2" fmla="*/ 159543 h 186195"/>
              <a:gd name="connsiteX3" fmla="*/ 1016794 w 1088806"/>
              <a:gd name="connsiteY3" fmla="*/ 171449 h 186195"/>
              <a:gd name="connsiteX4" fmla="*/ 995362 w 1088806"/>
              <a:gd name="connsiteY4" fmla="*/ 183355 h 186195"/>
              <a:gd name="connsiteX5" fmla="*/ 969055 w 1088806"/>
              <a:gd name="connsiteY5" fmla="*/ 183356 h 186195"/>
              <a:gd name="connsiteX6" fmla="*/ 952500 w 1088806"/>
              <a:gd name="connsiteY6" fmla="*/ 185738 h 186195"/>
              <a:gd name="connsiteX7" fmla="*/ 902494 w 1088806"/>
              <a:gd name="connsiteY7" fmla="*/ 185737 h 186195"/>
              <a:gd name="connsiteX8" fmla="*/ 847725 w 1088806"/>
              <a:gd name="connsiteY8" fmla="*/ 180974 h 186195"/>
              <a:gd name="connsiteX9" fmla="*/ 771525 w 1088806"/>
              <a:gd name="connsiteY9" fmla="*/ 169069 h 186195"/>
              <a:gd name="connsiteX10" fmla="*/ 700088 w 1088806"/>
              <a:gd name="connsiteY10" fmla="*/ 161925 h 186195"/>
              <a:gd name="connsiteX11" fmla="*/ 647700 w 1088806"/>
              <a:gd name="connsiteY11" fmla="*/ 157162 h 186195"/>
              <a:gd name="connsiteX12" fmla="*/ 588169 w 1088806"/>
              <a:gd name="connsiteY12" fmla="*/ 152399 h 186195"/>
              <a:gd name="connsiteX13" fmla="*/ 528637 w 1088806"/>
              <a:gd name="connsiteY13" fmla="*/ 147637 h 186195"/>
              <a:gd name="connsiteX14" fmla="*/ 454818 w 1088806"/>
              <a:gd name="connsiteY14" fmla="*/ 140493 h 186195"/>
              <a:gd name="connsiteX15" fmla="*/ 364331 w 1088806"/>
              <a:gd name="connsiteY15" fmla="*/ 135731 h 186195"/>
              <a:gd name="connsiteX16" fmla="*/ 288131 w 1088806"/>
              <a:gd name="connsiteY16" fmla="*/ 133349 h 186195"/>
              <a:gd name="connsiteX17" fmla="*/ 204787 w 1088806"/>
              <a:gd name="connsiteY17" fmla="*/ 130968 h 186195"/>
              <a:gd name="connsiteX18" fmla="*/ 154781 w 1088806"/>
              <a:gd name="connsiteY18" fmla="*/ 128587 h 186195"/>
              <a:gd name="connsiteX19" fmla="*/ 111919 w 1088806"/>
              <a:gd name="connsiteY19" fmla="*/ 128587 h 186195"/>
              <a:gd name="connsiteX20" fmla="*/ 47625 w 1088806"/>
              <a:gd name="connsiteY20" fmla="*/ 126206 h 186195"/>
              <a:gd name="connsiteX21" fmla="*/ 0 w 1088806"/>
              <a:gd name="connsiteY21" fmla="*/ 128587 h 186195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83355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1525 w 1088806"/>
              <a:gd name="connsiteY9" fmla="*/ 169069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83355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83355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65784 w 1088806"/>
              <a:gd name="connsiteY1" fmla="*/ 97631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65784 w 1088806"/>
              <a:gd name="connsiteY1" fmla="*/ 97631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68053 w 1088806"/>
              <a:gd name="connsiteY1" fmla="*/ 97631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88806" h="185738">
                <a:moveTo>
                  <a:pt x="1088806" y="0"/>
                </a:moveTo>
                <a:cubicBezTo>
                  <a:pt x="1078865" y="58737"/>
                  <a:pt x="1087069" y="50800"/>
                  <a:pt x="1068053" y="97631"/>
                </a:cubicBezTo>
                <a:cubicBezTo>
                  <a:pt x="1065275" y="109140"/>
                  <a:pt x="1044387" y="147240"/>
                  <a:pt x="1035844" y="159543"/>
                </a:cubicBezTo>
                <a:cubicBezTo>
                  <a:pt x="1027301" y="171846"/>
                  <a:pt x="1023541" y="168274"/>
                  <a:pt x="1016794" y="171449"/>
                </a:cubicBezTo>
                <a:cubicBezTo>
                  <a:pt x="1010047" y="174624"/>
                  <a:pt x="1003318" y="176608"/>
                  <a:pt x="995362" y="178592"/>
                </a:cubicBezTo>
                <a:cubicBezTo>
                  <a:pt x="987406" y="180576"/>
                  <a:pt x="976199" y="182165"/>
                  <a:pt x="969055" y="183356"/>
                </a:cubicBezTo>
                <a:cubicBezTo>
                  <a:pt x="961911" y="184547"/>
                  <a:pt x="963593" y="185738"/>
                  <a:pt x="952500" y="185738"/>
                </a:cubicBezTo>
                <a:cubicBezTo>
                  <a:pt x="941407" y="185738"/>
                  <a:pt x="919956" y="184150"/>
                  <a:pt x="902494" y="183356"/>
                </a:cubicBezTo>
                <a:cubicBezTo>
                  <a:pt x="885032" y="182562"/>
                  <a:pt x="869175" y="182958"/>
                  <a:pt x="847725" y="180974"/>
                </a:cubicBezTo>
                <a:cubicBezTo>
                  <a:pt x="826275" y="178990"/>
                  <a:pt x="798399" y="174625"/>
                  <a:pt x="773793" y="171450"/>
                </a:cubicBezTo>
                <a:lnTo>
                  <a:pt x="700088" y="161925"/>
                </a:lnTo>
                <a:cubicBezTo>
                  <a:pt x="679073" y="159544"/>
                  <a:pt x="665163" y="158750"/>
                  <a:pt x="647700" y="157162"/>
                </a:cubicBezTo>
                <a:lnTo>
                  <a:pt x="588169" y="152399"/>
                </a:lnTo>
                <a:lnTo>
                  <a:pt x="528637" y="147637"/>
                </a:lnTo>
                <a:cubicBezTo>
                  <a:pt x="506412" y="145653"/>
                  <a:pt x="484980" y="142080"/>
                  <a:pt x="454818" y="140493"/>
                </a:cubicBezTo>
                <a:lnTo>
                  <a:pt x="364331" y="135731"/>
                </a:lnTo>
                <a:cubicBezTo>
                  <a:pt x="336550" y="134540"/>
                  <a:pt x="315912" y="134143"/>
                  <a:pt x="288131" y="133349"/>
                </a:cubicBezTo>
                <a:lnTo>
                  <a:pt x="204787" y="130968"/>
                </a:lnTo>
                <a:cubicBezTo>
                  <a:pt x="182562" y="130174"/>
                  <a:pt x="169068" y="128587"/>
                  <a:pt x="154781" y="128587"/>
                </a:cubicBezTo>
                <a:lnTo>
                  <a:pt x="111919" y="128587"/>
                </a:lnTo>
                <a:cubicBezTo>
                  <a:pt x="94060" y="128190"/>
                  <a:pt x="63500" y="125412"/>
                  <a:pt x="47625" y="126206"/>
                </a:cubicBezTo>
                <a:lnTo>
                  <a:pt x="0" y="128587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4233A44-5A79-4BAA-B4C6-AD0EB43F672E}"/>
              </a:ext>
            </a:extLst>
          </p:cNvPr>
          <p:cNvCxnSpPr>
            <a:cxnSpLocks/>
          </p:cNvCxnSpPr>
          <p:nvPr/>
        </p:nvCxnSpPr>
        <p:spPr>
          <a:xfrm flipV="1">
            <a:off x="5060836" y="1997871"/>
            <a:ext cx="0" cy="288131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BAEAEA06-FDC6-4D41-BC27-34EDBE7FB46D}"/>
              </a:ext>
            </a:extLst>
          </p:cNvPr>
          <p:cNvSpPr/>
          <p:nvPr/>
        </p:nvSpPr>
        <p:spPr>
          <a:xfrm flipH="1">
            <a:off x="5060361" y="1829831"/>
            <a:ext cx="41539" cy="169069"/>
          </a:xfrm>
          <a:custGeom>
            <a:avLst/>
            <a:gdLst>
              <a:gd name="connsiteX0" fmla="*/ 0 w 40481"/>
              <a:gd name="connsiteY0" fmla="*/ 0 h 169069"/>
              <a:gd name="connsiteX1" fmla="*/ 28575 w 40481"/>
              <a:gd name="connsiteY1" fmla="*/ 73819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104775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97631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39" h="169069">
                <a:moveTo>
                  <a:pt x="0" y="0"/>
                </a:moveTo>
                <a:cubicBezTo>
                  <a:pt x="10319" y="22225"/>
                  <a:pt x="19447" y="36116"/>
                  <a:pt x="26194" y="52388"/>
                </a:cubicBezTo>
                <a:cubicBezTo>
                  <a:pt x="32941" y="68660"/>
                  <a:pt x="38100" y="84137"/>
                  <a:pt x="40481" y="97631"/>
                </a:cubicBezTo>
                <a:cubicBezTo>
                  <a:pt x="42862" y="111125"/>
                  <a:pt x="40481" y="121444"/>
                  <a:pt x="40481" y="133350"/>
                </a:cubicBezTo>
                <a:lnTo>
                  <a:pt x="40481" y="169069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0CDFFE1-39EC-43F3-ADE2-EF47B7B797D0}"/>
              </a:ext>
            </a:extLst>
          </p:cNvPr>
          <p:cNvCxnSpPr>
            <a:cxnSpLocks/>
          </p:cNvCxnSpPr>
          <p:nvPr/>
        </p:nvCxnSpPr>
        <p:spPr>
          <a:xfrm>
            <a:off x="5399498" y="1125331"/>
            <a:ext cx="808523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521394C5-6B0B-4B6B-9F8F-1D9C545D632F}"/>
              </a:ext>
            </a:extLst>
          </p:cNvPr>
          <p:cNvCxnSpPr>
            <a:cxnSpLocks/>
          </p:cNvCxnSpPr>
          <p:nvPr/>
        </p:nvCxnSpPr>
        <p:spPr>
          <a:xfrm>
            <a:off x="5441655" y="1626814"/>
            <a:ext cx="766366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23D62AFA-D340-4FB8-BD76-F6ECBE16512F}"/>
              </a:ext>
            </a:extLst>
          </p:cNvPr>
          <p:cNvCxnSpPr>
            <a:cxnSpLocks/>
            <a:stCxn id="100" idx="21"/>
          </p:cNvCxnSpPr>
          <p:nvPr/>
        </p:nvCxnSpPr>
        <p:spPr>
          <a:xfrm flipV="1">
            <a:off x="6210401" y="4967411"/>
            <a:ext cx="178372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9C30EC3-8991-4F40-877F-328E3711FC46}"/>
              </a:ext>
            </a:extLst>
          </p:cNvPr>
          <p:cNvCxnSpPr>
            <a:cxnSpLocks/>
          </p:cNvCxnSpPr>
          <p:nvPr/>
        </p:nvCxnSpPr>
        <p:spPr>
          <a:xfrm flipV="1">
            <a:off x="7208540" y="766408"/>
            <a:ext cx="1599524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DBD9913-A1E3-45E6-84F5-DD0B3E0E9DB7}"/>
              </a:ext>
            </a:extLst>
          </p:cNvPr>
          <p:cNvCxnSpPr>
            <a:cxnSpLocks/>
          </p:cNvCxnSpPr>
          <p:nvPr/>
        </p:nvCxnSpPr>
        <p:spPr>
          <a:xfrm flipH="1" flipV="1">
            <a:off x="6208021" y="766408"/>
            <a:ext cx="10650" cy="444399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D19C2D45-7A27-4811-AA07-A69ED2A673A7}"/>
              </a:ext>
            </a:extLst>
          </p:cNvPr>
          <p:cNvCxnSpPr>
            <a:cxnSpLocks/>
          </p:cNvCxnSpPr>
          <p:nvPr/>
        </p:nvCxnSpPr>
        <p:spPr>
          <a:xfrm flipV="1">
            <a:off x="4848327" y="5054409"/>
            <a:ext cx="39602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C5B3ED32-9349-4E22-BD38-E66795440A22}"/>
              </a:ext>
            </a:extLst>
          </p:cNvPr>
          <p:cNvCxnSpPr>
            <a:cxnSpLocks/>
          </p:cNvCxnSpPr>
          <p:nvPr/>
        </p:nvCxnSpPr>
        <p:spPr>
          <a:xfrm flipV="1">
            <a:off x="7353155" y="5063176"/>
            <a:ext cx="0" cy="918525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5D2A508-090C-4667-9A01-1C682B6AA64D}"/>
              </a:ext>
            </a:extLst>
          </p:cNvPr>
          <p:cNvCxnSpPr>
            <a:cxnSpLocks/>
          </p:cNvCxnSpPr>
          <p:nvPr/>
        </p:nvCxnSpPr>
        <p:spPr>
          <a:xfrm flipH="1" flipV="1">
            <a:off x="5067404" y="4962650"/>
            <a:ext cx="23153" cy="1019051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7DCA7209-A778-44E3-BA42-931B7CCE2F9B}"/>
              </a:ext>
            </a:extLst>
          </p:cNvPr>
          <p:cNvCxnSpPr>
            <a:cxnSpLocks/>
          </p:cNvCxnSpPr>
          <p:nvPr/>
        </p:nvCxnSpPr>
        <p:spPr>
          <a:xfrm>
            <a:off x="5078980" y="5981701"/>
            <a:ext cx="225471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A07CB442-7EBB-48C3-9550-50409410645A}"/>
              </a:ext>
            </a:extLst>
          </p:cNvPr>
          <p:cNvCxnSpPr>
            <a:cxnSpLocks/>
          </p:cNvCxnSpPr>
          <p:nvPr/>
        </p:nvCxnSpPr>
        <p:spPr>
          <a:xfrm flipH="1" flipV="1">
            <a:off x="7372580" y="5115484"/>
            <a:ext cx="429950" cy="52331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E5B5C56-6E8A-4F17-9325-9AF207D8FAFF}"/>
              </a:ext>
            </a:extLst>
          </p:cNvPr>
          <p:cNvCxnSpPr>
            <a:cxnSpLocks/>
          </p:cNvCxnSpPr>
          <p:nvPr/>
        </p:nvCxnSpPr>
        <p:spPr>
          <a:xfrm flipV="1">
            <a:off x="6652726" y="5010273"/>
            <a:ext cx="22425" cy="36686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A97C2E21-2E13-48F2-94CA-BA19423C8DBC}"/>
              </a:ext>
            </a:extLst>
          </p:cNvPr>
          <p:cNvCxnSpPr>
            <a:cxnSpLocks/>
          </p:cNvCxnSpPr>
          <p:nvPr/>
        </p:nvCxnSpPr>
        <p:spPr>
          <a:xfrm flipH="1">
            <a:off x="6684168" y="4221657"/>
            <a:ext cx="33856" cy="68524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A6B9FBAA-0453-455E-B329-F850740F361D}"/>
              </a:ext>
            </a:extLst>
          </p:cNvPr>
          <p:cNvCxnSpPr>
            <a:cxnSpLocks/>
          </p:cNvCxnSpPr>
          <p:nvPr/>
        </p:nvCxnSpPr>
        <p:spPr>
          <a:xfrm flipH="1">
            <a:off x="7281178" y="1268110"/>
            <a:ext cx="645902" cy="50197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E14CF0AF-5F76-4811-9078-F3534DCA5AB4}"/>
              </a:ext>
            </a:extLst>
          </p:cNvPr>
          <p:cNvCxnSpPr>
            <a:cxnSpLocks/>
          </p:cNvCxnSpPr>
          <p:nvPr/>
        </p:nvCxnSpPr>
        <p:spPr>
          <a:xfrm flipV="1">
            <a:off x="6213346" y="1744680"/>
            <a:ext cx="630971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8F3EC8CF-BCCD-4A6D-9271-E04212CF962B}"/>
              </a:ext>
            </a:extLst>
          </p:cNvPr>
          <p:cNvCxnSpPr>
            <a:cxnSpLocks/>
          </p:cNvCxnSpPr>
          <p:nvPr/>
        </p:nvCxnSpPr>
        <p:spPr>
          <a:xfrm>
            <a:off x="7897452" y="4564278"/>
            <a:ext cx="0" cy="41922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06FC5E9C-DB8C-4662-9EB6-0D7AD7205A52}"/>
              </a:ext>
            </a:extLst>
          </p:cNvPr>
          <p:cNvCxnSpPr>
            <a:cxnSpLocks/>
          </p:cNvCxnSpPr>
          <p:nvPr/>
        </p:nvCxnSpPr>
        <p:spPr>
          <a:xfrm flipV="1">
            <a:off x="7897452" y="5064620"/>
            <a:ext cx="0" cy="41922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29413C55-220B-4B57-AF19-F74C6CB365EF}"/>
              </a:ext>
            </a:extLst>
          </p:cNvPr>
          <p:cNvCxnSpPr>
            <a:cxnSpLocks/>
          </p:cNvCxnSpPr>
          <p:nvPr/>
        </p:nvCxnSpPr>
        <p:spPr>
          <a:xfrm>
            <a:off x="7060581" y="4781083"/>
            <a:ext cx="167408" cy="15604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8F8F5BA1-7CA4-41FA-A54E-44FCB7259CE6}"/>
              </a:ext>
            </a:extLst>
          </p:cNvPr>
          <p:cNvSpPr txBox="1"/>
          <p:nvPr/>
        </p:nvSpPr>
        <p:spPr>
          <a:xfrm>
            <a:off x="7426673" y="2682008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600" baseline="-25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87433596-1854-4E56-B637-B31A964186AF}"/>
              </a:ext>
            </a:extLst>
          </p:cNvPr>
          <p:cNvSpPr txBox="1"/>
          <p:nvPr/>
        </p:nvSpPr>
        <p:spPr>
          <a:xfrm>
            <a:off x="8795996" y="2798188"/>
            <a:ext cx="373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600" baseline="-25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5E31E392-94F6-4CA6-BBA5-42CA86C4583F}"/>
              </a:ext>
            </a:extLst>
          </p:cNvPr>
          <p:cNvCxnSpPr>
            <a:cxnSpLocks/>
          </p:cNvCxnSpPr>
          <p:nvPr/>
        </p:nvCxnSpPr>
        <p:spPr>
          <a:xfrm>
            <a:off x="8288109" y="2007652"/>
            <a:ext cx="0" cy="305552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BD0695B1-D6D5-4FAA-9366-953D3263FBE3}"/>
              </a:ext>
            </a:extLst>
          </p:cNvPr>
          <p:cNvCxnSpPr>
            <a:cxnSpLocks/>
          </p:cNvCxnSpPr>
          <p:nvPr/>
        </p:nvCxnSpPr>
        <p:spPr>
          <a:xfrm>
            <a:off x="5456723" y="1173423"/>
            <a:ext cx="766366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CECE911D-DED4-4522-9A33-4FF0AE5E2285}"/>
              </a:ext>
            </a:extLst>
          </p:cNvPr>
          <p:cNvSpPr txBox="1"/>
          <p:nvPr/>
        </p:nvSpPr>
        <p:spPr>
          <a:xfrm>
            <a:off x="7929737" y="3349193"/>
            <a:ext cx="373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600" i="1" baseline="-25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FAE4CB62-F0B5-43D1-BC29-58EBB320CA19}"/>
              </a:ext>
            </a:extLst>
          </p:cNvPr>
          <p:cNvGrpSpPr/>
          <p:nvPr/>
        </p:nvGrpSpPr>
        <p:grpSpPr>
          <a:xfrm rot="5400000">
            <a:off x="7303057" y="2576226"/>
            <a:ext cx="0" cy="919567"/>
            <a:chOff x="4001625" y="4716678"/>
            <a:chExt cx="0" cy="919567"/>
          </a:xfrm>
        </p:grpSpPr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B1EABBAB-3582-44CD-9541-D6070CD9D16D}"/>
                </a:ext>
              </a:extLst>
            </p:cNvPr>
            <p:cNvCxnSpPr>
              <a:cxnSpLocks/>
            </p:cNvCxnSpPr>
            <p:nvPr/>
          </p:nvCxnSpPr>
          <p:spPr>
            <a:xfrm>
              <a:off x="4001625" y="4716678"/>
              <a:ext cx="0" cy="41922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376FABDE-C50B-427E-95FF-5CCE3A391A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01625" y="5217020"/>
              <a:ext cx="0" cy="41922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TextBox 159">
            <a:extLst>
              <a:ext uri="{FF2B5EF4-FFF2-40B4-BE49-F238E27FC236}">
                <a16:creationId xmlns:a16="http://schemas.microsoft.com/office/drawing/2014/main" id="{00F44CE6-A61E-497E-861C-4A1667C81332}"/>
              </a:ext>
            </a:extLst>
          </p:cNvPr>
          <p:cNvSpPr txBox="1"/>
          <p:nvPr/>
        </p:nvSpPr>
        <p:spPr>
          <a:xfrm>
            <a:off x="6385726" y="4165766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600" i="1" baseline="-25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71966BA-1AC7-4369-AA06-726003F65BA5}"/>
              </a:ext>
            </a:extLst>
          </p:cNvPr>
          <p:cNvSpPr txBox="1"/>
          <p:nvPr/>
        </p:nvSpPr>
        <p:spPr>
          <a:xfrm>
            <a:off x="6011906" y="5555041"/>
            <a:ext cx="373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600" i="1" baseline="-25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FF9C85B2-91AC-497E-A613-C5382A369CB8}"/>
              </a:ext>
            </a:extLst>
          </p:cNvPr>
          <p:cNvSpPr txBox="1"/>
          <p:nvPr/>
        </p:nvSpPr>
        <p:spPr>
          <a:xfrm>
            <a:off x="7444831" y="1083690"/>
            <a:ext cx="328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1600" i="1" baseline="-25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35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3414CC0E-4136-463C-96F0-7E1070435C83}"/>
              </a:ext>
            </a:extLst>
          </p:cNvPr>
          <p:cNvCxnSpPr>
            <a:cxnSpLocks/>
          </p:cNvCxnSpPr>
          <p:nvPr/>
        </p:nvCxnSpPr>
        <p:spPr>
          <a:xfrm flipV="1">
            <a:off x="5866269" y="4167694"/>
            <a:ext cx="572285" cy="593750"/>
          </a:xfrm>
          <a:prstGeom prst="line">
            <a:avLst/>
          </a:prstGeom>
          <a:ln w="9525" cap="sq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A0D48C7D-D4CB-4D97-8DAC-6635D256F655}"/>
              </a:ext>
            </a:extLst>
          </p:cNvPr>
          <p:cNvCxnSpPr>
            <a:cxnSpLocks/>
          </p:cNvCxnSpPr>
          <p:nvPr/>
        </p:nvCxnSpPr>
        <p:spPr>
          <a:xfrm flipV="1">
            <a:off x="5867203" y="4353037"/>
            <a:ext cx="572285" cy="593750"/>
          </a:xfrm>
          <a:prstGeom prst="line">
            <a:avLst/>
          </a:prstGeom>
          <a:ln w="9525" cap="sq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ED166F1-BE30-4A8E-BFE4-C137420C192D}"/>
              </a:ext>
            </a:extLst>
          </p:cNvPr>
          <p:cNvCxnSpPr/>
          <p:nvPr/>
        </p:nvCxnSpPr>
        <p:spPr>
          <a:xfrm flipV="1">
            <a:off x="6013214" y="2000922"/>
            <a:ext cx="791096" cy="820099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A036A72-75F5-4200-99C2-13713F711CB4}"/>
              </a:ext>
            </a:extLst>
          </p:cNvPr>
          <p:cNvCxnSpPr>
            <a:cxnSpLocks/>
          </p:cNvCxnSpPr>
          <p:nvPr/>
        </p:nvCxnSpPr>
        <p:spPr>
          <a:xfrm flipV="1">
            <a:off x="5867158" y="1689223"/>
            <a:ext cx="0" cy="129790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8F02D9C-75F7-403F-9B89-64E518EE6D24}"/>
              </a:ext>
            </a:extLst>
          </p:cNvPr>
          <p:cNvCxnSpPr>
            <a:cxnSpLocks/>
          </p:cNvCxnSpPr>
          <p:nvPr/>
        </p:nvCxnSpPr>
        <p:spPr>
          <a:xfrm>
            <a:off x="4497008" y="2820469"/>
            <a:ext cx="476377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470F900-E13E-4520-A5F6-F6CC4CB0392C}"/>
              </a:ext>
            </a:extLst>
          </p:cNvPr>
          <p:cNvCxnSpPr>
            <a:cxnSpLocks/>
          </p:cNvCxnSpPr>
          <p:nvPr/>
        </p:nvCxnSpPr>
        <p:spPr>
          <a:xfrm>
            <a:off x="4432459" y="2950209"/>
            <a:ext cx="476377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05E9414E-E26E-46A6-873D-A7DC67FEB2C7}"/>
              </a:ext>
            </a:extLst>
          </p:cNvPr>
          <p:cNvCxnSpPr>
            <a:cxnSpLocks/>
          </p:cNvCxnSpPr>
          <p:nvPr/>
        </p:nvCxnSpPr>
        <p:spPr>
          <a:xfrm>
            <a:off x="5525235" y="2491933"/>
            <a:ext cx="460630" cy="31182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14EA39E8-B710-41DC-B935-817532F49DA3}"/>
              </a:ext>
            </a:extLst>
          </p:cNvPr>
          <p:cNvCxnSpPr>
            <a:cxnSpLocks/>
          </p:cNvCxnSpPr>
          <p:nvPr/>
        </p:nvCxnSpPr>
        <p:spPr>
          <a:xfrm>
            <a:off x="5545693" y="2500822"/>
            <a:ext cx="316222" cy="45638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B4C7DB4-1122-4EC6-AC78-8E6C6B6EFB20}"/>
              </a:ext>
            </a:extLst>
          </p:cNvPr>
          <p:cNvCxnSpPr/>
          <p:nvPr/>
        </p:nvCxnSpPr>
        <p:spPr>
          <a:xfrm flipV="1">
            <a:off x="6716584" y="2224863"/>
            <a:ext cx="791096" cy="820099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7BFE3BA-AA38-43A8-A549-EE4EC8881257}"/>
              </a:ext>
            </a:extLst>
          </p:cNvPr>
          <p:cNvCxnSpPr>
            <a:cxnSpLocks/>
          </p:cNvCxnSpPr>
          <p:nvPr/>
        </p:nvCxnSpPr>
        <p:spPr>
          <a:xfrm flipV="1">
            <a:off x="6922283" y="832169"/>
            <a:ext cx="5104" cy="213110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677C132-CB9E-4124-8F88-6FDF5AC28E2F}"/>
              </a:ext>
            </a:extLst>
          </p:cNvPr>
          <p:cNvCxnSpPr>
            <a:cxnSpLocks/>
          </p:cNvCxnSpPr>
          <p:nvPr/>
        </p:nvCxnSpPr>
        <p:spPr>
          <a:xfrm>
            <a:off x="6062051" y="2826381"/>
            <a:ext cx="1832316" cy="89382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1F368A7-FDD9-4E0D-A7D4-398C851BF6F3}"/>
              </a:ext>
            </a:extLst>
          </p:cNvPr>
          <p:cNvCxnSpPr>
            <a:cxnSpLocks/>
          </p:cNvCxnSpPr>
          <p:nvPr/>
        </p:nvCxnSpPr>
        <p:spPr>
          <a:xfrm>
            <a:off x="6013214" y="2821021"/>
            <a:ext cx="2736105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C79274-FDEA-4113-8E79-B98088E4F414}"/>
              </a:ext>
            </a:extLst>
          </p:cNvPr>
          <p:cNvCxnSpPr/>
          <p:nvPr/>
        </p:nvCxnSpPr>
        <p:spPr>
          <a:xfrm flipV="1">
            <a:off x="5867159" y="2957209"/>
            <a:ext cx="0" cy="2404201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10CCC73-B52E-4621-AC0C-C87614E81E99}"/>
              </a:ext>
            </a:extLst>
          </p:cNvPr>
          <p:cNvGrpSpPr/>
          <p:nvPr/>
        </p:nvGrpSpPr>
        <p:grpSpPr>
          <a:xfrm>
            <a:off x="5867159" y="2821021"/>
            <a:ext cx="1513037" cy="3254147"/>
            <a:chOff x="1818932" y="2821021"/>
            <a:chExt cx="1513037" cy="3254147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AC619171-7431-42C5-B2DC-D2CB57953B5C}"/>
                </a:ext>
              </a:extLst>
            </p:cNvPr>
            <p:cNvSpPr/>
            <p:nvPr/>
          </p:nvSpPr>
          <p:spPr>
            <a:xfrm>
              <a:off x="2385973" y="5312073"/>
              <a:ext cx="945996" cy="713758"/>
            </a:xfrm>
            <a:custGeom>
              <a:avLst/>
              <a:gdLst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4003" h="710469">
                  <a:moveTo>
                    <a:pt x="0" y="0"/>
                  </a:moveTo>
                  <a:lnTo>
                    <a:pt x="36182" y="55917"/>
                  </a:lnTo>
                  <a:lnTo>
                    <a:pt x="82231" y="82230"/>
                  </a:lnTo>
                  <a:cubicBezTo>
                    <a:pt x="112382" y="92097"/>
                    <a:pt x="172136" y="101965"/>
                    <a:pt x="217088" y="115122"/>
                  </a:cubicBezTo>
                  <a:cubicBezTo>
                    <a:pt x="262041" y="128279"/>
                    <a:pt x="311927" y="145273"/>
                    <a:pt x="351946" y="161171"/>
                  </a:cubicBezTo>
                  <a:cubicBezTo>
                    <a:pt x="391965" y="177069"/>
                    <a:pt x="423211" y="190775"/>
                    <a:pt x="457200" y="210510"/>
                  </a:cubicBezTo>
                  <a:lnTo>
                    <a:pt x="559166" y="269715"/>
                  </a:lnTo>
                  <a:cubicBezTo>
                    <a:pt x="590414" y="290547"/>
                    <a:pt x="619468" y="315764"/>
                    <a:pt x="644685" y="335499"/>
                  </a:cubicBezTo>
                  <a:lnTo>
                    <a:pt x="720337" y="394705"/>
                  </a:lnTo>
                  <a:cubicBezTo>
                    <a:pt x="749940" y="424308"/>
                    <a:pt x="803664" y="486803"/>
                    <a:pt x="822303" y="513117"/>
                  </a:cubicBezTo>
                  <a:lnTo>
                    <a:pt x="878219" y="592058"/>
                  </a:lnTo>
                  <a:cubicBezTo>
                    <a:pt x="895213" y="616727"/>
                    <a:pt x="917690" y="644685"/>
                    <a:pt x="924268" y="661131"/>
                  </a:cubicBezTo>
                  <a:lnTo>
                    <a:pt x="944003" y="710469"/>
                  </a:lnTo>
                </a:path>
              </a:pathLst>
            </a:cu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9331F99-E400-4F35-9A6F-BB16B320D84A}"/>
                </a:ext>
              </a:extLst>
            </p:cNvPr>
            <p:cNvSpPr/>
            <p:nvPr/>
          </p:nvSpPr>
          <p:spPr>
            <a:xfrm>
              <a:off x="1818932" y="5361410"/>
              <a:ext cx="1144645" cy="713758"/>
            </a:xfrm>
            <a:custGeom>
              <a:avLst/>
              <a:gdLst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42760 w 1144645"/>
                <a:gd name="connsiteY2" fmla="*/ 118412 h 713758"/>
                <a:gd name="connsiteX3" fmla="*/ 55917 w 1144645"/>
                <a:gd name="connsiteY3" fmla="*/ 154593 h 713758"/>
                <a:gd name="connsiteX4" fmla="*/ 75652 w 1144645"/>
                <a:gd name="connsiteY4" fmla="*/ 187485 h 713758"/>
                <a:gd name="connsiteX5" fmla="*/ 105255 w 1144645"/>
                <a:gd name="connsiteY5" fmla="*/ 223666 h 713758"/>
                <a:gd name="connsiteX6" fmla="*/ 141436 w 1144645"/>
                <a:gd name="connsiteY6" fmla="*/ 263137 h 713758"/>
                <a:gd name="connsiteX7" fmla="*/ 174328 w 1144645"/>
                <a:gd name="connsiteY7" fmla="*/ 289450 h 713758"/>
                <a:gd name="connsiteX8" fmla="*/ 217088 w 1144645"/>
                <a:gd name="connsiteY8" fmla="*/ 312475 h 713758"/>
                <a:gd name="connsiteX9" fmla="*/ 266426 w 1144645"/>
                <a:gd name="connsiteY9" fmla="*/ 335499 h 713758"/>
                <a:gd name="connsiteX10" fmla="*/ 322343 w 1144645"/>
                <a:gd name="connsiteY10" fmla="*/ 358524 h 713758"/>
                <a:gd name="connsiteX11" fmla="*/ 381549 w 1144645"/>
                <a:gd name="connsiteY11" fmla="*/ 374970 h 713758"/>
                <a:gd name="connsiteX12" fmla="*/ 460490 w 1144645"/>
                <a:gd name="connsiteY12" fmla="*/ 381548 h 713758"/>
                <a:gd name="connsiteX13" fmla="*/ 562455 w 1144645"/>
                <a:gd name="connsiteY13" fmla="*/ 397994 h 713758"/>
                <a:gd name="connsiteX14" fmla="*/ 641396 w 1144645"/>
                <a:gd name="connsiteY14" fmla="*/ 414440 h 713758"/>
                <a:gd name="connsiteX15" fmla="*/ 723626 w 1144645"/>
                <a:gd name="connsiteY15" fmla="*/ 437465 h 713758"/>
                <a:gd name="connsiteX16" fmla="*/ 795989 w 1144645"/>
                <a:gd name="connsiteY16" fmla="*/ 460489 h 713758"/>
                <a:gd name="connsiteX17" fmla="*/ 851905 w 1144645"/>
                <a:gd name="connsiteY17" fmla="*/ 483514 h 713758"/>
                <a:gd name="connsiteX18" fmla="*/ 920979 w 1144645"/>
                <a:gd name="connsiteY18" fmla="*/ 519695 h 713758"/>
                <a:gd name="connsiteX19" fmla="*/ 983474 w 1144645"/>
                <a:gd name="connsiteY19" fmla="*/ 555876 h 713758"/>
                <a:gd name="connsiteX20" fmla="*/ 1039390 w 1144645"/>
                <a:gd name="connsiteY20" fmla="*/ 595347 h 713758"/>
                <a:gd name="connsiteX21" fmla="*/ 1085439 w 1144645"/>
                <a:gd name="connsiteY21" fmla="*/ 638107 h 713758"/>
                <a:gd name="connsiteX22" fmla="*/ 1111753 w 1144645"/>
                <a:gd name="connsiteY22" fmla="*/ 667709 h 713758"/>
                <a:gd name="connsiteX23" fmla="*/ 1131488 w 1144645"/>
                <a:gd name="connsiteY23" fmla="*/ 694023 h 713758"/>
                <a:gd name="connsiteX24" fmla="*/ 1144645 w 1144645"/>
                <a:gd name="connsiteY24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42760 w 1144645"/>
                <a:gd name="connsiteY2" fmla="*/ 118412 h 713758"/>
                <a:gd name="connsiteX3" fmla="*/ 55917 w 1144645"/>
                <a:gd name="connsiteY3" fmla="*/ 154593 h 713758"/>
                <a:gd name="connsiteX4" fmla="*/ 75652 w 1144645"/>
                <a:gd name="connsiteY4" fmla="*/ 187485 h 713758"/>
                <a:gd name="connsiteX5" fmla="*/ 105255 w 1144645"/>
                <a:gd name="connsiteY5" fmla="*/ 223666 h 713758"/>
                <a:gd name="connsiteX6" fmla="*/ 141436 w 1144645"/>
                <a:gd name="connsiteY6" fmla="*/ 263137 h 713758"/>
                <a:gd name="connsiteX7" fmla="*/ 174328 w 1144645"/>
                <a:gd name="connsiteY7" fmla="*/ 289450 h 713758"/>
                <a:gd name="connsiteX8" fmla="*/ 217088 w 1144645"/>
                <a:gd name="connsiteY8" fmla="*/ 312475 h 713758"/>
                <a:gd name="connsiteX9" fmla="*/ 266426 w 1144645"/>
                <a:gd name="connsiteY9" fmla="*/ 335499 h 713758"/>
                <a:gd name="connsiteX10" fmla="*/ 322343 w 1144645"/>
                <a:gd name="connsiteY10" fmla="*/ 358524 h 713758"/>
                <a:gd name="connsiteX11" fmla="*/ 381549 w 1144645"/>
                <a:gd name="connsiteY11" fmla="*/ 374970 h 713758"/>
                <a:gd name="connsiteX12" fmla="*/ 460490 w 1144645"/>
                <a:gd name="connsiteY12" fmla="*/ 381548 h 713758"/>
                <a:gd name="connsiteX13" fmla="*/ 562455 w 1144645"/>
                <a:gd name="connsiteY13" fmla="*/ 397994 h 713758"/>
                <a:gd name="connsiteX14" fmla="*/ 641396 w 1144645"/>
                <a:gd name="connsiteY14" fmla="*/ 414440 h 713758"/>
                <a:gd name="connsiteX15" fmla="*/ 723626 w 1144645"/>
                <a:gd name="connsiteY15" fmla="*/ 437465 h 713758"/>
                <a:gd name="connsiteX16" fmla="*/ 795989 w 1144645"/>
                <a:gd name="connsiteY16" fmla="*/ 460489 h 713758"/>
                <a:gd name="connsiteX17" fmla="*/ 851905 w 1144645"/>
                <a:gd name="connsiteY17" fmla="*/ 483514 h 713758"/>
                <a:gd name="connsiteX18" fmla="*/ 920979 w 1144645"/>
                <a:gd name="connsiteY18" fmla="*/ 519695 h 713758"/>
                <a:gd name="connsiteX19" fmla="*/ 983474 w 1144645"/>
                <a:gd name="connsiteY19" fmla="*/ 555876 h 713758"/>
                <a:gd name="connsiteX20" fmla="*/ 1039390 w 1144645"/>
                <a:gd name="connsiteY20" fmla="*/ 595347 h 713758"/>
                <a:gd name="connsiteX21" fmla="*/ 1085439 w 1144645"/>
                <a:gd name="connsiteY21" fmla="*/ 638107 h 713758"/>
                <a:gd name="connsiteX22" fmla="*/ 1111753 w 1144645"/>
                <a:gd name="connsiteY22" fmla="*/ 667709 h 713758"/>
                <a:gd name="connsiteX23" fmla="*/ 1131488 w 1144645"/>
                <a:gd name="connsiteY23" fmla="*/ 694023 h 713758"/>
                <a:gd name="connsiteX24" fmla="*/ 1144645 w 1144645"/>
                <a:gd name="connsiteY24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42760 w 1144645"/>
                <a:gd name="connsiteY2" fmla="*/ 118412 h 713758"/>
                <a:gd name="connsiteX3" fmla="*/ 55917 w 1144645"/>
                <a:gd name="connsiteY3" fmla="*/ 154593 h 713758"/>
                <a:gd name="connsiteX4" fmla="*/ 75652 w 1144645"/>
                <a:gd name="connsiteY4" fmla="*/ 187485 h 713758"/>
                <a:gd name="connsiteX5" fmla="*/ 105255 w 1144645"/>
                <a:gd name="connsiteY5" fmla="*/ 223666 h 713758"/>
                <a:gd name="connsiteX6" fmla="*/ 141436 w 1144645"/>
                <a:gd name="connsiteY6" fmla="*/ 263137 h 713758"/>
                <a:gd name="connsiteX7" fmla="*/ 174328 w 1144645"/>
                <a:gd name="connsiteY7" fmla="*/ 289450 h 713758"/>
                <a:gd name="connsiteX8" fmla="*/ 217088 w 1144645"/>
                <a:gd name="connsiteY8" fmla="*/ 312475 h 713758"/>
                <a:gd name="connsiteX9" fmla="*/ 266426 w 1144645"/>
                <a:gd name="connsiteY9" fmla="*/ 335499 h 713758"/>
                <a:gd name="connsiteX10" fmla="*/ 322343 w 1144645"/>
                <a:gd name="connsiteY10" fmla="*/ 358524 h 713758"/>
                <a:gd name="connsiteX11" fmla="*/ 381549 w 1144645"/>
                <a:gd name="connsiteY11" fmla="*/ 374970 h 713758"/>
                <a:gd name="connsiteX12" fmla="*/ 460490 w 1144645"/>
                <a:gd name="connsiteY12" fmla="*/ 381548 h 713758"/>
                <a:gd name="connsiteX13" fmla="*/ 562455 w 1144645"/>
                <a:gd name="connsiteY13" fmla="*/ 397994 h 713758"/>
                <a:gd name="connsiteX14" fmla="*/ 641396 w 1144645"/>
                <a:gd name="connsiteY14" fmla="*/ 414440 h 713758"/>
                <a:gd name="connsiteX15" fmla="*/ 723626 w 1144645"/>
                <a:gd name="connsiteY15" fmla="*/ 437465 h 713758"/>
                <a:gd name="connsiteX16" fmla="*/ 795989 w 1144645"/>
                <a:gd name="connsiteY16" fmla="*/ 460489 h 713758"/>
                <a:gd name="connsiteX17" fmla="*/ 851905 w 1144645"/>
                <a:gd name="connsiteY17" fmla="*/ 483514 h 713758"/>
                <a:gd name="connsiteX18" fmla="*/ 920979 w 1144645"/>
                <a:gd name="connsiteY18" fmla="*/ 519695 h 713758"/>
                <a:gd name="connsiteX19" fmla="*/ 983474 w 1144645"/>
                <a:gd name="connsiteY19" fmla="*/ 555876 h 713758"/>
                <a:gd name="connsiteX20" fmla="*/ 1039390 w 1144645"/>
                <a:gd name="connsiteY20" fmla="*/ 595347 h 713758"/>
                <a:gd name="connsiteX21" fmla="*/ 1085439 w 1144645"/>
                <a:gd name="connsiteY21" fmla="*/ 638107 h 713758"/>
                <a:gd name="connsiteX22" fmla="*/ 1111753 w 1144645"/>
                <a:gd name="connsiteY22" fmla="*/ 667709 h 713758"/>
                <a:gd name="connsiteX23" fmla="*/ 1131488 w 1144645"/>
                <a:gd name="connsiteY23" fmla="*/ 694023 h 713758"/>
                <a:gd name="connsiteX24" fmla="*/ 1144645 w 1144645"/>
                <a:gd name="connsiteY24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42760 w 1144645"/>
                <a:gd name="connsiteY2" fmla="*/ 118412 h 713758"/>
                <a:gd name="connsiteX3" fmla="*/ 55917 w 1144645"/>
                <a:gd name="connsiteY3" fmla="*/ 154593 h 713758"/>
                <a:gd name="connsiteX4" fmla="*/ 75652 w 1144645"/>
                <a:gd name="connsiteY4" fmla="*/ 187485 h 713758"/>
                <a:gd name="connsiteX5" fmla="*/ 105255 w 1144645"/>
                <a:gd name="connsiteY5" fmla="*/ 223666 h 713758"/>
                <a:gd name="connsiteX6" fmla="*/ 141436 w 1144645"/>
                <a:gd name="connsiteY6" fmla="*/ 263137 h 713758"/>
                <a:gd name="connsiteX7" fmla="*/ 174328 w 1144645"/>
                <a:gd name="connsiteY7" fmla="*/ 289450 h 713758"/>
                <a:gd name="connsiteX8" fmla="*/ 217088 w 1144645"/>
                <a:gd name="connsiteY8" fmla="*/ 312475 h 713758"/>
                <a:gd name="connsiteX9" fmla="*/ 266426 w 1144645"/>
                <a:gd name="connsiteY9" fmla="*/ 335499 h 713758"/>
                <a:gd name="connsiteX10" fmla="*/ 322343 w 1144645"/>
                <a:gd name="connsiteY10" fmla="*/ 358524 h 713758"/>
                <a:gd name="connsiteX11" fmla="*/ 381549 w 1144645"/>
                <a:gd name="connsiteY11" fmla="*/ 374970 h 713758"/>
                <a:gd name="connsiteX12" fmla="*/ 460490 w 1144645"/>
                <a:gd name="connsiteY12" fmla="*/ 381548 h 713758"/>
                <a:gd name="connsiteX13" fmla="*/ 562455 w 1144645"/>
                <a:gd name="connsiteY13" fmla="*/ 397994 h 713758"/>
                <a:gd name="connsiteX14" fmla="*/ 641396 w 1144645"/>
                <a:gd name="connsiteY14" fmla="*/ 414440 h 713758"/>
                <a:gd name="connsiteX15" fmla="*/ 723626 w 1144645"/>
                <a:gd name="connsiteY15" fmla="*/ 437465 h 713758"/>
                <a:gd name="connsiteX16" fmla="*/ 795989 w 1144645"/>
                <a:gd name="connsiteY16" fmla="*/ 460489 h 713758"/>
                <a:gd name="connsiteX17" fmla="*/ 851905 w 1144645"/>
                <a:gd name="connsiteY17" fmla="*/ 483514 h 713758"/>
                <a:gd name="connsiteX18" fmla="*/ 920979 w 1144645"/>
                <a:gd name="connsiteY18" fmla="*/ 519695 h 713758"/>
                <a:gd name="connsiteX19" fmla="*/ 983474 w 1144645"/>
                <a:gd name="connsiteY19" fmla="*/ 555876 h 713758"/>
                <a:gd name="connsiteX20" fmla="*/ 1039390 w 1144645"/>
                <a:gd name="connsiteY20" fmla="*/ 595347 h 713758"/>
                <a:gd name="connsiteX21" fmla="*/ 1085439 w 1144645"/>
                <a:gd name="connsiteY21" fmla="*/ 638107 h 713758"/>
                <a:gd name="connsiteX22" fmla="*/ 1111753 w 1144645"/>
                <a:gd name="connsiteY22" fmla="*/ 667709 h 713758"/>
                <a:gd name="connsiteX23" fmla="*/ 1131488 w 1144645"/>
                <a:gd name="connsiteY23" fmla="*/ 694023 h 713758"/>
                <a:gd name="connsiteX24" fmla="*/ 1144645 w 1144645"/>
                <a:gd name="connsiteY24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42760 w 1144645"/>
                <a:gd name="connsiteY2" fmla="*/ 118412 h 713758"/>
                <a:gd name="connsiteX3" fmla="*/ 55917 w 1144645"/>
                <a:gd name="connsiteY3" fmla="*/ 154593 h 713758"/>
                <a:gd name="connsiteX4" fmla="*/ 105255 w 1144645"/>
                <a:gd name="connsiteY4" fmla="*/ 223666 h 713758"/>
                <a:gd name="connsiteX5" fmla="*/ 141436 w 1144645"/>
                <a:gd name="connsiteY5" fmla="*/ 263137 h 713758"/>
                <a:gd name="connsiteX6" fmla="*/ 174328 w 1144645"/>
                <a:gd name="connsiteY6" fmla="*/ 289450 h 713758"/>
                <a:gd name="connsiteX7" fmla="*/ 217088 w 1144645"/>
                <a:gd name="connsiteY7" fmla="*/ 312475 h 713758"/>
                <a:gd name="connsiteX8" fmla="*/ 266426 w 1144645"/>
                <a:gd name="connsiteY8" fmla="*/ 335499 h 713758"/>
                <a:gd name="connsiteX9" fmla="*/ 322343 w 1144645"/>
                <a:gd name="connsiteY9" fmla="*/ 358524 h 713758"/>
                <a:gd name="connsiteX10" fmla="*/ 381549 w 1144645"/>
                <a:gd name="connsiteY10" fmla="*/ 374970 h 713758"/>
                <a:gd name="connsiteX11" fmla="*/ 460490 w 1144645"/>
                <a:gd name="connsiteY11" fmla="*/ 381548 h 713758"/>
                <a:gd name="connsiteX12" fmla="*/ 562455 w 1144645"/>
                <a:gd name="connsiteY12" fmla="*/ 397994 h 713758"/>
                <a:gd name="connsiteX13" fmla="*/ 641396 w 1144645"/>
                <a:gd name="connsiteY13" fmla="*/ 414440 h 713758"/>
                <a:gd name="connsiteX14" fmla="*/ 723626 w 1144645"/>
                <a:gd name="connsiteY14" fmla="*/ 437465 h 713758"/>
                <a:gd name="connsiteX15" fmla="*/ 795989 w 1144645"/>
                <a:gd name="connsiteY15" fmla="*/ 460489 h 713758"/>
                <a:gd name="connsiteX16" fmla="*/ 851905 w 1144645"/>
                <a:gd name="connsiteY16" fmla="*/ 483514 h 713758"/>
                <a:gd name="connsiteX17" fmla="*/ 920979 w 1144645"/>
                <a:gd name="connsiteY17" fmla="*/ 519695 h 713758"/>
                <a:gd name="connsiteX18" fmla="*/ 983474 w 1144645"/>
                <a:gd name="connsiteY18" fmla="*/ 555876 h 713758"/>
                <a:gd name="connsiteX19" fmla="*/ 1039390 w 1144645"/>
                <a:gd name="connsiteY19" fmla="*/ 595347 h 713758"/>
                <a:gd name="connsiteX20" fmla="*/ 1085439 w 1144645"/>
                <a:gd name="connsiteY20" fmla="*/ 638107 h 713758"/>
                <a:gd name="connsiteX21" fmla="*/ 1111753 w 1144645"/>
                <a:gd name="connsiteY21" fmla="*/ 667709 h 713758"/>
                <a:gd name="connsiteX22" fmla="*/ 1131488 w 1144645"/>
                <a:gd name="connsiteY22" fmla="*/ 694023 h 713758"/>
                <a:gd name="connsiteX23" fmla="*/ 1144645 w 1144645"/>
                <a:gd name="connsiteY23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55917 w 1144645"/>
                <a:gd name="connsiteY2" fmla="*/ 154593 h 713758"/>
                <a:gd name="connsiteX3" fmla="*/ 105255 w 1144645"/>
                <a:gd name="connsiteY3" fmla="*/ 223666 h 713758"/>
                <a:gd name="connsiteX4" fmla="*/ 141436 w 1144645"/>
                <a:gd name="connsiteY4" fmla="*/ 263137 h 713758"/>
                <a:gd name="connsiteX5" fmla="*/ 174328 w 1144645"/>
                <a:gd name="connsiteY5" fmla="*/ 289450 h 713758"/>
                <a:gd name="connsiteX6" fmla="*/ 217088 w 1144645"/>
                <a:gd name="connsiteY6" fmla="*/ 312475 h 713758"/>
                <a:gd name="connsiteX7" fmla="*/ 266426 w 1144645"/>
                <a:gd name="connsiteY7" fmla="*/ 335499 h 713758"/>
                <a:gd name="connsiteX8" fmla="*/ 322343 w 1144645"/>
                <a:gd name="connsiteY8" fmla="*/ 358524 h 713758"/>
                <a:gd name="connsiteX9" fmla="*/ 381549 w 1144645"/>
                <a:gd name="connsiteY9" fmla="*/ 374970 h 713758"/>
                <a:gd name="connsiteX10" fmla="*/ 460490 w 1144645"/>
                <a:gd name="connsiteY10" fmla="*/ 381548 h 713758"/>
                <a:gd name="connsiteX11" fmla="*/ 562455 w 1144645"/>
                <a:gd name="connsiteY11" fmla="*/ 397994 h 713758"/>
                <a:gd name="connsiteX12" fmla="*/ 641396 w 1144645"/>
                <a:gd name="connsiteY12" fmla="*/ 414440 h 713758"/>
                <a:gd name="connsiteX13" fmla="*/ 723626 w 1144645"/>
                <a:gd name="connsiteY13" fmla="*/ 437465 h 713758"/>
                <a:gd name="connsiteX14" fmla="*/ 795989 w 1144645"/>
                <a:gd name="connsiteY14" fmla="*/ 460489 h 713758"/>
                <a:gd name="connsiteX15" fmla="*/ 851905 w 1144645"/>
                <a:gd name="connsiteY15" fmla="*/ 483514 h 713758"/>
                <a:gd name="connsiteX16" fmla="*/ 920979 w 1144645"/>
                <a:gd name="connsiteY16" fmla="*/ 519695 h 713758"/>
                <a:gd name="connsiteX17" fmla="*/ 983474 w 1144645"/>
                <a:gd name="connsiteY17" fmla="*/ 555876 h 713758"/>
                <a:gd name="connsiteX18" fmla="*/ 1039390 w 1144645"/>
                <a:gd name="connsiteY18" fmla="*/ 595347 h 713758"/>
                <a:gd name="connsiteX19" fmla="*/ 1085439 w 1144645"/>
                <a:gd name="connsiteY19" fmla="*/ 638107 h 713758"/>
                <a:gd name="connsiteX20" fmla="*/ 1111753 w 1144645"/>
                <a:gd name="connsiteY20" fmla="*/ 667709 h 713758"/>
                <a:gd name="connsiteX21" fmla="*/ 1131488 w 1144645"/>
                <a:gd name="connsiteY21" fmla="*/ 694023 h 713758"/>
                <a:gd name="connsiteX22" fmla="*/ 1144645 w 1144645"/>
                <a:gd name="connsiteY22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55917 w 1144645"/>
                <a:gd name="connsiteY2" fmla="*/ 154593 h 713758"/>
                <a:gd name="connsiteX3" fmla="*/ 105255 w 1144645"/>
                <a:gd name="connsiteY3" fmla="*/ 223666 h 713758"/>
                <a:gd name="connsiteX4" fmla="*/ 141436 w 1144645"/>
                <a:gd name="connsiteY4" fmla="*/ 263137 h 713758"/>
                <a:gd name="connsiteX5" fmla="*/ 174328 w 1144645"/>
                <a:gd name="connsiteY5" fmla="*/ 289450 h 713758"/>
                <a:gd name="connsiteX6" fmla="*/ 217088 w 1144645"/>
                <a:gd name="connsiteY6" fmla="*/ 312475 h 713758"/>
                <a:gd name="connsiteX7" fmla="*/ 266426 w 1144645"/>
                <a:gd name="connsiteY7" fmla="*/ 335499 h 713758"/>
                <a:gd name="connsiteX8" fmla="*/ 322343 w 1144645"/>
                <a:gd name="connsiteY8" fmla="*/ 358524 h 713758"/>
                <a:gd name="connsiteX9" fmla="*/ 381549 w 1144645"/>
                <a:gd name="connsiteY9" fmla="*/ 374970 h 713758"/>
                <a:gd name="connsiteX10" fmla="*/ 460490 w 1144645"/>
                <a:gd name="connsiteY10" fmla="*/ 381548 h 713758"/>
                <a:gd name="connsiteX11" fmla="*/ 562455 w 1144645"/>
                <a:gd name="connsiteY11" fmla="*/ 397994 h 713758"/>
                <a:gd name="connsiteX12" fmla="*/ 641396 w 1144645"/>
                <a:gd name="connsiteY12" fmla="*/ 414440 h 713758"/>
                <a:gd name="connsiteX13" fmla="*/ 723626 w 1144645"/>
                <a:gd name="connsiteY13" fmla="*/ 437465 h 713758"/>
                <a:gd name="connsiteX14" fmla="*/ 795989 w 1144645"/>
                <a:gd name="connsiteY14" fmla="*/ 460489 h 713758"/>
                <a:gd name="connsiteX15" fmla="*/ 851905 w 1144645"/>
                <a:gd name="connsiteY15" fmla="*/ 483514 h 713758"/>
                <a:gd name="connsiteX16" fmla="*/ 920979 w 1144645"/>
                <a:gd name="connsiteY16" fmla="*/ 519695 h 713758"/>
                <a:gd name="connsiteX17" fmla="*/ 983474 w 1144645"/>
                <a:gd name="connsiteY17" fmla="*/ 555876 h 713758"/>
                <a:gd name="connsiteX18" fmla="*/ 1039390 w 1144645"/>
                <a:gd name="connsiteY18" fmla="*/ 595347 h 713758"/>
                <a:gd name="connsiteX19" fmla="*/ 1085439 w 1144645"/>
                <a:gd name="connsiteY19" fmla="*/ 638107 h 713758"/>
                <a:gd name="connsiteX20" fmla="*/ 1111753 w 1144645"/>
                <a:gd name="connsiteY20" fmla="*/ 667709 h 713758"/>
                <a:gd name="connsiteX21" fmla="*/ 1131488 w 1144645"/>
                <a:gd name="connsiteY21" fmla="*/ 694023 h 713758"/>
                <a:gd name="connsiteX22" fmla="*/ 1144645 w 1144645"/>
                <a:gd name="connsiteY22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55917 w 1144645"/>
                <a:gd name="connsiteY2" fmla="*/ 154593 h 713758"/>
                <a:gd name="connsiteX3" fmla="*/ 105255 w 1144645"/>
                <a:gd name="connsiteY3" fmla="*/ 223666 h 713758"/>
                <a:gd name="connsiteX4" fmla="*/ 141436 w 1144645"/>
                <a:gd name="connsiteY4" fmla="*/ 263137 h 713758"/>
                <a:gd name="connsiteX5" fmla="*/ 174328 w 1144645"/>
                <a:gd name="connsiteY5" fmla="*/ 289450 h 713758"/>
                <a:gd name="connsiteX6" fmla="*/ 217088 w 1144645"/>
                <a:gd name="connsiteY6" fmla="*/ 312475 h 713758"/>
                <a:gd name="connsiteX7" fmla="*/ 266426 w 1144645"/>
                <a:gd name="connsiteY7" fmla="*/ 335499 h 713758"/>
                <a:gd name="connsiteX8" fmla="*/ 322343 w 1144645"/>
                <a:gd name="connsiteY8" fmla="*/ 358524 h 713758"/>
                <a:gd name="connsiteX9" fmla="*/ 381549 w 1144645"/>
                <a:gd name="connsiteY9" fmla="*/ 374970 h 713758"/>
                <a:gd name="connsiteX10" fmla="*/ 460490 w 1144645"/>
                <a:gd name="connsiteY10" fmla="*/ 381548 h 713758"/>
                <a:gd name="connsiteX11" fmla="*/ 562455 w 1144645"/>
                <a:gd name="connsiteY11" fmla="*/ 397994 h 713758"/>
                <a:gd name="connsiteX12" fmla="*/ 641396 w 1144645"/>
                <a:gd name="connsiteY12" fmla="*/ 414440 h 713758"/>
                <a:gd name="connsiteX13" fmla="*/ 723626 w 1144645"/>
                <a:gd name="connsiteY13" fmla="*/ 437465 h 713758"/>
                <a:gd name="connsiteX14" fmla="*/ 795989 w 1144645"/>
                <a:gd name="connsiteY14" fmla="*/ 460489 h 713758"/>
                <a:gd name="connsiteX15" fmla="*/ 851905 w 1144645"/>
                <a:gd name="connsiteY15" fmla="*/ 483514 h 713758"/>
                <a:gd name="connsiteX16" fmla="*/ 920979 w 1144645"/>
                <a:gd name="connsiteY16" fmla="*/ 519695 h 713758"/>
                <a:gd name="connsiteX17" fmla="*/ 983474 w 1144645"/>
                <a:gd name="connsiteY17" fmla="*/ 555876 h 713758"/>
                <a:gd name="connsiteX18" fmla="*/ 1039390 w 1144645"/>
                <a:gd name="connsiteY18" fmla="*/ 595347 h 713758"/>
                <a:gd name="connsiteX19" fmla="*/ 1085439 w 1144645"/>
                <a:gd name="connsiteY19" fmla="*/ 638107 h 713758"/>
                <a:gd name="connsiteX20" fmla="*/ 1111753 w 1144645"/>
                <a:gd name="connsiteY20" fmla="*/ 667709 h 713758"/>
                <a:gd name="connsiteX21" fmla="*/ 1131488 w 1144645"/>
                <a:gd name="connsiteY21" fmla="*/ 694023 h 713758"/>
                <a:gd name="connsiteX22" fmla="*/ 1144645 w 1144645"/>
                <a:gd name="connsiteY22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55917 w 1144645"/>
                <a:gd name="connsiteY2" fmla="*/ 154593 h 713758"/>
                <a:gd name="connsiteX3" fmla="*/ 105255 w 1144645"/>
                <a:gd name="connsiteY3" fmla="*/ 223666 h 713758"/>
                <a:gd name="connsiteX4" fmla="*/ 141436 w 1144645"/>
                <a:gd name="connsiteY4" fmla="*/ 263137 h 713758"/>
                <a:gd name="connsiteX5" fmla="*/ 174328 w 1144645"/>
                <a:gd name="connsiteY5" fmla="*/ 289450 h 713758"/>
                <a:gd name="connsiteX6" fmla="*/ 217088 w 1144645"/>
                <a:gd name="connsiteY6" fmla="*/ 312475 h 713758"/>
                <a:gd name="connsiteX7" fmla="*/ 266426 w 1144645"/>
                <a:gd name="connsiteY7" fmla="*/ 335499 h 713758"/>
                <a:gd name="connsiteX8" fmla="*/ 322343 w 1144645"/>
                <a:gd name="connsiteY8" fmla="*/ 358524 h 713758"/>
                <a:gd name="connsiteX9" fmla="*/ 381549 w 1144645"/>
                <a:gd name="connsiteY9" fmla="*/ 374970 h 713758"/>
                <a:gd name="connsiteX10" fmla="*/ 460490 w 1144645"/>
                <a:gd name="connsiteY10" fmla="*/ 381548 h 713758"/>
                <a:gd name="connsiteX11" fmla="*/ 562455 w 1144645"/>
                <a:gd name="connsiteY11" fmla="*/ 397994 h 713758"/>
                <a:gd name="connsiteX12" fmla="*/ 641396 w 1144645"/>
                <a:gd name="connsiteY12" fmla="*/ 414440 h 713758"/>
                <a:gd name="connsiteX13" fmla="*/ 723626 w 1144645"/>
                <a:gd name="connsiteY13" fmla="*/ 437465 h 713758"/>
                <a:gd name="connsiteX14" fmla="*/ 795989 w 1144645"/>
                <a:gd name="connsiteY14" fmla="*/ 460489 h 713758"/>
                <a:gd name="connsiteX15" fmla="*/ 851905 w 1144645"/>
                <a:gd name="connsiteY15" fmla="*/ 483514 h 713758"/>
                <a:gd name="connsiteX16" fmla="*/ 920979 w 1144645"/>
                <a:gd name="connsiteY16" fmla="*/ 519695 h 713758"/>
                <a:gd name="connsiteX17" fmla="*/ 983474 w 1144645"/>
                <a:gd name="connsiteY17" fmla="*/ 555876 h 713758"/>
                <a:gd name="connsiteX18" fmla="*/ 1039390 w 1144645"/>
                <a:gd name="connsiteY18" fmla="*/ 595347 h 713758"/>
                <a:gd name="connsiteX19" fmla="*/ 1085439 w 1144645"/>
                <a:gd name="connsiteY19" fmla="*/ 638107 h 713758"/>
                <a:gd name="connsiteX20" fmla="*/ 1111753 w 1144645"/>
                <a:gd name="connsiteY20" fmla="*/ 667709 h 713758"/>
                <a:gd name="connsiteX21" fmla="*/ 1131488 w 1144645"/>
                <a:gd name="connsiteY21" fmla="*/ 694023 h 713758"/>
                <a:gd name="connsiteX22" fmla="*/ 1144645 w 1144645"/>
                <a:gd name="connsiteY22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55917 w 1144645"/>
                <a:gd name="connsiteY2" fmla="*/ 154593 h 713758"/>
                <a:gd name="connsiteX3" fmla="*/ 105255 w 1144645"/>
                <a:gd name="connsiteY3" fmla="*/ 223666 h 713758"/>
                <a:gd name="connsiteX4" fmla="*/ 141436 w 1144645"/>
                <a:gd name="connsiteY4" fmla="*/ 263137 h 713758"/>
                <a:gd name="connsiteX5" fmla="*/ 174328 w 1144645"/>
                <a:gd name="connsiteY5" fmla="*/ 289450 h 713758"/>
                <a:gd name="connsiteX6" fmla="*/ 217088 w 1144645"/>
                <a:gd name="connsiteY6" fmla="*/ 312475 h 713758"/>
                <a:gd name="connsiteX7" fmla="*/ 266426 w 1144645"/>
                <a:gd name="connsiteY7" fmla="*/ 335499 h 713758"/>
                <a:gd name="connsiteX8" fmla="*/ 322343 w 1144645"/>
                <a:gd name="connsiteY8" fmla="*/ 358524 h 713758"/>
                <a:gd name="connsiteX9" fmla="*/ 381549 w 1144645"/>
                <a:gd name="connsiteY9" fmla="*/ 374970 h 713758"/>
                <a:gd name="connsiteX10" fmla="*/ 460490 w 1144645"/>
                <a:gd name="connsiteY10" fmla="*/ 381548 h 713758"/>
                <a:gd name="connsiteX11" fmla="*/ 562455 w 1144645"/>
                <a:gd name="connsiteY11" fmla="*/ 397994 h 713758"/>
                <a:gd name="connsiteX12" fmla="*/ 641396 w 1144645"/>
                <a:gd name="connsiteY12" fmla="*/ 414440 h 713758"/>
                <a:gd name="connsiteX13" fmla="*/ 723626 w 1144645"/>
                <a:gd name="connsiteY13" fmla="*/ 437465 h 713758"/>
                <a:gd name="connsiteX14" fmla="*/ 795989 w 1144645"/>
                <a:gd name="connsiteY14" fmla="*/ 460489 h 713758"/>
                <a:gd name="connsiteX15" fmla="*/ 851905 w 1144645"/>
                <a:gd name="connsiteY15" fmla="*/ 483514 h 713758"/>
                <a:gd name="connsiteX16" fmla="*/ 920979 w 1144645"/>
                <a:gd name="connsiteY16" fmla="*/ 519695 h 713758"/>
                <a:gd name="connsiteX17" fmla="*/ 983474 w 1144645"/>
                <a:gd name="connsiteY17" fmla="*/ 555876 h 713758"/>
                <a:gd name="connsiteX18" fmla="*/ 1039390 w 1144645"/>
                <a:gd name="connsiteY18" fmla="*/ 595347 h 713758"/>
                <a:gd name="connsiteX19" fmla="*/ 1085439 w 1144645"/>
                <a:gd name="connsiteY19" fmla="*/ 638107 h 713758"/>
                <a:gd name="connsiteX20" fmla="*/ 1111753 w 1144645"/>
                <a:gd name="connsiteY20" fmla="*/ 667709 h 713758"/>
                <a:gd name="connsiteX21" fmla="*/ 1131488 w 1144645"/>
                <a:gd name="connsiteY21" fmla="*/ 694023 h 713758"/>
                <a:gd name="connsiteX22" fmla="*/ 1144645 w 1144645"/>
                <a:gd name="connsiteY22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55917 w 1144645"/>
                <a:gd name="connsiteY2" fmla="*/ 154593 h 713758"/>
                <a:gd name="connsiteX3" fmla="*/ 105255 w 1144645"/>
                <a:gd name="connsiteY3" fmla="*/ 223666 h 713758"/>
                <a:gd name="connsiteX4" fmla="*/ 141436 w 1144645"/>
                <a:gd name="connsiteY4" fmla="*/ 263137 h 713758"/>
                <a:gd name="connsiteX5" fmla="*/ 174328 w 1144645"/>
                <a:gd name="connsiteY5" fmla="*/ 289450 h 713758"/>
                <a:gd name="connsiteX6" fmla="*/ 217088 w 1144645"/>
                <a:gd name="connsiteY6" fmla="*/ 312475 h 713758"/>
                <a:gd name="connsiteX7" fmla="*/ 266426 w 1144645"/>
                <a:gd name="connsiteY7" fmla="*/ 335499 h 713758"/>
                <a:gd name="connsiteX8" fmla="*/ 322343 w 1144645"/>
                <a:gd name="connsiteY8" fmla="*/ 358524 h 713758"/>
                <a:gd name="connsiteX9" fmla="*/ 381549 w 1144645"/>
                <a:gd name="connsiteY9" fmla="*/ 374970 h 713758"/>
                <a:gd name="connsiteX10" fmla="*/ 460490 w 1144645"/>
                <a:gd name="connsiteY10" fmla="*/ 381548 h 713758"/>
                <a:gd name="connsiteX11" fmla="*/ 562455 w 1144645"/>
                <a:gd name="connsiteY11" fmla="*/ 397994 h 713758"/>
                <a:gd name="connsiteX12" fmla="*/ 641396 w 1144645"/>
                <a:gd name="connsiteY12" fmla="*/ 414440 h 713758"/>
                <a:gd name="connsiteX13" fmla="*/ 723626 w 1144645"/>
                <a:gd name="connsiteY13" fmla="*/ 437465 h 713758"/>
                <a:gd name="connsiteX14" fmla="*/ 795989 w 1144645"/>
                <a:gd name="connsiteY14" fmla="*/ 460489 h 713758"/>
                <a:gd name="connsiteX15" fmla="*/ 851905 w 1144645"/>
                <a:gd name="connsiteY15" fmla="*/ 483514 h 713758"/>
                <a:gd name="connsiteX16" fmla="*/ 920979 w 1144645"/>
                <a:gd name="connsiteY16" fmla="*/ 519695 h 713758"/>
                <a:gd name="connsiteX17" fmla="*/ 983474 w 1144645"/>
                <a:gd name="connsiteY17" fmla="*/ 555876 h 713758"/>
                <a:gd name="connsiteX18" fmla="*/ 1039390 w 1144645"/>
                <a:gd name="connsiteY18" fmla="*/ 595347 h 713758"/>
                <a:gd name="connsiteX19" fmla="*/ 1085439 w 1144645"/>
                <a:gd name="connsiteY19" fmla="*/ 638107 h 713758"/>
                <a:gd name="connsiteX20" fmla="*/ 1111753 w 1144645"/>
                <a:gd name="connsiteY20" fmla="*/ 667709 h 713758"/>
                <a:gd name="connsiteX21" fmla="*/ 1131488 w 1144645"/>
                <a:gd name="connsiteY21" fmla="*/ 694023 h 713758"/>
                <a:gd name="connsiteX22" fmla="*/ 1144645 w 1144645"/>
                <a:gd name="connsiteY22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55917 w 1144645"/>
                <a:gd name="connsiteY2" fmla="*/ 154593 h 713758"/>
                <a:gd name="connsiteX3" fmla="*/ 105255 w 1144645"/>
                <a:gd name="connsiteY3" fmla="*/ 223666 h 713758"/>
                <a:gd name="connsiteX4" fmla="*/ 141436 w 1144645"/>
                <a:gd name="connsiteY4" fmla="*/ 263137 h 713758"/>
                <a:gd name="connsiteX5" fmla="*/ 174328 w 1144645"/>
                <a:gd name="connsiteY5" fmla="*/ 289450 h 713758"/>
                <a:gd name="connsiteX6" fmla="*/ 217088 w 1144645"/>
                <a:gd name="connsiteY6" fmla="*/ 312475 h 713758"/>
                <a:gd name="connsiteX7" fmla="*/ 266426 w 1144645"/>
                <a:gd name="connsiteY7" fmla="*/ 335499 h 713758"/>
                <a:gd name="connsiteX8" fmla="*/ 322343 w 1144645"/>
                <a:gd name="connsiteY8" fmla="*/ 358524 h 713758"/>
                <a:gd name="connsiteX9" fmla="*/ 381549 w 1144645"/>
                <a:gd name="connsiteY9" fmla="*/ 374970 h 713758"/>
                <a:gd name="connsiteX10" fmla="*/ 460490 w 1144645"/>
                <a:gd name="connsiteY10" fmla="*/ 381548 h 713758"/>
                <a:gd name="connsiteX11" fmla="*/ 562455 w 1144645"/>
                <a:gd name="connsiteY11" fmla="*/ 397994 h 713758"/>
                <a:gd name="connsiteX12" fmla="*/ 641396 w 1144645"/>
                <a:gd name="connsiteY12" fmla="*/ 414440 h 713758"/>
                <a:gd name="connsiteX13" fmla="*/ 723626 w 1144645"/>
                <a:gd name="connsiteY13" fmla="*/ 437465 h 713758"/>
                <a:gd name="connsiteX14" fmla="*/ 795989 w 1144645"/>
                <a:gd name="connsiteY14" fmla="*/ 460489 h 713758"/>
                <a:gd name="connsiteX15" fmla="*/ 851905 w 1144645"/>
                <a:gd name="connsiteY15" fmla="*/ 483514 h 713758"/>
                <a:gd name="connsiteX16" fmla="*/ 920979 w 1144645"/>
                <a:gd name="connsiteY16" fmla="*/ 519695 h 713758"/>
                <a:gd name="connsiteX17" fmla="*/ 983474 w 1144645"/>
                <a:gd name="connsiteY17" fmla="*/ 555876 h 713758"/>
                <a:gd name="connsiteX18" fmla="*/ 1039390 w 1144645"/>
                <a:gd name="connsiteY18" fmla="*/ 595347 h 713758"/>
                <a:gd name="connsiteX19" fmla="*/ 1085439 w 1144645"/>
                <a:gd name="connsiteY19" fmla="*/ 638107 h 713758"/>
                <a:gd name="connsiteX20" fmla="*/ 1111753 w 1144645"/>
                <a:gd name="connsiteY20" fmla="*/ 667709 h 713758"/>
                <a:gd name="connsiteX21" fmla="*/ 1131488 w 1144645"/>
                <a:gd name="connsiteY21" fmla="*/ 694023 h 713758"/>
                <a:gd name="connsiteX22" fmla="*/ 1144645 w 1144645"/>
                <a:gd name="connsiteY22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55917 w 1144645"/>
                <a:gd name="connsiteY2" fmla="*/ 154593 h 713758"/>
                <a:gd name="connsiteX3" fmla="*/ 105255 w 1144645"/>
                <a:gd name="connsiteY3" fmla="*/ 223666 h 713758"/>
                <a:gd name="connsiteX4" fmla="*/ 141436 w 1144645"/>
                <a:gd name="connsiteY4" fmla="*/ 263137 h 713758"/>
                <a:gd name="connsiteX5" fmla="*/ 174328 w 1144645"/>
                <a:gd name="connsiteY5" fmla="*/ 289450 h 713758"/>
                <a:gd name="connsiteX6" fmla="*/ 217088 w 1144645"/>
                <a:gd name="connsiteY6" fmla="*/ 312475 h 713758"/>
                <a:gd name="connsiteX7" fmla="*/ 266426 w 1144645"/>
                <a:gd name="connsiteY7" fmla="*/ 335499 h 713758"/>
                <a:gd name="connsiteX8" fmla="*/ 322343 w 1144645"/>
                <a:gd name="connsiteY8" fmla="*/ 358524 h 713758"/>
                <a:gd name="connsiteX9" fmla="*/ 381549 w 1144645"/>
                <a:gd name="connsiteY9" fmla="*/ 374970 h 713758"/>
                <a:gd name="connsiteX10" fmla="*/ 460490 w 1144645"/>
                <a:gd name="connsiteY10" fmla="*/ 381548 h 713758"/>
                <a:gd name="connsiteX11" fmla="*/ 562455 w 1144645"/>
                <a:gd name="connsiteY11" fmla="*/ 397994 h 713758"/>
                <a:gd name="connsiteX12" fmla="*/ 641396 w 1144645"/>
                <a:gd name="connsiteY12" fmla="*/ 414440 h 713758"/>
                <a:gd name="connsiteX13" fmla="*/ 723626 w 1144645"/>
                <a:gd name="connsiteY13" fmla="*/ 437465 h 713758"/>
                <a:gd name="connsiteX14" fmla="*/ 795989 w 1144645"/>
                <a:gd name="connsiteY14" fmla="*/ 460489 h 713758"/>
                <a:gd name="connsiteX15" fmla="*/ 851905 w 1144645"/>
                <a:gd name="connsiteY15" fmla="*/ 483514 h 713758"/>
                <a:gd name="connsiteX16" fmla="*/ 920979 w 1144645"/>
                <a:gd name="connsiteY16" fmla="*/ 519695 h 713758"/>
                <a:gd name="connsiteX17" fmla="*/ 983474 w 1144645"/>
                <a:gd name="connsiteY17" fmla="*/ 555876 h 713758"/>
                <a:gd name="connsiteX18" fmla="*/ 1039390 w 1144645"/>
                <a:gd name="connsiteY18" fmla="*/ 595347 h 713758"/>
                <a:gd name="connsiteX19" fmla="*/ 1085439 w 1144645"/>
                <a:gd name="connsiteY19" fmla="*/ 638107 h 713758"/>
                <a:gd name="connsiteX20" fmla="*/ 1111753 w 1144645"/>
                <a:gd name="connsiteY20" fmla="*/ 667709 h 713758"/>
                <a:gd name="connsiteX21" fmla="*/ 1131488 w 1144645"/>
                <a:gd name="connsiteY21" fmla="*/ 694023 h 713758"/>
                <a:gd name="connsiteX22" fmla="*/ 1144645 w 1144645"/>
                <a:gd name="connsiteY22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55917 w 1144645"/>
                <a:gd name="connsiteY2" fmla="*/ 154593 h 713758"/>
                <a:gd name="connsiteX3" fmla="*/ 105255 w 1144645"/>
                <a:gd name="connsiteY3" fmla="*/ 223666 h 713758"/>
                <a:gd name="connsiteX4" fmla="*/ 141436 w 1144645"/>
                <a:gd name="connsiteY4" fmla="*/ 263137 h 713758"/>
                <a:gd name="connsiteX5" fmla="*/ 174328 w 1144645"/>
                <a:gd name="connsiteY5" fmla="*/ 289450 h 713758"/>
                <a:gd name="connsiteX6" fmla="*/ 217088 w 1144645"/>
                <a:gd name="connsiteY6" fmla="*/ 312475 h 713758"/>
                <a:gd name="connsiteX7" fmla="*/ 266426 w 1144645"/>
                <a:gd name="connsiteY7" fmla="*/ 335499 h 713758"/>
                <a:gd name="connsiteX8" fmla="*/ 322343 w 1144645"/>
                <a:gd name="connsiteY8" fmla="*/ 358524 h 713758"/>
                <a:gd name="connsiteX9" fmla="*/ 381549 w 1144645"/>
                <a:gd name="connsiteY9" fmla="*/ 374970 h 713758"/>
                <a:gd name="connsiteX10" fmla="*/ 460490 w 1144645"/>
                <a:gd name="connsiteY10" fmla="*/ 381548 h 713758"/>
                <a:gd name="connsiteX11" fmla="*/ 562455 w 1144645"/>
                <a:gd name="connsiteY11" fmla="*/ 397994 h 713758"/>
                <a:gd name="connsiteX12" fmla="*/ 641396 w 1144645"/>
                <a:gd name="connsiteY12" fmla="*/ 414440 h 713758"/>
                <a:gd name="connsiteX13" fmla="*/ 723626 w 1144645"/>
                <a:gd name="connsiteY13" fmla="*/ 437465 h 713758"/>
                <a:gd name="connsiteX14" fmla="*/ 795989 w 1144645"/>
                <a:gd name="connsiteY14" fmla="*/ 460489 h 713758"/>
                <a:gd name="connsiteX15" fmla="*/ 851905 w 1144645"/>
                <a:gd name="connsiteY15" fmla="*/ 483514 h 713758"/>
                <a:gd name="connsiteX16" fmla="*/ 920979 w 1144645"/>
                <a:gd name="connsiteY16" fmla="*/ 519695 h 713758"/>
                <a:gd name="connsiteX17" fmla="*/ 983474 w 1144645"/>
                <a:gd name="connsiteY17" fmla="*/ 555876 h 713758"/>
                <a:gd name="connsiteX18" fmla="*/ 1039390 w 1144645"/>
                <a:gd name="connsiteY18" fmla="*/ 595347 h 713758"/>
                <a:gd name="connsiteX19" fmla="*/ 1085439 w 1144645"/>
                <a:gd name="connsiteY19" fmla="*/ 638107 h 713758"/>
                <a:gd name="connsiteX20" fmla="*/ 1111753 w 1144645"/>
                <a:gd name="connsiteY20" fmla="*/ 667709 h 713758"/>
                <a:gd name="connsiteX21" fmla="*/ 1131488 w 1144645"/>
                <a:gd name="connsiteY21" fmla="*/ 694023 h 713758"/>
                <a:gd name="connsiteX22" fmla="*/ 1144645 w 1144645"/>
                <a:gd name="connsiteY22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55917 w 1144645"/>
                <a:gd name="connsiteY2" fmla="*/ 154593 h 713758"/>
                <a:gd name="connsiteX3" fmla="*/ 105255 w 1144645"/>
                <a:gd name="connsiteY3" fmla="*/ 223666 h 713758"/>
                <a:gd name="connsiteX4" fmla="*/ 141436 w 1144645"/>
                <a:gd name="connsiteY4" fmla="*/ 263137 h 713758"/>
                <a:gd name="connsiteX5" fmla="*/ 174328 w 1144645"/>
                <a:gd name="connsiteY5" fmla="*/ 289450 h 713758"/>
                <a:gd name="connsiteX6" fmla="*/ 217088 w 1144645"/>
                <a:gd name="connsiteY6" fmla="*/ 312475 h 713758"/>
                <a:gd name="connsiteX7" fmla="*/ 266426 w 1144645"/>
                <a:gd name="connsiteY7" fmla="*/ 335499 h 713758"/>
                <a:gd name="connsiteX8" fmla="*/ 322343 w 1144645"/>
                <a:gd name="connsiteY8" fmla="*/ 358524 h 713758"/>
                <a:gd name="connsiteX9" fmla="*/ 381549 w 1144645"/>
                <a:gd name="connsiteY9" fmla="*/ 374970 h 713758"/>
                <a:gd name="connsiteX10" fmla="*/ 457201 w 1144645"/>
                <a:gd name="connsiteY10" fmla="*/ 384838 h 713758"/>
                <a:gd name="connsiteX11" fmla="*/ 562455 w 1144645"/>
                <a:gd name="connsiteY11" fmla="*/ 397994 h 713758"/>
                <a:gd name="connsiteX12" fmla="*/ 641396 w 1144645"/>
                <a:gd name="connsiteY12" fmla="*/ 414440 h 713758"/>
                <a:gd name="connsiteX13" fmla="*/ 723626 w 1144645"/>
                <a:gd name="connsiteY13" fmla="*/ 437465 h 713758"/>
                <a:gd name="connsiteX14" fmla="*/ 795989 w 1144645"/>
                <a:gd name="connsiteY14" fmla="*/ 460489 h 713758"/>
                <a:gd name="connsiteX15" fmla="*/ 851905 w 1144645"/>
                <a:gd name="connsiteY15" fmla="*/ 483514 h 713758"/>
                <a:gd name="connsiteX16" fmla="*/ 920979 w 1144645"/>
                <a:gd name="connsiteY16" fmla="*/ 519695 h 713758"/>
                <a:gd name="connsiteX17" fmla="*/ 983474 w 1144645"/>
                <a:gd name="connsiteY17" fmla="*/ 555876 h 713758"/>
                <a:gd name="connsiteX18" fmla="*/ 1039390 w 1144645"/>
                <a:gd name="connsiteY18" fmla="*/ 595347 h 713758"/>
                <a:gd name="connsiteX19" fmla="*/ 1085439 w 1144645"/>
                <a:gd name="connsiteY19" fmla="*/ 638107 h 713758"/>
                <a:gd name="connsiteX20" fmla="*/ 1111753 w 1144645"/>
                <a:gd name="connsiteY20" fmla="*/ 667709 h 713758"/>
                <a:gd name="connsiteX21" fmla="*/ 1131488 w 1144645"/>
                <a:gd name="connsiteY21" fmla="*/ 694023 h 713758"/>
                <a:gd name="connsiteX22" fmla="*/ 1144645 w 1144645"/>
                <a:gd name="connsiteY22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55917 w 1144645"/>
                <a:gd name="connsiteY2" fmla="*/ 154593 h 713758"/>
                <a:gd name="connsiteX3" fmla="*/ 105255 w 1144645"/>
                <a:gd name="connsiteY3" fmla="*/ 223666 h 713758"/>
                <a:gd name="connsiteX4" fmla="*/ 141436 w 1144645"/>
                <a:gd name="connsiteY4" fmla="*/ 263137 h 713758"/>
                <a:gd name="connsiteX5" fmla="*/ 174328 w 1144645"/>
                <a:gd name="connsiteY5" fmla="*/ 289450 h 713758"/>
                <a:gd name="connsiteX6" fmla="*/ 217088 w 1144645"/>
                <a:gd name="connsiteY6" fmla="*/ 312475 h 713758"/>
                <a:gd name="connsiteX7" fmla="*/ 266426 w 1144645"/>
                <a:gd name="connsiteY7" fmla="*/ 335499 h 713758"/>
                <a:gd name="connsiteX8" fmla="*/ 322343 w 1144645"/>
                <a:gd name="connsiteY8" fmla="*/ 358524 h 713758"/>
                <a:gd name="connsiteX9" fmla="*/ 381549 w 1144645"/>
                <a:gd name="connsiteY9" fmla="*/ 374970 h 713758"/>
                <a:gd name="connsiteX10" fmla="*/ 457201 w 1144645"/>
                <a:gd name="connsiteY10" fmla="*/ 384838 h 713758"/>
                <a:gd name="connsiteX11" fmla="*/ 562455 w 1144645"/>
                <a:gd name="connsiteY11" fmla="*/ 397994 h 713758"/>
                <a:gd name="connsiteX12" fmla="*/ 641396 w 1144645"/>
                <a:gd name="connsiteY12" fmla="*/ 414440 h 713758"/>
                <a:gd name="connsiteX13" fmla="*/ 723626 w 1144645"/>
                <a:gd name="connsiteY13" fmla="*/ 437465 h 713758"/>
                <a:gd name="connsiteX14" fmla="*/ 795989 w 1144645"/>
                <a:gd name="connsiteY14" fmla="*/ 460489 h 713758"/>
                <a:gd name="connsiteX15" fmla="*/ 851905 w 1144645"/>
                <a:gd name="connsiteY15" fmla="*/ 483514 h 713758"/>
                <a:gd name="connsiteX16" fmla="*/ 920979 w 1144645"/>
                <a:gd name="connsiteY16" fmla="*/ 519695 h 713758"/>
                <a:gd name="connsiteX17" fmla="*/ 983474 w 1144645"/>
                <a:gd name="connsiteY17" fmla="*/ 555876 h 713758"/>
                <a:gd name="connsiteX18" fmla="*/ 1039390 w 1144645"/>
                <a:gd name="connsiteY18" fmla="*/ 595347 h 713758"/>
                <a:gd name="connsiteX19" fmla="*/ 1085439 w 1144645"/>
                <a:gd name="connsiteY19" fmla="*/ 638107 h 713758"/>
                <a:gd name="connsiteX20" fmla="*/ 1111753 w 1144645"/>
                <a:gd name="connsiteY20" fmla="*/ 667709 h 713758"/>
                <a:gd name="connsiteX21" fmla="*/ 1131488 w 1144645"/>
                <a:gd name="connsiteY21" fmla="*/ 694023 h 713758"/>
                <a:gd name="connsiteX22" fmla="*/ 1144645 w 1144645"/>
                <a:gd name="connsiteY22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55917 w 1144645"/>
                <a:gd name="connsiteY2" fmla="*/ 154593 h 713758"/>
                <a:gd name="connsiteX3" fmla="*/ 105255 w 1144645"/>
                <a:gd name="connsiteY3" fmla="*/ 223666 h 713758"/>
                <a:gd name="connsiteX4" fmla="*/ 141436 w 1144645"/>
                <a:gd name="connsiteY4" fmla="*/ 263137 h 713758"/>
                <a:gd name="connsiteX5" fmla="*/ 174328 w 1144645"/>
                <a:gd name="connsiteY5" fmla="*/ 289450 h 713758"/>
                <a:gd name="connsiteX6" fmla="*/ 217088 w 1144645"/>
                <a:gd name="connsiteY6" fmla="*/ 312475 h 713758"/>
                <a:gd name="connsiteX7" fmla="*/ 266426 w 1144645"/>
                <a:gd name="connsiteY7" fmla="*/ 335499 h 713758"/>
                <a:gd name="connsiteX8" fmla="*/ 322343 w 1144645"/>
                <a:gd name="connsiteY8" fmla="*/ 358524 h 713758"/>
                <a:gd name="connsiteX9" fmla="*/ 381549 w 1144645"/>
                <a:gd name="connsiteY9" fmla="*/ 374970 h 713758"/>
                <a:gd name="connsiteX10" fmla="*/ 457201 w 1144645"/>
                <a:gd name="connsiteY10" fmla="*/ 391417 h 713758"/>
                <a:gd name="connsiteX11" fmla="*/ 562455 w 1144645"/>
                <a:gd name="connsiteY11" fmla="*/ 397994 h 713758"/>
                <a:gd name="connsiteX12" fmla="*/ 641396 w 1144645"/>
                <a:gd name="connsiteY12" fmla="*/ 414440 h 713758"/>
                <a:gd name="connsiteX13" fmla="*/ 723626 w 1144645"/>
                <a:gd name="connsiteY13" fmla="*/ 437465 h 713758"/>
                <a:gd name="connsiteX14" fmla="*/ 795989 w 1144645"/>
                <a:gd name="connsiteY14" fmla="*/ 460489 h 713758"/>
                <a:gd name="connsiteX15" fmla="*/ 851905 w 1144645"/>
                <a:gd name="connsiteY15" fmla="*/ 483514 h 713758"/>
                <a:gd name="connsiteX16" fmla="*/ 920979 w 1144645"/>
                <a:gd name="connsiteY16" fmla="*/ 519695 h 713758"/>
                <a:gd name="connsiteX17" fmla="*/ 983474 w 1144645"/>
                <a:gd name="connsiteY17" fmla="*/ 555876 h 713758"/>
                <a:gd name="connsiteX18" fmla="*/ 1039390 w 1144645"/>
                <a:gd name="connsiteY18" fmla="*/ 595347 h 713758"/>
                <a:gd name="connsiteX19" fmla="*/ 1085439 w 1144645"/>
                <a:gd name="connsiteY19" fmla="*/ 638107 h 713758"/>
                <a:gd name="connsiteX20" fmla="*/ 1111753 w 1144645"/>
                <a:gd name="connsiteY20" fmla="*/ 667709 h 713758"/>
                <a:gd name="connsiteX21" fmla="*/ 1131488 w 1144645"/>
                <a:gd name="connsiteY21" fmla="*/ 694023 h 713758"/>
                <a:gd name="connsiteX22" fmla="*/ 1144645 w 1144645"/>
                <a:gd name="connsiteY22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55917 w 1144645"/>
                <a:gd name="connsiteY2" fmla="*/ 154593 h 713758"/>
                <a:gd name="connsiteX3" fmla="*/ 105255 w 1144645"/>
                <a:gd name="connsiteY3" fmla="*/ 223666 h 713758"/>
                <a:gd name="connsiteX4" fmla="*/ 141436 w 1144645"/>
                <a:gd name="connsiteY4" fmla="*/ 263137 h 713758"/>
                <a:gd name="connsiteX5" fmla="*/ 174328 w 1144645"/>
                <a:gd name="connsiteY5" fmla="*/ 289450 h 713758"/>
                <a:gd name="connsiteX6" fmla="*/ 217088 w 1144645"/>
                <a:gd name="connsiteY6" fmla="*/ 312475 h 713758"/>
                <a:gd name="connsiteX7" fmla="*/ 266426 w 1144645"/>
                <a:gd name="connsiteY7" fmla="*/ 335499 h 713758"/>
                <a:gd name="connsiteX8" fmla="*/ 322343 w 1144645"/>
                <a:gd name="connsiteY8" fmla="*/ 358524 h 713758"/>
                <a:gd name="connsiteX9" fmla="*/ 381549 w 1144645"/>
                <a:gd name="connsiteY9" fmla="*/ 374970 h 713758"/>
                <a:gd name="connsiteX10" fmla="*/ 457201 w 1144645"/>
                <a:gd name="connsiteY10" fmla="*/ 391417 h 713758"/>
                <a:gd name="connsiteX11" fmla="*/ 562455 w 1144645"/>
                <a:gd name="connsiteY11" fmla="*/ 397994 h 713758"/>
                <a:gd name="connsiteX12" fmla="*/ 641396 w 1144645"/>
                <a:gd name="connsiteY12" fmla="*/ 414440 h 713758"/>
                <a:gd name="connsiteX13" fmla="*/ 723626 w 1144645"/>
                <a:gd name="connsiteY13" fmla="*/ 437465 h 713758"/>
                <a:gd name="connsiteX14" fmla="*/ 795989 w 1144645"/>
                <a:gd name="connsiteY14" fmla="*/ 460489 h 713758"/>
                <a:gd name="connsiteX15" fmla="*/ 851905 w 1144645"/>
                <a:gd name="connsiteY15" fmla="*/ 483514 h 713758"/>
                <a:gd name="connsiteX16" fmla="*/ 920979 w 1144645"/>
                <a:gd name="connsiteY16" fmla="*/ 519695 h 713758"/>
                <a:gd name="connsiteX17" fmla="*/ 983474 w 1144645"/>
                <a:gd name="connsiteY17" fmla="*/ 555876 h 713758"/>
                <a:gd name="connsiteX18" fmla="*/ 1039390 w 1144645"/>
                <a:gd name="connsiteY18" fmla="*/ 595347 h 713758"/>
                <a:gd name="connsiteX19" fmla="*/ 1085439 w 1144645"/>
                <a:gd name="connsiteY19" fmla="*/ 638107 h 713758"/>
                <a:gd name="connsiteX20" fmla="*/ 1111753 w 1144645"/>
                <a:gd name="connsiteY20" fmla="*/ 667709 h 713758"/>
                <a:gd name="connsiteX21" fmla="*/ 1131488 w 1144645"/>
                <a:gd name="connsiteY21" fmla="*/ 694023 h 713758"/>
                <a:gd name="connsiteX22" fmla="*/ 1144645 w 1144645"/>
                <a:gd name="connsiteY22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55917 w 1144645"/>
                <a:gd name="connsiteY2" fmla="*/ 154593 h 713758"/>
                <a:gd name="connsiteX3" fmla="*/ 105255 w 1144645"/>
                <a:gd name="connsiteY3" fmla="*/ 223666 h 713758"/>
                <a:gd name="connsiteX4" fmla="*/ 141436 w 1144645"/>
                <a:gd name="connsiteY4" fmla="*/ 263137 h 713758"/>
                <a:gd name="connsiteX5" fmla="*/ 174328 w 1144645"/>
                <a:gd name="connsiteY5" fmla="*/ 289450 h 713758"/>
                <a:gd name="connsiteX6" fmla="*/ 217088 w 1144645"/>
                <a:gd name="connsiteY6" fmla="*/ 312475 h 713758"/>
                <a:gd name="connsiteX7" fmla="*/ 266426 w 1144645"/>
                <a:gd name="connsiteY7" fmla="*/ 335499 h 713758"/>
                <a:gd name="connsiteX8" fmla="*/ 322343 w 1144645"/>
                <a:gd name="connsiteY8" fmla="*/ 358524 h 713758"/>
                <a:gd name="connsiteX9" fmla="*/ 381549 w 1144645"/>
                <a:gd name="connsiteY9" fmla="*/ 374970 h 713758"/>
                <a:gd name="connsiteX10" fmla="*/ 457201 w 1144645"/>
                <a:gd name="connsiteY10" fmla="*/ 391417 h 713758"/>
                <a:gd name="connsiteX11" fmla="*/ 562455 w 1144645"/>
                <a:gd name="connsiteY11" fmla="*/ 397994 h 713758"/>
                <a:gd name="connsiteX12" fmla="*/ 641396 w 1144645"/>
                <a:gd name="connsiteY12" fmla="*/ 414440 h 713758"/>
                <a:gd name="connsiteX13" fmla="*/ 723626 w 1144645"/>
                <a:gd name="connsiteY13" fmla="*/ 437465 h 713758"/>
                <a:gd name="connsiteX14" fmla="*/ 795989 w 1144645"/>
                <a:gd name="connsiteY14" fmla="*/ 460489 h 713758"/>
                <a:gd name="connsiteX15" fmla="*/ 851905 w 1144645"/>
                <a:gd name="connsiteY15" fmla="*/ 483514 h 713758"/>
                <a:gd name="connsiteX16" fmla="*/ 920979 w 1144645"/>
                <a:gd name="connsiteY16" fmla="*/ 519695 h 713758"/>
                <a:gd name="connsiteX17" fmla="*/ 983474 w 1144645"/>
                <a:gd name="connsiteY17" fmla="*/ 555876 h 713758"/>
                <a:gd name="connsiteX18" fmla="*/ 1039390 w 1144645"/>
                <a:gd name="connsiteY18" fmla="*/ 595347 h 713758"/>
                <a:gd name="connsiteX19" fmla="*/ 1085439 w 1144645"/>
                <a:gd name="connsiteY19" fmla="*/ 638107 h 713758"/>
                <a:gd name="connsiteX20" fmla="*/ 1111753 w 1144645"/>
                <a:gd name="connsiteY20" fmla="*/ 667709 h 713758"/>
                <a:gd name="connsiteX21" fmla="*/ 1131488 w 1144645"/>
                <a:gd name="connsiteY21" fmla="*/ 694023 h 713758"/>
                <a:gd name="connsiteX22" fmla="*/ 1144645 w 1144645"/>
                <a:gd name="connsiteY22" fmla="*/ 713758 h 713758"/>
                <a:gd name="connsiteX0" fmla="*/ 0 w 1144645"/>
                <a:gd name="connsiteY0" fmla="*/ 0 h 713758"/>
                <a:gd name="connsiteX1" fmla="*/ 23025 w 1144645"/>
                <a:gd name="connsiteY1" fmla="*/ 78941 h 713758"/>
                <a:gd name="connsiteX2" fmla="*/ 55917 w 1144645"/>
                <a:gd name="connsiteY2" fmla="*/ 154593 h 713758"/>
                <a:gd name="connsiteX3" fmla="*/ 105255 w 1144645"/>
                <a:gd name="connsiteY3" fmla="*/ 223666 h 713758"/>
                <a:gd name="connsiteX4" fmla="*/ 141436 w 1144645"/>
                <a:gd name="connsiteY4" fmla="*/ 263137 h 713758"/>
                <a:gd name="connsiteX5" fmla="*/ 174328 w 1144645"/>
                <a:gd name="connsiteY5" fmla="*/ 289450 h 713758"/>
                <a:gd name="connsiteX6" fmla="*/ 217088 w 1144645"/>
                <a:gd name="connsiteY6" fmla="*/ 312475 h 713758"/>
                <a:gd name="connsiteX7" fmla="*/ 266426 w 1144645"/>
                <a:gd name="connsiteY7" fmla="*/ 335499 h 713758"/>
                <a:gd name="connsiteX8" fmla="*/ 322343 w 1144645"/>
                <a:gd name="connsiteY8" fmla="*/ 358524 h 713758"/>
                <a:gd name="connsiteX9" fmla="*/ 381549 w 1144645"/>
                <a:gd name="connsiteY9" fmla="*/ 374970 h 713758"/>
                <a:gd name="connsiteX10" fmla="*/ 457201 w 1144645"/>
                <a:gd name="connsiteY10" fmla="*/ 391417 h 713758"/>
                <a:gd name="connsiteX11" fmla="*/ 562455 w 1144645"/>
                <a:gd name="connsiteY11" fmla="*/ 407862 h 713758"/>
                <a:gd name="connsiteX12" fmla="*/ 641396 w 1144645"/>
                <a:gd name="connsiteY12" fmla="*/ 414440 h 713758"/>
                <a:gd name="connsiteX13" fmla="*/ 723626 w 1144645"/>
                <a:gd name="connsiteY13" fmla="*/ 437465 h 713758"/>
                <a:gd name="connsiteX14" fmla="*/ 795989 w 1144645"/>
                <a:gd name="connsiteY14" fmla="*/ 460489 h 713758"/>
                <a:gd name="connsiteX15" fmla="*/ 851905 w 1144645"/>
                <a:gd name="connsiteY15" fmla="*/ 483514 h 713758"/>
                <a:gd name="connsiteX16" fmla="*/ 920979 w 1144645"/>
                <a:gd name="connsiteY16" fmla="*/ 519695 h 713758"/>
                <a:gd name="connsiteX17" fmla="*/ 983474 w 1144645"/>
                <a:gd name="connsiteY17" fmla="*/ 555876 h 713758"/>
                <a:gd name="connsiteX18" fmla="*/ 1039390 w 1144645"/>
                <a:gd name="connsiteY18" fmla="*/ 595347 h 713758"/>
                <a:gd name="connsiteX19" fmla="*/ 1085439 w 1144645"/>
                <a:gd name="connsiteY19" fmla="*/ 638107 h 713758"/>
                <a:gd name="connsiteX20" fmla="*/ 1111753 w 1144645"/>
                <a:gd name="connsiteY20" fmla="*/ 667709 h 713758"/>
                <a:gd name="connsiteX21" fmla="*/ 1131488 w 1144645"/>
                <a:gd name="connsiteY21" fmla="*/ 694023 h 713758"/>
                <a:gd name="connsiteX22" fmla="*/ 1144645 w 1144645"/>
                <a:gd name="connsiteY22" fmla="*/ 713758 h 713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44645" h="713758">
                  <a:moveTo>
                    <a:pt x="0" y="0"/>
                  </a:moveTo>
                  <a:cubicBezTo>
                    <a:pt x="7675" y="26314"/>
                    <a:pt x="13705" y="53175"/>
                    <a:pt x="23025" y="78941"/>
                  </a:cubicBezTo>
                  <a:cubicBezTo>
                    <a:pt x="32345" y="104707"/>
                    <a:pt x="42212" y="130472"/>
                    <a:pt x="55917" y="154593"/>
                  </a:cubicBezTo>
                  <a:lnTo>
                    <a:pt x="105255" y="223666"/>
                  </a:lnTo>
                  <a:cubicBezTo>
                    <a:pt x="119508" y="241757"/>
                    <a:pt x="130472" y="254366"/>
                    <a:pt x="141436" y="263137"/>
                  </a:cubicBezTo>
                  <a:lnTo>
                    <a:pt x="174328" y="289450"/>
                  </a:lnTo>
                  <a:cubicBezTo>
                    <a:pt x="186937" y="297673"/>
                    <a:pt x="200642" y="304800"/>
                    <a:pt x="217088" y="312475"/>
                  </a:cubicBezTo>
                  <a:lnTo>
                    <a:pt x="266426" y="335499"/>
                  </a:lnTo>
                  <a:cubicBezTo>
                    <a:pt x="283968" y="343174"/>
                    <a:pt x="302608" y="353042"/>
                    <a:pt x="322343" y="358524"/>
                  </a:cubicBezTo>
                  <a:cubicBezTo>
                    <a:pt x="342078" y="364006"/>
                    <a:pt x="359073" y="369488"/>
                    <a:pt x="381549" y="374970"/>
                  </a:cubicBezTo>
                  <a:cubicBezTo>
                    <a:pt x="404025" y="380452"/>
                    <a:pt x="427050" y="385935"/>
                    <a:pt x="457201" y="391417"/>
                  </a:cubicBezTo>
                  <a:cubicBezTo>
                    <a:pt x="487352" y="396899"/>
                    <a:pt x="527370" y="402380"/>
                    <a:pt x="562455" y="407862"/>
                  </a:cubicBezTo>
                  <a:cubicBezTo>
                    <a:pt x="593154" y="411699"/>
                    <a:pt x="614534" y="409506"/>
                    <a:pt x="641396" y="414440"/>
                  </a:cubicBezTo>
                  <a:cubicBezTo>
                    <a:pt x="668258" y="419374"/>
                    <a:pt x="696216" y="429790"/>
                    <a:pt x="723626" y="437465"/>
                  </a:cubicBezTo>
                  <a:lnTo>
                    <a:pt x="795989" y="460489"/>
                  </a:lnTo>
                  <a:lnTo>
                    <a:pt x="851905" y="483514"/>
                  </a:lnTo>
                  <a:lnTo>
                    <a:pt x="920979" y="519695"/>
                  </a:lnTo>
                  <a:lnTo>
                    <a:pt x="983474" y="555876"/>
                  </a:lnTo>
                  <a:lnTo>
                    <a:pt x="1039390" y="595347"/>
                  </a:lnTo>
                  <a:lnTo>
                    <a:pt x="1085439" y="638107"/>
                  </a:lnTo>
                  <a:lnTo>
                    <a:pt x="1111753" y="667709"/>
                  </a:lnTo>
                  <a:lnTo>
                    <a:pt x="1131488" y="694023"/>
                  </a:lnTo>
                  <a:lnTo>
                    <a:pt x="1144645" y="713758"/>
                  </a:lnTo>
                </a:path>
              </a:pathLst>
            </a:custGeom>
            <a:no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99F9F6-1AA3-4C91-9C9B-2561E229906D}"/>
                </a:ext>
              </a:extLst>
            </p:cNvPr>
            <p:cNvCxnSpPr>
              <a:cxnSpLocks/>
              <a:stCxn id="39" idx="5"/>
            </p:cNvCxnSpPr>
            <p:nvPr/>
          </p:nvCxnSpPr>
          <p:spPr>
            <a:xfrm flipV="1">
              <a:off x="2879160" y="2991799"/>
              <a:ext cx="0" cy="756781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C9CF787-06E7-432C-9318-50CBA072A2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87965" y="4005073"/>
              <a:ext cx="0" cy="1310288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7D84553-1B0A-43A5-9E0C-8577617C3AA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64987" y="2821022"/>
              <a:ext cx="791096" cy="52299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2BE4031-3FFC-46DD-A295-5773B77D80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18932" y="2821021"/>
              <a:ext cx="146055" cy="136188"/>
            </a:xfrm>
            <a:prstGeom prst="line">
              <a:avLst/>
            </a:prstGeom>
            <a:ln w="19050" cap="sq">
              <a:solidFill>
                <a:schemeClr val="accent5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E07F9BE-A7C4-47C8-B9D9-AF54B0DE406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56083" y="2873321"/>
              <a:ext cx="116766" cy="118478"/>
            </a:xfrm>
            <a:prstGeom prst="line">
              <a:avLst/>
            </a:prstGeom>
            <a:ln w="19050" cap="sq">
              <a:solidFill>
                <a:schemeClr val="accent5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1C14EA7-C1E5-4540-B488-14F8EF6DF124}"/>
                </a:ext>
              </a:extLst>
            </p:cNvPr>
            <p:cNvSpPr/>
            <p:nvPr/>
          </p:nvSpPr>
          <p:spPr>
            <a:xfrm>
              <a:off x="2388637" y="3910859"/>
              <a:ext cx="149290" cy="98638"/>
            </a:xfrm>
            <a:custGeom>
              <a:avLst/>
              <a:gdLst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4645 w 149290"/>
                <a:gd name="connsiteY2" fmla="*/ 13330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4645 w 149290"/>
                <a:gd name="connsiteY2" fmla="*/ 13330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4645 w 149290"/>
                <a:gd name="connsiteY2" fmla="*/ 13330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4645 w 149290"/>
                <a:gd name="connsiteY2" fmla="*/ 13330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4645 w 149290"/>
                <a:gd name="connsiteY2" fmla="*/ 13330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1979 w 149290"/>
                <a:gd name="connsiteY2" fmla="*/ 21327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1979 w 149290"/>
                <a:gd name="connsiteY2" fmla="*/ 21327 h 98638"/>
                <a:gd name="connsiteX3" fmla="*/ 106636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1979 w 149290"/>
                <a:gd name="connsiteY2" fmla="*/ 21327 h 98638"/>
                <a:gd name="connsiteX3" fmla="*/ 106636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47986 w 149290"/>
                <a:gd name="connsiteY2" fmla="*/ 37323 h 98638"/>
                <a:gd name="connsiteX3" fmla="*/ 71979 w 149290"/>
                <a:gd name="connsiteY3" fmla="*/ 21327 h 98638"/>
                <a:gd name="connsiteX4" fmla="*/ 106636 w 149290"/>
                <a:gd name="connsiteY4" fmla="*/ 7998 h 98638"/>
                <a:gd name="connsiteX5" fmla="*/ 149290 w 149290"/>
                <a:gd name="connsiteY5" fmla="*/ 0 h 9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290" h="98638">
                  <a:moveTo>
                    <a:pt x="0" y="98638"/>
                  </a:moveTo>
                  <a:cubicBezTo>
                    <a:pt x="15995" y="78200"/>
                    <a:pt x="35990" y="50208"/>
                    <a:pt x="47986" y="37323"/>
                  </a:cubicBezTo>
                  <a:lnTo>
                    <a:pt x="47986" y="37323"/>
                  </a:lnTo>
                  <a:cubicBezTo>
                    <a:pt x="51985" y="34657"/>
                    <a:pt x="62204" y="26214"/>
                    <a:pt x="71979" y="21327"/>
                  </a:cubicBezTo>
                  <a:cubicBezTo>
                    <a:pt x="81754" y="16440"/>
                    <a:pt x="93751" y="11553"/>
                    <a:pt x="106636" y="7998"/>
                  </a:cubicBezTo>
                  <a:cubicBezTo>
                    <a:pt x="119521" y="4444"/>
                    <a:pt x="132406" y="2666"/>
                    <a:pt x="149290" y="0"/>
                  </a:cubicBezTo>
                </a:path>
              </a:pathLst>
            </a:cu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0B953DF-949D-4EA2-BFC8-ECC29134749F}"/>
                </a:ext>
              </a:extLst>
            </p:cNvPr>
            <p:cNvCxnSpPr>
              <a:cxnSpLocks/>
              <a:stCxn id="35" idx="4"/>
              <a:endCxn id="39" idx="0"/>
            </p:cNvCxnSpPr>
            <p:nvPr/>
          </p:nvCxnSpPr>
          <p:spPr>
            <a:xfrm flipV="1">
              <a:off x="2495273" y="3870871"/>
              <a:ext cx="303514" cy="47986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F7013F4-E6EA-40C0-9DBD-E43F86467650}"/>
                </a:ext>
              </a:extLst>
            </p:cNvPr>
            <p:cNvSpPr/>
            <p:nvPr/>
          </p:nvSpPr>
          <p:spPr>
            <a:xfrm>
              <a:off x="2798787" y="3740243"/>
              <a:ext cx="80373" cy="130628"/>
            </a:xfrm>
            <a:custGeom>
              <a:avLst/>
              <a:gdLst>
                <a:gd name="connsiteX0" fmla="*/ 0 w 77310"/>
                <a:gd name="connsiteY0" fmla="*/ 125296 h 125296"/>
                <a:gd name="connsiteX1" fmla="*/ 53317 w 77310"/>
                <a:gd name="connsiteY1" fmla="*/ 90640 h 125296"/>
                <a:gd name="connsiteX2" fmla="*/ 69313 w 77310"/>
                <a:gd name="connsiteY2" fmla="*/ 69313 h 125296"/>
                <a:gd name="connsiteX3" fmla="*/ 71979 w 77310"/>
                <a:gd name="connsiteY3" fmla="*/ 53317 h 125296"/>
                <a:gd name="connsiteX4" fmla="*/ 77310 w 77310"/>
                <a:gd name="connsiteY4" fmla="*/ 29324 h 125296"/>
                <a:gd name="connsiteX5" fmla="*/ 77310 w 77310"/>
                <a:gd name="connsiteY5" fmla="*/ 7997 h 125296"/>
                <a:gd name="connsiteX6" fmla="*/ 77310 w 77310"/>
                <a:gd name="connsiteY6" fmla="*/ 0 h 12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10" h="125296">
                  <a:moveTo>
                    <a:pt x="0" y="125296"/>
                  </a:moveTo>
                  <a:lnTo>
                    <a:pt x="53317" y="90640"/>
                  </a:lnTo>
                  <a:lnTo>
                    <a:pt x="69313" y="69313"/>
                  </a:lnTo>
                  <a:lnTo>
                    <a:pt x="71979" y="53317"/>
                  </a:lnTo>
                  <a:lnTo>
                    <a:pt x="77310" y="29324"/>
                  </a:lnTo>
                  <a:lnTo>
                    <a:pt x="77310" y="7997"/>
                  </a:lnTo>
                  <a:lnTo>
                    <a:pt x="77310" y="0"/>
                  </a:lnTo>
                </a:path>
              </a:pathLst>
            </a:cu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8F282C6-9AE2-4E6E-8FD6-2FED0FB2E570}"/>
              </a:ext>
            </a:extLst>
          </p:cNvPr>
          <p:cNvCxnSpPr>
            <a:cxnSpLocks/>
          </p:cNvCxnSpPr>
          <p:nvPr/>
        </p:nvCxnSpPr>
        <p:spPr>
          <a:xfrm flipV="1">
            <a:off x="6887200" y="3697801"/>
            <a:ext cx="843542" cy="150623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0ACF0CB-D6CA-4A4B-9C6C-1B222D52B321}"/>
              </a:ext>
            </a:extLst>
          </p:cNvPr>
          <p:cNvCxnSpPr>
            <a:cxnSpLocks/>
          </p:cNvCxnSpPr>
          <p:nvPr/>
        </p:nvCxnSpPr>
        <p:spPr>
          <a:xfrm>
            <a:off x="6507773" y="5387236"/>
            <a:ext cx="2241546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781C09E-40D3-4B50-ADE3-156565F80E84}"/>
              </a:ext>
            </a:extLst>
          </p:cNvPr>
          <p:cNvCxnSpPr>
            <a:cxnSpLocks/>
          </p:cNvCxnSpPr>
          <p:nvPr/>
        </p:nvCxnSpPr>
        <p:spPr>
          <a:xfrm>
            <a:off x="6978209" y="3852734"/>
            <a:ext cx="1339137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0F2531E3-29E9-4B36-81EC-99152175403D}"/>
              </a:ext>
            </a:extLst>
          </p:cNvPr>
          <p:cNvCxnSpPr/>
          <p:nvPr/>
        </p:nvCxnSpPr>
        <p:spPr>
          <a:xfrm>
            <a:off x="4973385" y="957431"/>
            <a:ext cx="194769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0E53CCE-DBEE-4DF8-A781-A09330C27504}"/>
              </a:ext>
            </a:extLst>
          </p:cNvPr>
          <p:cNvCxnSpPr>
            <a:cxnSpLocks/>
          </p:cNvCxnSpPr>
          <p:nvPr/>
        </p:nvCxnSpPr>
        <p:spPr>
          <a:xfrm>
            <a:off x="4973385" y="1411045"/>
            <a:ext cx="1429456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C89E68B5-7590-4969-AB76-42CE15502A92}"/>
              </a:ext>
            </a:extLst>
          </p:cNvPr>
          <p:cNvCxnSpPr>
            <a:cxnSpLocks/>
          </p:cNvCxnSpPr>
          <p:nvPr/>
        </p:nvCxnSpPr>
        <p:spPr>
          <a:xfrm>
            <a:off x="4973385" y="1858277"/>
            <a:ext cx="888530" cy="0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90FE04CB-B49C-4EF9-9EC1-10CE49DB732D}"/>
              </a:ext>
            </a:extLst>
          </p:cNvPr>
          <p:cNvCxnSpPr>
            <a:cxnSpLocks/>
          </p:cNvCxnSpPr>
          <p:nvPr/>
        </p:nvCxnSpPr>
        <p:spPr>
          <a:xfrm>
            <a:off x="8663026" y="2820469"/>
            <a:ext cx="0" cy="2520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D3F86262-0CF1-4F0E-A194-54E9E215220B}"/>
              </a:ext>
            </a:extLst>
          </p:cNvPr>
          <p:cNvCxnSpPr>
            <a:cxnSpLocks/>
          </p:cNvCxnSpPr>
          <p:nvPr/>
        </p:nvCxnSpPr>
        <p:spPr>
          <a:xfrm>
            <a:off x="8231286" y="2792073"/>
            <a:ext cx="0" cy="105635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46C1FD8-8354-4923-9645-946D8523B869}"/>
              </a:ext>
            </a:extLst>
          </p:cNvPr>
          <p:cNvCxnSpPr>
            <a:cxnSpLocks/>
          </p:cNvCxnSpPr>
          <p:nvPr/>
        </p:nvCxnSpPr>
        <p:spPr>
          <a:xfrm flipH="1" flipV="1">
            <a:off x="6862693" y="3894601"/>
            <a:ext cx="383166" cy="79049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AA9F2F2C-FC12-4E09-8950-659743A12DDA}"/>
              </a:ext>
            </a:extLst>
          </p:cNvPr>
          <p:cNvCxnSpPr>
            <a:cxnSpLocks/>
          </p:cNvCxnSpPr>
          <p:nvPr/>
        </p:nvCxnSpPr>
        <p:spPr>
          <a:xfrm flipH="1" flipV="1">
            <a:off x="6473590" y="3958940"/>
            <a:ext cx="772269" cy="72615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B5EF7CA5-B141-4F8F-98E4-B0E26C4F4F64}"/>
              </a:ext>
            </a:extLst>
          </p:cNvPr>
          <p:cNvCxnSpPr>
            <a:cxnSpLocks/>
          </p:cNvCxnSpPr>
          <p:nvPr/>
        </p:nvCxnSpPr>
        <p:spPr>
          <a:xfrm>
            <a:off x="7268793" y="4677622"/>
            <a:ext cx="461949" cy="7469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53DE03A-B354-4250-88DA-868DE40BF81F}"/>
              </a:ext>
            </a:extLst>
          </p:cNvPr>
          <p:cNvCxnSpPr>
            <a:cxnSpLocks/>
          </p:cNvCxnSpPr>
          <p:nvPr/>
        </p:nvCxnSpPr>
        <p:spPr>
          <a:xfrm>
            <a:off x="4924515" y="2951649"/>
            <a:ext cx="937400" cy="556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A048E740-0675-49EB-A14D-FA8111FC56A7}"/>
              </a:ext>
            </a:extLst>
          </p:cNvPr>
          <p:cNvCxnSpPr>
            <a:cxnSpLocks/>
          </p:cNvCxnSpPr>
          <p:nvPr/>
        </p:nvCxnSpPr>
        <p:spPr>
          <a:xfrm>
            <a:off x="4924515" y="2819602"/>
            <a:ext cx="1088699" cy="867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5FE327A6-7BA2-42E1-9D9E-5C8D70088459}"/>
              </a:ext>
            </a:extLst>
          </p:cNvPr>
          <p:cNvSpPr/>
          <p:nvPr/>
        </p:nvSpPr>
        <p:spPr>
          <a:xfrm>
            <a:off x="5866269" y="1764254"/>
            <a:ext cx="817582" cy="355002"/>
          </a:xfrm>
          <a:custGeom>
            <a:avLst/>
            <a:gdLst>
              <a:gd name="connsiteX0" fmla="*/ 0 w 817582"/>
              <a:gd name="connsiteY0" fmla="*/ 0 h 355002"/>
              <a:gd name="connsiteX1" fmla="*/ 204396 w 817582"/>
              <a:gd name="connsiteY1" fmla="*/ 32273 h 355002"/>
              <a:gd name="connsiteX2" fmla="*/ 290457 w 817582"/>
              <a:gd name="connsiteY2" fmla="*/ 43031 h 355002"/>
              <a:gd name="connsiteX3" fmla="*/ 376518 w 817582"/>
              <a:gd name="connsiteY3" fmla="*/ 64546 h 355002"/>
              <a:gd name="connsiteX4" fmla="*/ 484094 w 817582"/>
              <a:gd name="connsiteY4" fmla="*/ 107577 h 355002"/>
              <a:gd name="connsiteX5" fmla="*/ 570156 w 817582"/>
              <a:gd name="connsiteY5" fmla="*/ 161365 h 355002"/>
              <a:gd name="connsiteX6" fmla="*/ 645459 w 817582"/>
              <a:gd name="connsiteY6" fmla="*/ 204395 h 355002"/>
              <a:gd name="connsiteX7" fmla="*/ 645459 w 817582"/>
              <a:gd name="connsiteY7" fmla="*/ 204395 h 355002"/>
              <a:gd name="connsiteX8" fmla="*/ 656217 w 817582"/>
              <a:gd name="connsiteY8" fmla="*/ 204395 h 355002"/>
              <a:gd name="connsiteX9" fmla="*/ 699247 w 817582"/>
              <a:gd name="connsiteY9" fmla="*/ 247426 h 355002"/>
              <a:gd name="connsiteX10" fmla="*/ 763793 w 817582"/>
              <a:gd name="connsiteY10" fmla="*/ 290457 h 355002"/>
              <a:gd name="connsiteX11" fmla="*/ 817582 w 817582"/>
              <a:gd name="connsiteY11" fmla="*/ 355002 h 355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7582" h="355002">
                <a:moveTo>
                  <a:pt x="0" y="0"/>
                </a:moveTo>
                <a:lnTo>
                  <a:pt x="204396" y="32273"/>
                </a:lnTo>
                <a:lnTo>
                  <a:pt x="290457" y="43031"/>
                </a:lnTo>
                <a:lnTo>
                  <a:pt x="376518" y="64546"/>
                </a:lnTo>
                <a:lnTo>
                  <a:pt x="484094" y="107577"/>
                </a:lnTo>
                <a:lnTo>
                  <a:pt x="570156" y="161365"/>
                </a:lnTo>
                <a:lnTo>
                  <a:pt x="645459" y="204395"/>
                </a:lnTo>
                <a:lnTo>
                  <a:pt x="645459" y="204395"/>
                </a:lnTo>
                <a:lnTo>
                  <a:pt x="656217" y="204395"/>
                </a:lnTo>
                <a:lnTo>
                  <a:pt x="699247" y="247426"/>
                </a:lnTo>
                <a:lnTo>
                  <a:pt x="763793" y="290457"/>
                </a:lnTo>
                <a:lnTo>
                  <a:pt x="817582" y="355002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prstDash val="lgDash"/>
            <a:headEnd type="triangle" w="med" len="lg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00A46B7-7682-4FA7-B65C-7BB9F729C43F}"/>
              </a:ext>
            </a:extLst>
          </p:cNvPr>
          <p:cNvSpPr txBox="1"/>
          <p:nvPr/>
        </p:nvSpPr>
        <p:spPr>
          <a:xfrm>
            <a:off x="7240749" y="4375101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R0.5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3CB674F-3B12-404C-8597-D3FC8274177B}"/>
              </a:ext>
            </a:extLst>
          </p:cNvPr>
          <p:cNvCxnSpPr>
            <a:cxnSpLocks/>
          </p:cNvCxnSpPr>
          <p:nvPr/>
        </p:nvCxnSpPr>
        <p:spPr>
          <a:xfrm flipV="1">
            <a:off x="5861915" y="2830792"/>
            <a:ext cx="287159" cy="297196"/>
          </a:xfrm>
          <a:prstGeom prst="line">
            <a:avLst/>
          </a:prstGeom>
          <a:ln w="9525" cap="sq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E7243721-43EF-414A-8A4F-2ECD37085CD1}"/>
              </a:ext>
            </a:extLst>
          </p:cNvPr>
          <p:cNvCxnSpPr>
            <a:cxnSpLocks/>
          </p:cNvCxnSpPr>
          <p:nvPr/>
        </p:nvCxnSpPr>
        <p:spPr>
          <a:xfrm flipV="1">
            <a:off x="5861915" y="2873032"/>
            <a:ext cx="417850" cy="437696"/>
          </a:xfrm>
          <a:prstGeom prst="line">
            <a:avLst/>
          </a:prstGeom>
          <a:ln w="9525" cap="sq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1321DCB5-DAB9-47CA-8492-4E57B1FDF031}"/>
              </a:ext>
            </a:extLst>
          </p:cNvPr>
          <p:cNvCxnSpPr>
            <a:cxnSpLocks/>
          </p:cNvCxnSpPr>
          <p:nvPr/>
        </p:nvCxnSpPr>
        <p:spPr>
          <a:xfrm flipV="1">
            <a:off x="5861915" y="3055772"/>
            <a:ext cx="417850" cy="437696"/>
          </a:xfrm>
          <a:prstGeom prst="line">
            <a:avLst/>
          </a:prstGeom>
          <a:ln w="9525" cap="sq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F1109B2E-8CAD-4281-B3AB-6DDA8DEF9B67}"/>
              </a:ext>
            </a:extLst>
          </p:cNvPr>
          <p:cNvCxnSpPr>
            <a:cxnSpLocks/>
          </p:cNvCxnSpPr>
          <p:nvPr/>
        </p:nvCxnSpPr>
        <p:spPr>
          <a:xfrm flipV="1">
            <a:off x="5861915" y="3238512"/>
            <a:ext cx="417850" cy="437696"/>
          </a:xfrm>
          <a:prstGeom prst="line">
            <a:avLst/>
          </a:prstGeom>
          <a:ln w="9525" cap="sq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59657389-E197-422C-9BA5-1B4FEDA3AF57}"/>
              </a:ext>
            </a:extLst>
          </p:cNvPr>
          <p:cNvCxnSpPr>
            <a:cxnSpLocks/>
          </p:cNvCxnSpPr>
          <p:nvPr/>
        </p:nvCxnSpPr>
        <p:spPr>
          <a:xfrm flipV="1">
            <a:off x="5861915" y="3421252"/>
            <a:ext cx="417850" cy="437696"/>
          </a:xfrm>
          <a:prstGeom prst="line">
            <a:avLst/>
          </a:prstGeom>
          <a:ln w="9525" cap="sq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BF9C7528-1938-4B95-9548-95396F746CFB}"/>
              </a:ext>
            </a:extLst>
          </p:cNvPr>
          <p:cNvCxnSpPr>
            <a:cxnSpLocks/>
          </p:cNvCxnSpPr>
          <p:nvPr/>
        </p:nvCxnSpPr>
        <p:spPr>
          <a:xfrm flipV="1">
            <a:off x="5861915" y="3603992"/>
            <a:ext cx="417850" cy="437696"/>
          </a:xfrm>
          <a:prstGeom prst="line">
            <a:avLst/>
          </a:prstGeom>
          <a:ln w="9525" cap="sq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52CECF88-6DC1-4D17-B7B9-D89C5CB33516}"/>
              </a:ext>
            </a:extLst>
          </p:cNvPr>
          <p:cNvCxnSpPr>
            <a:cxnSpLocks/>
          </p:cNvCxnSpPr>
          <p:nvPr/>
        </p:nvCxnSpPr>
        <p:spPr>
          <a:xfrm flipV="1">
            <a:off x="5861915" y="3786732"/>
            <a:ext cx="417850" cy="437696"/>
          </a:xfrm>
          <a:prstGeom prst="line">
            <a:avLst/>
          </a:prstGeom>
          <a:ln w="9525" cap="sq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69660B8-91F0-4893-9600-3D7056B41835}"/>
              </a:ext>
            </a:extLst>
          </p:cNvPr>
          <p:cNvCxnSpPr>
            <a:cxnSpLocks/>
          </p:cNvCxnSpPr>
          <p:nvPr/>
        </p:nvCxnSpPr>
        <p:spPr>
          <a:xfrm flipV="1">
            <a:off x="5861915" y="3969472"/>
            <a:ext cx="417850" cy="437696"/>
          </a:xfrm>
          <a:prstGeom prst="line">
            <a:avLst/>
          </a:prstGeom>
          <a:ln w="9525" cap="sq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324EC006-1A37-41A5-8BA5-C84CBB8CD266}"/>
              </a:ext>
            </a:extLst>
          </p:cNvPr>
          <p:cNvCxnSpPr>
            <a:cxnSpLocks/>
          </p:cNvCxnSpPr>
          <p:nvPr/>
        </p:nvCxnSpPr>
        <p:spPr>
          <a:xfrm flipV="1">
            <a:off x="5861915" y="4152212"/>
            <a:ext cx="417850" cy="437696"/>
          </a:xfrm>
          <a:prstGeom prst="line">
            <a:avLst/>
          </a:prstGeom>
          <a:ln w="9525" cap="sq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5ABBD010-573E-4D8F-BFE6-7661EE796E64}"/>
              </a:ext>
            </a:extLst>
          </p:cNvPr>
          <p:cNvCxnSpPr>
            <a:cxnSpLocks/>
          </p:cNvCxnSpPr>
          <p:nvPr/>
        </p:nvCxnSpPr>
        <p:spPr>
          <a:xfrm flipV="1">
            <a:off x="5861915" y="4544378"/>
            <a:ext cx="572285" cy="593750"/>
          </a:xfrm>
          <a:prstGeom prst="line">
            <a:avLst/>
          </a:prstGeom>
          <a:ln w="9525" cap="sq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3265C76-270A-4537-96CE-1ACE67662A59}"/>
              </a:ext>
            </a:extLst>
          </p:cNvPr>
          <p:cNvCxnSpPr>
            <a:cxnSpLocks/>
          </p:cNvCxnSpPr>
          <p:nvPr/>
        </p:nvCxnSpPr>
        <p:spPr>
          <a:xfrm flipV="1">
            <a:off x="5861915" y="4883171"/>
            <a:ext cx="417850" cy="437696"/>
          </a:xfrm>
          <a:prstGeom prst="line">
            <a:avLst/>
          </a:prstGeom>
          <a:ln w="9525" cap="sq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41F95CAC-7407-41FE-A572-AE7EBACD7638}"/>
              </a:ext>
            </a:extLst>
          </p:cNvPr>
          <p:cNvSpPr txBox="1"/>
          <p:nvPr/>
        </p:nvSpPr>
        <p:spPr>
          <a:xfrm rot="18873263">
            <a:off x="7077406" y="1963106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R0.8</a:t>
            </a:r>
          </a:p>
        </p:txBody>
      </p:sp>
    </p:spTree>
    <p:extLst>
      <p:ext uri="{BB962C8B-B14F-4D97-AF65-F5344CB8AC3E}">
        <p14:creationId xmlns:p14="http://schemas.microsoft.com/office/powerpoint/2010/main" val="246189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F3C1481-C4BE-46D9-A6C7-2332B5A877A7}"/>
              </a:ext>
            </a:extLst>
          </p:cNvPr>
          <p:cNvCxnSpPr>
            <a:cxnSpLocks/>
          </p:cNvCxnSpPr>
          <p:nvPr/>
        </p:nvCxnSpPr>
        <p:spPr>
          <a:xfrm flipV="1">
            <a:off x="10150828" y="2148703"/>
            <a:ext cx="1080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1474BF2-C030-4EA3-B25A-656D80D88D43}"/>
              </a:ext>
            </a:extLst>
          </p:cNvPr>
          <p:cNvCxnSpPr/>
          <p:nvPr/>
        </p:nvCxnSpPr>
        <p:spPr>
          <a:xfrm flipV="1">
            <a:off x="9560738" y="962616"/>
            <a:ext cx="0" cy="797815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98C83562-C28D-40AD-8549-F2B9C7C4B61C}"/>
              </a:ext>
            </a:extLst>
          </p:cNvPr>
          <p:cNvSpPr/>
          <p:nvPr/>
        </p:nvSpPr>
        <p:spPr>
          <a:xfrm>
            <a:off x="9749510" y="1744059"/>
            <a:ext cx="314928" cy="236855"/>
          </a:xfrm>
          <a:custGeom>
            <a:avLst/>
            <a:gdLst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44003" h="710469">
                <a:moveTo>
                  <a:pt x="0" y="0"/>
                </a:moveTo>
                <a:lnTo>
                  <a:pt x="36182" y="55917"/>
                </a:lnTo>
                <a:lnTo>
                  <a:pt x="82231" y="82230"/>
                </a:lnTo>
                <a:cubicBezTo>
                  <a:pt x="112382" y="92097"/>
                  <a:pt x="172136" y="101965"/>
                  <a:pt x="217088" y="115122"/>
                </a:cubicBezTo>
                <a:cubicBezTo>
                  <a:pt x="262041" y="128279"/>
                  <a:pt x="311927" y="145273"/>
                  <a:pt x="351946" y="161171"/>
                </a:cubicBezTo>
                <a:cubicBezTo>
                  <a:pt x="391965" y="177069"/>
                  <a:pt x="423211" y="190775"/>
                  <a:pt x="457200" y="210510"/>
                </a:cubicBezTo>
                <a:lnTo>
                  <a:pt x="559166" y="269715"/>
                </a:lnTo>
                <a:cubicBezTo>
                  <a:pt x="590414" y="290547"/>
                  <a:pt x="619468" y="315764"/>
                  <a:pt x="644685" y="335499"/>
                </a:cubicBezTo>
                <a:lnTo>
                  <a:pt x="720337" y="394705"/>
                </a:lnTo>
                <a:cubicBezTo>
                  <a:pt x="749940" y="424308"/>
                  <a:pt x="803664" y="486803"/>
                  <a:pt x="822303" y="513117"/>
                </a:cubicBezTo>
                <a:lnTo>
                  <a:pt x="878219" y="592058"/>
                </a:lnTo>
                <a:cubicBezTo>
                  <a:pt x="895213" y="616727"/>
                  <a:pt x="917690" y="644685"/>
                  <a:pt x="924268" y="661131"/>
                </a:cubicBezTo>
                <a:lnTo>
                  <a:pt x="944003" y="710469"/>
                </a:lnTo>
              </a:path>
            </a:pathLst>
          </a:cu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8A484939-D938-4FE5-95AD-EF7017FBCBE2}"/>
              </a:ext>
            </a:extLst>
          </p:cNvPr>
          <p:cNvSpPr/>
          <p:nvPr/>
        </p:nvSpPr>
        <p:spPr>
          <a:xfrm>
            <a:off x="9560738" y="1760431"/>
            <a:ext cx="381060" cy="236855"/>
          </a:xfrm>
          <a:custGeom>
            <a:avLst/>
            <a:gdLst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105255 w 1144645"/>
              <a:gd name="connsiteY4" fmla="*/ 223666 h 713758"/>
              <a:gd name="connsiteX5" fmla="*/ 141436 w 1144645"/>
              <a:gd name="connsiteY5" fmla="*/ 263137 h 713758"/>
              <a:gd name="connsiteX6" fmla="*/ 174328 w 1144645"/>
              <a:gd name="connsiteY6" fmla="*/ 289450 h 713758"/>
              <a:gd name="connsiteX7" fmla="*/ 217088 w 1144645"/>
              <a:gd name="connsiteY7" fmla="*/ 312475 h 713758"/>
              <a:gd name="connsiteX8" fmla="*/ 266426 w 1144645"/>
              <a:gd name="connsiteY8" fmla="*/ 335499 h 713758"/>
              <a:gd name="connsiteX9" fmla="*/ 322343 w 1144645"/>
              <a:gd name="connsiteY9" fmla="*/ 358524 h 713758"/>
              <a:gd name="connsiteX10" fmla="*/ 381549 w 1144645"/>
              <a:gd name="connsiteY10" fmla="*/ 374970 h 713758"/>
              <a:gd name="connsiteX11" fmla="*/ 460490 w 1144645"/>
              <a:gd name="connsiteY11" fmla="*/ 381548 h 713758"/>
              <a:gd name="connsiteX12" fmla="*/ 562455 w 1144645"/>
              <a:gd name="connsiteY12" fmla="*/ 397994 h 713758"/>
              <a:gd name="connsiteX13" fmla="*/ 641396 w 1144645"/>
              <a:gd name="connsiteY13" fmla="*/ 414440 h 713758"/>
              <a:gd name="connsiteX14" fmla="*/ 723626 w 1144645"/>
              <a:gd name="connsiteY14" fmla="*/ 437465 h 713758"/>
              <a:gd name="connsiteX15" fmla="*/ 795989 w 1144645"/>
              <a:gd name="connsiteY15" fmla="*/ 460489 h 713758"/>
              <a:gd name="connsiteX16" fmla="*/ 851905 w 1144645"/>
              <a:gd name="connsiteY16" fmla="*/ 483514 h 713758"/>
              <a:gd name="connsiteX17" fmla="*/ 920979 w 1144645"/>
              <a:gd name="connsiteY17" fmla="*/ 519695 h 713758"/>
              <a:gd name="connsiteX18" fmla="*/ 983474 w 1144645"/>
              <a:gd name="connsiteY18" fmla="*/ 555876 h 713758"/>
              <a:gd name="connsiteX19" fmla="*/ 1039390 w 1144645"/>
              <a:gd name="connsiteY19" fmla="*/ 595347 h 713758"/>
              <a:gd name="connsiteX20" fmla="*/ 1085439 w 1144645"/>
              <a:gd name="connsiteY20" fmla="*/ 638107 h 713758"/>
              <a:gd name="connsiteX21" fmla="*/ 1111753 w 1144645"/>
              <a:gd name="connsiteY21" fmla="*/ 667709 h 713758"/>
              <a:gd name="connsiteX22" fmla="*/ 1131488 w 1144645"/>
              <a:gd name="connsiteY22" fmla="*/ 694023 h 713758"/>
              <a:gd name="connsiteX23" fmla="*/ 1144645 w 1144645"/>
              <a:gd name="connsiteY23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8483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8483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407862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44645" h="713758">
                <a:moveTo>
                  <a:pt x="0" y="0"/>
                </a:moveTo>
                <a:cubicBezTo>
                  <a:pt x="7675" y="26314"/>
                  <a:pt x="13705" y="53175"/>
                  <a:pt x="23025" y="78941"/>
                </a:cubicBezTo>
                <a:cubicBezTo>
                  <a:pt x="32345" y="104707"/>
                  <a:pt x="42212" y="130472"/>
                  <a:pt x="55917" y="154593"/>
                </a:cubicBezTo>
                <a:lnTo>
                  <a:pt x="105255" y="223666"/>
                </a:lnTo>
                <a:cubicBezTo>
                  <a:pt x="119508" y="241757"/>
                  <a:pt x="130472" y="254366"/>
                  <a:pt x="141436" y="263137"/>
                </a:cubicBezTo>
                <a:lnTo>
                  <a:pt x="174328" y="289450"/>
                </a:lnTo>
                <a:cubicBezTo>
                  <a:pt x="186937" y="297673"/>
                  <a:pt x="200642" y="304800"/>
                  <a:pt x="217088" y="312475"/>
                </a:cubicBezTo>
                <a:lnTo>
                  <a:pt x="266426" y="335499"/>
                </a:lnTo>
                <a:cubicBezTo>
                  <a:pt x="283968" y="343174"/>
                  <a:pt x="302608" y="353042"/>
                  <a:pt x="322343" y="358524"/>
                </a:cubicBezTo>
                <a:cubicBezTo>
                  <a:pt x="342078" y="364006"/>
                  <a:pt x="359073" y="369488"/>
                  <a:pt x="381549" y="374970"/>
                </a:cubicBezTo>
                <a:cubicBezTo>
                  <a:pt x="404025" y="380452"/>
                  <a:pt x="427050" y="385935"/>
                  <a:pt x="457201" y="391417"/>
                </a:cubicBezTo>
                <a:cubicBezTo>
                  <a:pt x="487352" y="396899"/>
                  <a:pt x="527370" y="402380"/>
                  <a:pt x="562455" y="407862"/>
                </a:cubicBezTo>
                <a:cubicBezTo>
                  <a:pt x="593154" y="411699"/>
                  <a:pt x="614534" y="409506"/>
                  <a:pt x="641396" y="414440"/>
                </a:cubicBezTo>
                <a:cubicBezTo>
                  <a:pt x="668258" y="419374"/>
                  <a:pt x="696216" y="429790"/>
                  <a:pt x="723626" y="437465"/>
                </a:cubicBezTo>
                <a:lnTo>
                  <a:pt x="795989" y="460489"/>
                </a:lnTo>
                <a:lnTo>
                  <a:pt x="851905" y="483514"/>
                </a:lnTo>
                <a:lnTo>
                  <a:pt x="920979" y="519695"/>
                </a:lnTo>
                <a:lnTo>
                  <a:pt x="983474" y="555876"/>
                </a:lnTo>
                <a:lnTo>
                  <a:pt x="1039390" y="595347"/>
                </a:lnTo>
                <a:lnTo>
                  <a:pt x="1085439" y="638107"/>
                </a:lnTo>
                <a:lnTo>
                  <a:pt x="1111753" y="667709"/>
                </a:lnTo>
                <a:lnTo>
                  <a:pt x="1131488" y="694023"/>
                </a:lnTo>
                <a:lnTo>
                  <a:pt x="1144645" y="713758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C1B511E-0F76-4300-8A10-B8995627F7DB}"/>
              </a:ext>
            </a:extLst>
          </p:cNvPr>
          <p:cNvCxnSpPr>
            <a:cxnSpLocks/>
            <a:stCxn id="66" idx="5"/>
          </p:cNvCxnSpPr>
          <p:nvPr/>
        </p:nvCxnSpPr>
        <p:spPr>
          <a:xfrm flipV="1">
            <a:off x="9913695" y="974094"/>
            <a:ext cx="0" cy="251132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B968CA2-F227-42FC-ADCD-CE6B44C293FD}"/>
              </a:ext>
            </a:extLst>
          </p:cNvPr>
          <p:cNvCxnSpPr>
            <a:cxnSpLocks/>
          </p:cNvCxnSpPr>
          <p:nvPr/>
        </p:nvCxnSpPr>
        <p:spPr>
          <a:xfrm flipV="1">
            <a:off x="9750173" y="1310341"/>
            <a:ext cx="0" cy="434809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982DBCA-A72C-4D3B-A487-9C661FD3300B}"/>
              </a:ext>
            </a:extLst>
          </p:cNvPr>
          <p:cNvCxnSpPr>
            <a:cxnSpLocks/>
          </p:cNvCxnSpPr>
          <p:nvPr/>
        </p:nvCxnSpPr>
        <p:spPr>
          <a:xfrm flipH="1" flipV="1">
            <a:off x="9609361" y="917423"/>
            <a:ext cx="263361" cy="17355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B41298F-1966-46D2-8200-234D89D45F84}"/>
              </a:ext>
            </a:extLst>
          </p:cNvPr>
          <p:cNvCxnSpPr>
            <a:cxnSpLocks/>
          </p:cNvCxnSpPr>
          <p:nvPr/>
        </p:nvCxnSpPr>
        <p:spPr>
          <a:xfrm flipV="1">
            <a:off x="9560738" y="917423"/>
            <a:ext cx="48623" cy="45193"/>
          </a:xfrm>
          <a:prstGeom prst="line">
            <a:avLst/>
          </a:prstGeom>
          <a:ln w="19050" cap="sq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B711963-813C-4280-AE3C-146DBD609D4A}"/>
              </a:ext>
            </a:extLst>
          </p:cNvPr>
          <p:cNvCxnSpPr>
            <a:cxnSpLocks/>
          </p:cNvCxnSpPr>
          <p:nvPr/>
        </p:nvCxnSpPr>
        <p:spPr>
          <a:xfrm flipH="1" flipV="1">
            <a:off x="9872722" y="934778"/>
            <a:ext cx="38872" cy="39316"/>
          </a:xfrm>
          <a:prstGeom prst="line">
            <a:avLst/>
          </a:prstGeom>
          <a:ln w="19050" cap="sq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8D2E61EA-7E0F-421B-B550-A18FBAA57C59}"/>
              </a:ext>
            </a:extLst>
          </p:cNvPr>
          <p:cNvSpPr/>
          <p:nvPr/>
        </p:nvSpPr>
        <p:spPr>
          <a:xfrm>
            <a:off x="9750397" y="1279077"/>
            <a:ext cx="49700" cy="32732"/>
          </a:xfrm>
          <a:custGeom>
            <a:avLst/>
            <a:gdLst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1979 w 149290"/>
              <a:gd name="connsiteY2" fmla="*/ 21327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1979 w 149290"/>
              <a:gd name="connsiteY2" fmla="*/ 21327 h 98638"/>
              <a:gd name="connsiteX3" fmla="*/ 106636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1979 w 149290"/>
              <a:gd name="connsiteY2" fmla="*/ 21327 h 98638"/>
              <a:gd name="connsiteX3" fmla="*/ 106636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47986 w 149290"/>
              <a:gd name="connsiteY2" fmla="*/ 37323 h 98638"/>
              <a:gd name="connsiteX3" fmla="*/ 71979 w 149290"/>
              <a:gd name="connsiteY3" fmla="*/ 21327 h 98638"/>
              <a:gd name="connsiteX4" fmla="*/ 106636 w 149290"/>
              <a:gd name="connsiteY4" fmla="*/ 7998 h 98638"/>
              <a:gd name="connsiteX5" fmla="*/ 149290 w 149290"/>
              <a:gd name="connsiteY5" fmla="*/ 0 h 9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290" h="98638">
                <a:moveTo>
                  <a:pt x="0" y="98638"/>
                </a:moveTo>
                <a:cubicBezTo>
                  <a:pt x="15995" y="78200"/>
                  <a:pt x="35990" y="50208"/>
                  <a:pt x="47986" y="37323"/>
                </a:cubicBezTo>
                <a:lnTo>
                  <a:pt x="47986" y="37323"/>
                </a:lnTo>
                <a:cubicBezTo>
                  <a:pt x="51985" y="34657"/>
                  <a:pt x="62204" y="26214"/>
                  <a:pt x="71979" y="21327"/>
                </a:cubicBezTo>
                <a:cubicBezTo>
                  <a:pt x="81754" y="16440"/>
                  <a:pt x="93751" y="11553"/>
                  <a:pt x="106636" y="7998"/>
                </a:cubicBezTo>
                <a:cubicBezTo>
                  <a:pt x="119521" y="4444"/>
                  <a:pt x="132406" y="2666"/>
                  <a:pt x="149290" y="0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49D889D-AB6D-41CE-9E04-024A9336711E}"/>
              </a:ext>
            </a:extLst>
          </p:cNvPr>
          <p:cNvCxnSpPr>
            <a:cxnSpLocks/>
            <a:stCxn id="64" idx="4"/>
            <a:endCxn id="66" idx="0"/>
          </p:cNvCxnSpPr>
          <p:nvPr/>
        </p:nvCxnSpPr>
        <p:spPr>
          <a:xfrm flipV="1">
            <a:off x="9785897" y="1265807"/>
            <a:ext cx="101042" cy="15924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A60A9504-7AC8-447B-89AE-5D7EA573A523}"/>
              </a:ext>
            </a:extLst>
          </p:cNvPr>
          <p:cNvSpPr/>
          <p:nvPr/>
        </p:nvSpPr>
        <p:spPr>
          <a:xfrm>
            <a:off x="9886938" y="1222459"/>
            <a:ext cx="26757" cy="43348"/>
          </a:xfrm>
          <a:custGeom>
            <a:avLst/>
            <a:gdLst>
              <a:gd name="connsiteX0" fmla="*/ 0 w 77310"/>
              <a:gd name="connsiteY0" fmla="*/ 125296 h 125296"/>
              <a:gd name="connsiteX1" fmla="*/ 53317 w 77310"/>
              <a:gd name="connsiteY1" fmla="*/ 90640 h 125296"/>
              <a:gd name="connsiteX2" fmla="*/ 69313 w 77310"/>
              <a:gd name="connsiteY2" fmla="*/ 69313 h 125296"/>
              <a:gd name="connsiteX3" fmla="*/ 71979 w 77310"/>
              <a:gd name="connsiteY3" fmla="*/ 53317 h 125296"/>
              <a:gd name="connsiteX4" fmla="*/ 77310 w 77310"/>
              <a:gd name="connsiteY4" fmla="*/ 29324 h 125296"/>
              <a:gd name="connsiteX5" fmla="*/ 77310 w 77310"/>
              <a:gd name="connsiteY5" fmla="*/ 7997 h 125296"/>
              <a:gd name="connsiteX6" fmla="*/ 77310 w 77310"/>
              <a:gd name="connsiteY6" fmla="*/ 0 h 12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310" h="125296">
                <a:moveTo>
                  <a:pt x="0" y="125296"/>
                </a:moveTo>
                <a:lnTo>
                  <a:pt x="53317" y="90640"/>
                </a:lnTo>
                <a:lnTo>
                  <a:pt x="69313" y="69313"/>
                </a:lnTo>
                <a:lnTo>
                  <a:pt x="71979" y="53317"/>
                </a:lnTo>
                <a:lnTo>
                  <a:pt x="77310" y="29324"/>
                </a:lnTo>
                <a:lnTo>
                  <a:pt x="77310" y="7997"/>
                </a:lnTo>
                <a:lnTo>
                  <a:pt x="77310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524158C-821D-4136-8A85-344DEB41FC36}"/>
              </a:ext>
            </a:extLst>
          </p:cNvPr>
          <p:cNvCxnSpPr>
            <a:cxnSpLocks/>
          </p:cNvCxnSpPr>
          <p:nvPr/>
        </p:nvCxnSpPr>
        <p:spPr>
          <a:xfrm>
            <a:off x="8962621" y="966147"/>
            <a:ext cx="596371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FB2B34B-D845-42AC-9B20-2AC2D094B3F2}"/>
              </a:ext>
            </a:extLst>
          </p:cNvPr>
          <p:cNvSpPr/>
          <p:nvPr/>
        </p:nvSpPr>
        <p:spPr>
          <a:xfrm>
            <a:off x="10063418" y="1980663"/>
            <a:ext cx="41539" cy="169069"/>
          </a:xfrm>
          <a:custGeom>
            <a:avLst/>
            <a:gdLst>
              <a:gd name="connsiteX0" fmla="*/ 0 w 40481"/>
              <a:gd name="connsiteY0" fmla="*/ 0 h 169069"/>
              <a:gd name="connsiteX1" fmla="*/ 28575 w 40481"/>
              <a:gd name="connsiteY1" fmla="*/ 73819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104775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97631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39" h="169069">
                <a:moveTo>
                  <a:pt x="0" y="0"/>
                </a:moveTo>
                <a:cubicBezTo>
                  <a:pt x="10319" y="22225"/>
                  <a:pt x="19447" y="36116"/>
                  <a:pt x="26194" y="52388"/>
                </a:cubicBezTo>
                <a:cubicBezTo>
                  <a:pt x="32941" y="68660"/>
                  <a:pt x="38100" y="84137"/>
                  <a:pt x="40481" y="97631"/>
                </a:cubicBezTo>
                <a:cubicBezTo>
                  <a:pt x="42862" y="111125"/>
                  <a:pt x="40481" y="121444"/>
                  <a:pt x="40481" y="133350"/>
                </a:cubicBezTo>
                <a:lnTo>
                  <a:pt x="40481" y="169069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61DD6014-2FDE-446F-AB6D-474B05CA095A}"/>
              </a:ext>
            </a:extLst>
          </p:cNvPr>
          <p:cNvSpPr/>
          <p:nvPr/>
        </p:nvSpPr>
        <p:spPr>
          <a:xfrm>
            <a:off x="9940299" y="1993814"/>
            <a:ext cx="69457" cy="171450"/>
          </a:xfrm>
          <a:custGeom>
            <a:avLst/>
            <a:gdLst>
              <a:gd name="connsiteX0" fmla="*/ 0 w 40481"/>
              <a:gd name="connsiteY0" fmla="*/ 0 h 169069"/>
              <a:gd name="connsiteX1" fmla="*/ 28575 w 40481"/>
              <a:gd name="connsiteY1" fmla="*/ 73819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104775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97631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45244 h 169069"/>
              <a:gd name="connsiteX2" fmla="*/ 40481 w 41539"/>
              <a:gd name="connsiteY2" fmla="*/ 97631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71450"/>
              <a:gd name="connsiteX1" fmla="*/ 26194 w 41539"/>
              <a:gd name="connsiteY1" fmla="*/ 47625 h 171450"/>
              <a:gd name="connsiteX2" fmla="*/ 40481 w 41539"/>
              <a:gd name="connsiteY2" fmla="*/ 100012 h 171450"/>
              <a:gd name="connsiteX3" fmla="*/ 40481 w 41539"/>
              <a:gd name="connsiteY3" fmla="*/ 135731 h 171450"/>
              <a:gd name="connsiteX4" fmla="*/ 40481 w 41539"/>
              <a:gd name="connsiteY4" fmla="*/ 171450 h 171450"/>
              <a:gd name="connsiteX0" fmla="*/ 0 w 40791"/>
              <a:gd name="connsiteY0" fmla="*/ 0 h 171450"/>
              <a:gd name="connsiteX1" fmla="*/ 26194 w 40791"/>
              <a:gd name="connsiteY1" fmla="*/ 47625 h 171450"/>
              <a:gd name="connsiteX2" fmla="*/ 36285 w 40791"/>
              <a:gd name="connsiteY2" fmla="*/ 97631 h 171450"/>
              <a:gd name="connsiteX3" fmla="*/ 40481 w 40791"/>
              <a:gd name="connsiteY3" fmla="*/ 135731 h 171450"/>
              <a:gd name="connsiteX4" fmla="*/ 40481 w 40791"/>
              <a:gd name="connsiteY4" fmla="*/ 171450 h 171450"/>
              <a:gd name="connsiteX0" fmla="*/ 0 w 40791"/>
              <a:gd name="connsiteY0" fmla="*/ 0 h 171450"/>
              <a:gd name="connsiteX1" fmla="*/ 14969 w 40791"/>
              <a:gd name="connsiteY1" fmla="*/ 26299 h 171450"/>
              <a:gd name="connsiteX2" fmla="*/ 26194 w 40791"/>
              <a:gd name="connsiteY2" fmla="*/ 47625 h 171450"/>
              <a:gd name="connsiteX3" fmla="*/ 36285 w 40791"/>
              <a:gd name="connsiteY3" fmla="*/ 97631 h 171450"/>
              <a:gd name="connsiteX4" fmla="*/ 40481 w 40791"/>
              <a:gd name="connsiteY4" fmla="*/ 135731 h 171450"/>
              <a:gd name="connsiteX5" fmla="*/ 40481 w 40791"/>
              <a:gd name="connsiteY5" fmla="*/ 171450 h 171450"/>
              <a:gd name="connsiteX0" fmla="*/ 0 w 40791"/>
              <a:gd name="connsiteY0" fmla="*/ 0 h 171450"/>
              <a:gd name="connsiteX1" fmla="*/ 14969 w 40791"/>
              <a:gd name="connsiteY1" fmla="*/ 26299 h 171450"/>
              <a:gd name="connsiteX2" fmla="*/ 26194 w 40791"/>
              <a:gd name="connsiteY2" fmla="*/ 47625 h 171450"/>
              <a:gd name="connsiteX3" fmla="*/ 36285 w 40791"/>
              <a:gd name="connsiteY3" fmla="*/ 97631 h 171450"/>
              <a:gd name="connsiteX4" fmla="*/ 40481 w 40791"/>
              <a:gd name="connsiteY4" fmla="*/ 135731 h 171450"/>
              <a:gd name="connsiteX5" fmla="*/ 40481 w 40791"/>
              <a:gd name="connsiteY5" fmla="*/ 171450 h 171450"/>
              <a:gd name="connsiteX0" fmla="*/ 0 w 40791"/>
              <a:gd name="connsiteY0" fmla="*/ 0 h 171450"/>
              <a:gd name="connsiteX1" fmla="*/ 14969 w 40791"/>
              <a:gd name="connsiteY1" fmla="*/ 26299 h 171450"/>
              <a:gd name="connsiteX2" fmla="*/ 27592 w 40791"/>
              <a:gd name="connsiteY2" fmla="*/ 57150 h 171450"/>
              <a:gd name="connsiteX3" fmla="*/ 36285 w 40791"/>
              <a:gd name="connsiteY3" fmla="*/ 97631 h 171450"/>
              <a:gd name="connsiteX4" fmla="*/ 40481 w 40791"/>
              <a:gd name="connsiteY4" fmla="*/ 135731 h 171450"/>
              <a:gd name="connsiteX5" fmla="*/ 40481 w 40791"/>
              <a:gd name="connsiteY5" fmla="*/ 17145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91" h="171450">
                <a:moveTo>
                  <a:pt x="0" y="0"/>
                </a:moveTo>
                <a:cubicBezTo>
                  <a:pt x="2495" y="4383"/>
                  <a:pt x="10370" y="16774"/>
                  <a:pt x="14969" y="26299"/>
                </a:cubicBezTo>
                <a:cubicBezTo>
                  <a:pt x="19568" y="35824"/>
                  <a:pt x="24039" y="45261"/>
                  <a:pt x="27592" y="57150"/>
                </a:cubicBezTo>
                <a:cubicBezTo>
                  <a:pt x="31145" y="69039"/>
                  <a:pt x="34137" y="84534"/>
                  <a:pt x="36285" y="97631"/>
                </a:cubicBezTo>
                <a:cubicBezTo>
                  <a:pt x="38433" y="110728"/>
                  <a:pt x="39782" y="123428"/>
                  <a:pt x="40481" y="135731"/>
                </a:cubicBezTo>
                <a:cubicBezTo>
                  <a:pt x="41180" y="148034"/>
                  <a:pt x="40481" y="159544"/>
                  <a:pt x="40481" y="171450"/>
                </a:cubicBez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584DCCA-494D-4264-932F-4AEE2B025895}"/>
              </a:ext>
            </a:extLst>
          </p:cNvPr>
          <p:cNvCxnSpPr>
            <a:cxnSpLocks/>
          </p:cNvCxnSpPr>
          <p:nvPr/>
        </p:nvCxnSpPr>
        <p:spPr>
          <a:xfrm flipV="1">
            <a:off x="10104957" y="2148703"/>
            <a:ext cx="0" cy="288131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5493BF9-1BDF-45F0-BE84-2F69B6776714}"/>
              </a:ext>
            </a:extLst>
          </p:cNvPr>
          <p:cNvCxnSpPr>
            <a:cxnSpLocks/>
          </p:cNvCxnSpPr>
          <p:nvPr/>
        </p:nvCxnSpPr>
        <p:spPr>
          <a:xfrm flipV="1">
            <a:off x="10010814" y="2148703"/>
            <a:ext cx="0" cy="288131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2A90BC0F-5F26-434E-989A-F28D49AEE3A4}"/>
              </a:ext>
            </a:extLst>
          </p:cNvPr>
          <p:cNvSpPr/>
          <p:nvPr/>
        </p:nvSpPr>
        <p:spPr>
          <a:xfrm>
            <a:off x="8958518" y="5025251"/>
            <a:ext cx="1052512" cy="102394"/>
          </a:xfrm>
          <a:custGeom>
            <a:avLst/>
            <a:gdLst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3819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5368 w 1052512"/>
              <a:gd name="connsiteY1" fmla="*/ 50006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52512" h="102394">
                <a:moveTo>
                  <a:pt x="1052512" y="0"/>
                </a:moveTo>
                <a:lnTo>
                  <a:pt x="1045368" y="50006"/>
                </a:lnTo>
                <a:cubicBezTo>
                  <a:pt x="1042590" y="61515"/>
                  <a:pt x="1040606" y="63897"/>
                  <a:pt x="1035844" y="69056"/>
                </a:cubicBezTo>
                <a:cubicBezTo>
                  <a:pt x="1031082" y="74215"/>
                  <a:pt x="1023938" y="76993"/>
                  <a:pt x="1016794" y="80962"/>
                </a:cubicBezTo>
                <a:lnTo>
                  <a:pt x="995362" y="92868"/>
                </a:lnTo>
                <a:cubicBezTo>
                  <a:pt x="987028" y="96440"/>
                  <a:pt x="971549" y="102394"/>
                  <a:pt x="966787" y="102394"/>
                </a:cubicBezTo>
                <a:lnTo>
                  <a:pt x="952500" y="102394"/>
                </a:lnTo>
                <a:cubicBezTo>
                  <a:pt x="941785" y="101203"/>
                  <a:pt x="920750" y="96838"/>
                  <a:pt x="902494" y="95250"/>
                </a:cubicBezTo>
                <a:lnTo>
                  <a:pt x="847725" y="90487"/>
                </a:lnTo>
                <a:cubicBezTo>
                  <a:pt x="825897" y="87709"/>
                  <a:pt x="795337" y="80963"/>
                  <a:pt x="771525" y="78582"/>
                </a:cubicBezTo>
                <a:lnTo>
                  <a:pt x="700088" y="71438"/>
                </a:lnTo>
                <a:lnTo>
                  <a:pt x="647700" y="66675"/>
                </a:lnTo>
                <a:lnTo>
                  <a:pt x="588169" y="61912"/>
                </a:lnTo>
                <a:lnTo>
                  <a:pt x="528637" y="57150"/>
                </a:lnTo>
                <a:cubicBezTo>
                  <a:pt x="506412" y="55166"/>
                  <a:pt x="484980" y="51593"/>
                  <a:pt x="454818" y="50006"/>
                </a:cubicBezTo>
                <a:lnTo>
                  <a:pt x="364331" y="45244"/>
                </a:lnTo>
                <a:cubicBezTo>
                  <a:pt x="336550" y="44053"/>
                  <a:pt x="315912" y="43656"/>
                  <a:pt x="288131" y="42862"/>
                </a:cubicBezTo>
                <a:lnTo>
                  <a:pt x="204787" y="40481"/>
                </a:lnTo>
                <a:cubicBezTo>
                  <a:pt x="182562" y="39687"/>
                  <a:pt x="169068" y="38100"/>
                  <a:pt x="154781" y="38100"/>
                </a:cubicBezTo>
                <a:lnTo>
                  <a:pt x="111919" y="38100"/>
                </a:lnTo>
                <a:cubicBezTo>
                  <a:pt x="94060" y="37703"/>
                  <a:pt x="63500" y="34925"/>
                  <a:pt x="47625" y="35719"/>
                </a:cubicBezTo>
                <a:lnTo>
                  <a:pt x="0" y="38100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31CB5AE2-2315-4132-8279-175D3CE4A5D5}"/>
              </a:ext>
            </a:extLst>
          </p:cNvPr>
          <p:cNvSpPr/>
          <p:nvPr/>
        </p:nvSpPr>
        <p:spPr>
          <a:xfrm>
            <a:off x="8960898" y="5020612"/>
            <a:ext cx="1142985" cy="185738"/>
          </a:xfrm>
          <a:custGeom>
            <a:avLst/>
            <a:gdLst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3819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5368 w 1052512"/>
              <a:gd name="connsiteY1" fmla="*/ 50006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88806 w 1088806"/>
              <a:gd name="connsiteY0" fmla="*/ 0 h 192881"/>
              <a:gd name="connsiteX1" fmla="*/ 1045368 w 1088806"/>
              <a:gd name="connsiteY1" fmla="*/ 140493 h 192881"/>
              <a:gd name="connsiteX2" fmla="*/ 1035844 w 1088806"/>
              <a:gd name="connsiteY2" fmla="*/ 159543 h 192881"/>
              <a:gd name="connsiteX3" fmla="*/ 1016794 w 1088806"/>
              <a:gd name="connsiteY3" fmla="*/ 171449 h 192881"/>
              <a:gd name="connsiteX4" fmla="*/ 995362 w 1088806"/>
              <a:gd name="connsiteY4" fmla="*/ 183355 h 192881"/>
              <a:gd name="connsiteX5" fmla="*/ 966787 w 1088806"/>
              <a:gd name="connsiteY5" fmla="*/ 192881 h 192881"/>
              <a:gd name="connsiteX6" fmla="*/ 952500 w 1088806"/>
              <a:gd name="connsiteY6" fmla="*/ 192881 h 192881"/>
              <a:gd name="connsiteX7" fmla="*/ 902494 w 1088806"/>
              <a:gd name="connsiteY7" fmla="*/ 185737 h 192881"/>
              <a:gd name="connsiteX8" fmla="*/ 847725 w 1088806"/>
              <a:gd name="connsiteY8" fmla="*/ 180974 h 192881"/>
              <a:gd name="connsiteX9" fmla="*/ 771525 w 1088806"/>
              <a:gd name="connsiteY9" fmla="*/ 169069 h 192881"/>
              <a:gd name="connsiteX10" fmla="*/ 700088 w 1088806"/>
              <a:gd name="connsiteY10" fmla="*/ 161925 h 192881"/>
              <a:gd name="connsiteX11" fmla="*/ 647700 w 1088806"/>
              <a:gd name="connsiteY11" fmla="*/ 157162 h 192881"/>
              <a:gd name="connsiteX12" fmla="*/ 588169 w 1088806"/>
              <a:gd name="connsiteY12" fmla="*/ 152399 h 192881"/>
              <a:gd name="connsiteX13" fmla="*/ 528637 w 1088806"/>
              <a:gd name="connsiteY13" fmla="*/ 147637 h 192881"/>
              <a:gd name="connsiteX14" fmla="*/ 454818 w 1088806"/>
              <a:gd name="connsiteY14" fmla="*/ 140493 h 192881"/>
              <a:gd name="connsiteX15" fmla="*/ 364331 w 1088806"/>
              <a:gd name="connsiteY15" fmla="*/ 135731 h 192881"/>
              <a:gd name="connsiteX16" fmla="*/ 288131 w 1088806"/>
              <a:gd name="connsiteY16" fmla="*/ 133349 h 192881"/>
              <a:gd name="connsiteX17" fmla="*/ 204787 w 1088806"/>
              <a:gd name="connsiteY17" fmla="*/ 130968 h 192881"/>
              <a:gd name="connsiteX18" fmla="*/ 154781 w 1088806"/>
              <a:gd name="connsiteY18" fmla="*/ 128587 h 192881"/>
              <a:gd name="connsiteX19" fmla="*/ 111919 w 1088806"/>
              <a:gd name="connsiteY19" fmla="*/ 128587 h 192881"/>
              <a:gd name="connsiteX20" fmla="*/ 47625 w 1088806"/>
              <a:gd name="connsiteY20" fmla="*/ 126206 h 192881"/>
              <a:gd name="connsiteX21" fmla="*/ 0 w 1088806"/>
              <a:gd name="connsiteY21" fmla="*/ 128587 h 192881"/>
              <a:gd name="connsiteX0" fmla="*/ 1088806 w 1088806"/>
              <a:gd name="connsiteY0" fmla="*/ 0 h 192881"/>
              <a:gd name="connsiteX1" fmla="*/ 1045368 w 1088806"/>
              <a:gd name="connsiteY1" fmla="*/ 140493 h 192881"/>
              <a:gd name="connsiteX2" fmla="*/ 1035844 w 1088806"/>
              <a:gd name="connsiteY2" fmla="*/ 159543 h 192881"/>
              <a:gd name="connsiteX3" fmla="*/ 1016794 w 1088806"/>
              <a:gd name="connsiteY3" fmla="*/ 171449 h 192881"/>
              <a:gd name="connsiteX4" fmla="*/ 995362 w 1088806"/>
              <a:gd name="connsiteY4" fmla="*/ 183355 h 192881"/>
              <a:gd name="connsiteX5" fmla="*/ 966787 w 1088806"/>
              <a:gd name="connsiteY5" fmla="*/ 192881 h 192881"/>
              <a:gd name="connsiteX6" fmla="*/ 952500 w 1088806"/>
              <a:gd name="connsiteY6" fmla="*/ 192881 h 192881"/>
              <a:gd name="connsiteX7" fmla="*/ 902494 w 1088806"/>
              <a:gd name="connsiteY7" fmla="*/ 185737 h 192881"/>
              <a:gd name="connsiteX8" fmla="*/ 847725 w 1088806"/>
              <a:gd name="connsiteY8" fmla="*/ 180974 h 192881"/>
              <a:gd name="connsiteX9" fmla="*/ 771525 w 1088806"/>
              <a:gd name="connsiteY9" fmla="*/ 169069 h 192881"/>
              <a:gd name="connsiteX10" fmla="*/ 700088 w 1088806"/>
              <a:gd name="connsiteY10" fmla="*/ 161925 h 192881"/>
              <a:gd name="connsiteX11" fmla="*/ 647700 w 1088806"/>
              <a:gd name="connsiteY11" fmla="*/ 157162 h 192881"/>
              <a:gd name="connsiteX12" fmla="*/ 588169 w 1088806"/>
              <a:gd name="connsiteY12" fmla="*/ 152399 h 192881"/>
              <a:gd name="connsiteX13" fmla="*/ 528637 w 1088806"/>
              <a:gd name="connsiteY13" fmla="*/ 147637 h 192881"/>
              <a:gd name="connsiteX14" fmla="*/ 454818 w 1088806"/>
              <a:gd name="connsiteY14" fmla="*/ 140493 h 192881"/>
              <a:gd name="connsiteX15" fmla="*/ 364331 w 1088806"/>
              <a:gd name="connsiteY15" fmla="*/ 135731 h 192881"/>
              <a:gd name="connsiteX16" fmla="*/ 288131 w 1088806"/>
              <a:gd name="connsiteY16" fmla="*/ 133349 h 192881"/>
              <a:gd name="connsiteX17" fmla="*/ 204787 w 1088806"/>
              <a:gd name="connsiteY17" fmla="*/ 130968 h 192881"/>
              <a:gd name="connsiteX18" fmla="*/ 154781 w 1088806"/>
              <a:gd name="connsiteY18" fmla="*/ 128587 h 192881"/>
              <a:gd name="connsiteX19" fmla="*/ 111919 w 1088806"/>
              <a:gd name="connsiteY19" fmla="*/ 128587 h 192881"/>
              <a:gd name="connsiteX20" fmla="*/ 47625 w 1088806"/>
              <a:gd name="connsiteY20" fmla="*/ 126206 h 192881"/>
              <a:gd name="connsiteX21" fmla="*/ 0 w 1088806"/>
              <a:gd name="connsiteY21" fmla="*/ 128587 h 192881"/>
              <a:gd name="connsiteX0" fmla="*/ 1088806 w 1088806"/>
              <a:gd name="connsiteY0" fmla="*/ 0 h 192899"/>
              <a:gd name="connsiteX1" fmla="*/ 1045368 w 1088806"/>
              <a:gd name="connsiteY1" fmla="*/ 140493 h 192899"/>
              <a:gd name="connsiteX2" fmla="*/ 1035844 w 1088806"/>
              <a:gd name="connsiteY2" fmla="*/ 159543 h 192899"/>
              <a:gd name="connsiteX3" fmla="*/ 1016794 w 1088806"/>
              <a:gd name="connsiteY3" fmla="*/ 171449 h 192899"/>
              <a:gd name="connsiteX4" fmla="*/ 995362 w 1088806"/>
              <a:gd name="connsiteY4" fmla="*/ 183355 h 192899"/>
              <a:gd name="connsiteX5" fmla="*/ 969055 w 1088806"/>
              <a:gd name="connsiteY5" fmla="*/ 183356 h 192899"/>
              <a:gd name="connsiteX6" fmla="*/ 952500 w 1088806"/>
              <a:gd name="connsiteY6" fmla="*/ 192881 h 192899"/>
              <a:gd name="connsiteX7" fmla="*/ 902494 w 1088806"/>
              <a:gd name="connsiteY7" fmla="*/ 185737 h 192899"/>
              <a:gd name="connsiteX8" fmla="*/ 847725 w 1088806"/>
              <a:gd name="connsiteY8" fmla="*/ 180974 h 192899"/>
              <a:gd name="connsiteX9" fmla="*/ 771525 w 1088806"/>
              <a:gd name="connsiteY9" fmla="*/ 169069 h 192899"/>
              <a:gd name="connsiteX10" fmla="*/ 700088 w 1088806"/>
              <a:gd name="connsiteY10" fmla="*/ 161925 h 192899"/>
              <a:gd name="connsiteX11" fmla="*/ 647700 w 1088806"/>
              <a:gd name="connsiteY11" fmla="*/ 157162 h 192899"/>
              <a:gd name="connsiteX12" fmla="*/ 588169 w 1088806"/>
              <a:gd name="connsiteY12" fmla="*/ 152399 h 192899"/>
              <a:gd name="connsiteX13" fmla="*/ 528637 w 1088806"/>
              <a:gd name="connsiteY13" fmla="*/ 147637 h 192899"/>
              <a:gd name="connsiteX14" fmla="*/ 454818 w 1088806"/>
              <a:gd name="connsiteY14" fmla="*/ 140493 h 192899"/>
              <a:gd name="connsiteX15" fmla="*/ 364331 w 1088806"/>
              <a:gd name="connsiteY15" fmla="*/ 135731 h 192899"/>
              <a:gd name="connsiteX16" fmla="*/ 288131 w 1088806"/>
              <a:gd name="connsiteY16" fmla="*/ 133349 h 192899"/>
              <a:gd name="connsiteX17" fmla="*/ 204787 w 1088806"/>
              <a:gd name="connsiteY17" fmla="*/ 130968 h 192899"/>
              <a:gd name="connsiteX18" fmla="*/ 154781 w 1088806"/>
              <a:gd name="connsiteY18" fmla="*/ 128587 h 192899"/>
              <a:gd name="connsiteX19" fmla="*/ 111919 w 1088806"/>
              <a:gd name="connsiteY19" fmla="*/ 128587 h 192899"/>
              <a:gd name="connsiteX20" fmla="*/ 47625 w 1088806"/>
              <a:gd name="connsiteY20" fmla="*/ 126206 h 192899"/>
              <a:gd name="connsiteX21" fmla="*/ 0 w 1088806"/>
              <a:gd name="connsiteY21" fmla="*/ 128587 h 192899"/>
              <a:gd name="connsiteX0" fmla="*/ 1088806 w 1088806"/>
              <a:gd name="connsiteY0" fmla="*/ 0 h 186195"/>
              <a:gd name="connsiteX1" fmla="*/ 1045368 w 1088806"/>
              <a:gd name="connsiteY1" fmla="*/ 140493 h 186195"/>
              <a:gd name="connsiteX2" fmla="*/ 1035844 w 1088806"/>
              <a:gd name="connsiteY2" fmla="*/ 159543 h 186195"/>
              <a:gd name="connsiteX3" fmla="*/ 1016794 w 1088806"/>
              <a:gd name="connsiteY3" fmla="*/ 171449 h 186195"/>
              <a:gd name="connsiteX4" fmla="*/ 995362 w 1088806"/>
              <a:gd name="connsiteY4" fmla="*/ 183355 h 186195"/>
              <a:gd name="connsiteX5" fmla="*/ 969055 w 1088806"/>
              <a:gd name="connsiteY5" fmla="*/ 183356 h 186195"/>
              <a:gd name="connsiteX6" fmla="*/ 952500 w 1088806"/>
              <a:gd name="connsiteY6" fmla="*/ 185738 h 186195"/>
              <a:gd name="connsiteX7" fmla="*/ 902494 w 1088806"/>
              <a:gd name="connsiteY7" fmla="*/ 185737 h 186195"/>
              <a:gd name="connsiteX8" fmla="*/ 847725 w 1088806"/>
              <a:gd name="connsiteY8" fmla="*/ 180974 h 186195"/>
              <a:gd name="connsiteX9" fmla="*/ 771525 w 1088806"/>
              <a:gd name="connsiteY9" fmla="*/ 169069 h 186195"/>
              <a:gd name="connsiteX10" fmla="*/ 700088 w 1088806"/>
              <a:gd name="connsiteY10" fmla="*/ 161925 h 186195"/>
              <a:gd name="connsiteX11" fmla="*/ 647700 w 1088806"/>
              <a:gd name="connsiteY11" fmla="*/ 157162 h 186195"/>
              <a:gd name="connsiteX12" fmla="*/ 588169 w 1088806"/>
              <a:gd name="connsiteY12" fmla="*/ 152399 h 186195"/>
              <a:gd name="connsiteX13" fmla="*/ 528637 w 1088806"/>
              <a:gd name="connsiteY13" fmla="*/ 147637 h 186195"/>
              <a:gd name="connsiteX14" fmla="*/ 454818 w 1088806"/>
              <a:gd name="connsiteY14" fmla="*/ 140493 h 186195"/>
              <a:gd name="connsiteX15" fmla="*/ 364331 w 1088806"/>
              <a:gd name="connsiteY15" fmla="*/ 135731 h 186195"/>
              <a:gd name="connsiteX16" fmla="*/ 288131 w 1088806"/>
              <a:gd name="connsiteY16" fmla="*/ 133349 h 186195"/>
              <a:gd name="connsiteX17" fmla="*/ 204787 w 1088806"/>
              <a:gd name="connsiteY17" fmla="*/ 130968 h 186195"/>
              <a:gd name="connsiteX18" fmla="*/ 154781 w 1088806"/>
              <a:gd name="connsiteY18" fmla="*/ 128587 h 186195"/>
              <a:gd name="connsiteX19" fmla="*/ 111919 w 1088806"/>
              <a:gd name="connsiteY19" fmla="*/ 128587 h 186195"/>
              <a:gd name="connsiteX20" fmla="*/ 47625 w 1088806"/>
              <a:gd name="connsiteY20" fmla="*/ 126206 h 186195"/>
              <a:gd name="connsiteX21" fmla="*/ 0 w 1088806"/>
              <a:gd name="connsiteY21" fmla="*/ 128587 h 186195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83355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1525 w 1088806"/>
              <a:gd name="connsiteY9" fmla="*/ 169069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83355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83355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65784 w 1088806"/>
              <a:gd name="connsiteY1" fmla="*/ 97631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65784 w 1088806"/>
              <a:gd name="connsiteY1" fmla="*/ 97631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68053 w 1088806"/>
              <a:gd name="connsiteY1" fmla="*/ 97631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88806" h="185738">
                <a:moveTo>
                  <a:pt x="1088806" y="0"/>
                </a:moveTo>
                <a:cubicBezTo>
                  <a:pt x="1078865" y="58737"/>
                  <a:pt x="1087069" y="50800"/>
                  <a:pt x="1068053" y="97631"/>
                </a:cubicBezTo>
                <a:cubicBezTo>
                  <a:pt x="1065275" y="109140"/>
                  <a:pt x="1044387" y="147240"/>
                  <a:pt x="1035844" y="159543"/>
                </a:cubicBezTo>
                <a:cubicBezTo>
                  <a:pt x="1027301" y="171846"/>
                  <a:pt x="1023541" y="168274"/>
                  <a:pt x="1016794" y="171449"/>
                </a:cubicBezTo>
                <a:cubicBezTo>
                  <a:pt x="1010047" y="174624"/>
                  <a:pt x="1003318" y="176608"/>
                  <a:pt x="995362" y="178592"/>
                </a:cubicBezTo>
                <a:cubicBezTo>
                  <a:pt x="987406" y="180576"/>
                  <a:pt x="976199" y="182165"/>
                  <a:pt x="969055" y="183356"/>
                </a:cubicBezTo>
                <a:cubicBezTo>
                  <a:pt x="961911" y="184547"/>
                  <a:pt x="963593" y="185738"/>
                  <a:pt x="952500" y="185738"/>
                </a:cubicBezTo>
                <a:cubicBezTo>
                  <a:pt x="941407" y="185738"/>
                  <a:pt x="919956" y="184150"/>
                  <a:pt x="902494" y="183356"/>
                </a:cubicBezTo>
                <a:cubicBezTo>
                  <a:pt x="885032" y="182562"/>
                  <a:pt x="869175" y="182958"/>
                  <a:pt x="847725" y="180974"/>
                </a:cubicBezTo>
                <a:cubicBezTo>
                  <a:pt x="826275" y="178990"/>
                  <a:pt x="798399" y="174625"/>
                  <a:pt x="773793" y="171450"/>
                </a:cubicBezTo>
                <a:lnTo>
                  <a:pt x="700088" y="161925"/>
                </a:lnTo>
                <a:cubicBezTo>
                  <a:pt x="679073" y="159544"/>
                  <a:pt x="665163" y="158750"/>
                  <a:pt x="647700" y="157162"/>
                </a:cubicBezTo>
                <a:lnTo>
                  <a:pt x="588169" y="152399"/>
                </a:lnTo>
                <a:lnTo>
                  <a:pt x="528637" y="147637"/>
                </a:lnTo>
                <a:cubicBezTo>
                  <a:pt x="506412" y="145653"/>
                  <a:pt x="484980" y="142080"/>
                  <a:pt x="454818" y="140493"/>
                </a:cubicBezTo>
                <a:lnTo>
                  <a:pt x="364331" y="135731"/>
                </a:lnTo>
                <a:cubicBezTo>
                  <a:pt x="336550" y="134540"/>
                  <a:pt x="315912" y="134143"/>
                  <a:pt x="288131" y="133349"/>
                </a:cubicBezTo>
                <a:lnTo>
                  <a:pt x="204787" y="130968"/>
                </a:lnTo>
                <a:cubicBezTo>
                  <a:pt x="182562" y="130174"/>
                  <a:pt x="169068" y="128587"/>
                  <a:pt x="154781" y="128587"/>
                </a:cubicBezTo>
                <a:lnTo>
                  <a:pt x="111919" y="128587"/>
                </a:lnTo>
                <a:cubicBezTo>
                  <a:pt x="94060" y="128190"/>
                  <a:pt x="63500" y="125412"/>
                  <a:pt x="47625" y="126206"/>
                </a:cubicBezTo>
                <a:lnTo>
                  <a:pt x="0" y="128587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0296DFD-501A-4A1C-AB5D-1B6C955DC501}"/>
              </a:ext>
            </a:extLst>
          </p:cNvPr>
          <p:cNvCxnSpPr>
            <a:cxnSpLocks/>
            <a:stCxn id="73" idx="21"/>
          </p:cNvCxnSpPr>
          <p:nvPr/>
        </p:nvCxnSpPr>
        <p:spPr>
          <a:xfrm flipV="1">
            <a:off x="8960898" y="5118243"/>
            <a:ext cx="178372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574EE81-EB2D-4503-A1AA-E4E29D47B21E}"/>
              </a:ext>
            </a:extLst>
          </p:cNvPr>
          <p:cNvCxnSpPr>
            <a:cxnSpLocks/>
          </p:cNvCxnSpPr>
          <p:nvPr/>
        </p:nvCxnSpPr>
        <p:spPr>
          <a:xfrm flipV="1">
            <a:off x="4981688" y="917240"/>
            <a:ext cx="1599524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F0210D7-9B26-41E1-A36D-5A6BD3320502}"/>
              </a:ext>
            </a:extLst>
          </p:cNvPr>
          <p:cNvCxnSpPr>
            <a:cxnSpLocks/>
          </p:cNvCxnSpPr>
          <p:nvPr/>
        </p:nvCxnSpPr>
        <p:spPr>
          <a:xfrm flipH="1" flipV="1">
            <a:off x="8958518" y="917240"/>
            <a:ext cx="10650" cy="444399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DF314AD3-66FA-41E6-9DB7-8F17F9838F8E}"/>
              </a:ext>
            </a:extLst>
          </p:cNvPr>
          <p:cNvCxnSpPr>
            <a:cxnSpLocks/>
          </p:cNvCxnSpPr>
          <p:nvPr/>
        </p:nvCxnSpPr>
        <p:spPr>
          <a:xfrm flipH="1" flipV="1">
            <a:off x="10048345" y="5191584"/>
            <a:ext cx="429950" cy="52331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AA3FB7A-2925-450F-83EE-7265F2BFD301}"/>
              </a:ext>
            </a:extLst>
          </p:cNvPr>
          <p:cNvCxnSpPr>
            <a:cxnSpLocks/>
          </p:cNvCxnSpPr>
          <p:nvPr/>
        </p:nvCxnSpPr>
        <p:spPr>
          <a:xfrm flipV="1">
            <a:off x="9403223" y="5161105"/>
            <a:ext cx="22425" cy="36686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2C1FDD12-C06B-4597-B920-76D0B052C94D}"/>
              </a:ext>
            </a:extLst>
          </p:cNvPr>
          <p:cNvCxnSpPr>
            <a:cxnSpLocks/>
          </p:cNvCxnSpPr>
          <p:nvPr/>
        </p:nvCxnSpPr>
        <p:spPr>
          <a:xfrm flipH="1">
            <a:off x="9434665" y="4372489"/>
            <a:ext cx="33856" cy="68524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1BCAB96-D14E-4710-BEAC-C3259B51D419}"/>
              </a:ext>
            </a:extLst>
          </p:cNvPr>
          <p:cNvCxnSpPr>
            <a:cxnSpLocks/>
          </p:cNvCxnSpPr>
          <p:nvPr/>
        </p:nvCxnSpPr>
        <p:spPr>
          <a:xfrm flipH="1">
            <a:off x="10031675" y="1418942"/>
            <a:ext cx="645902" cy="50197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F4CEDA1-1286-45BF-98FE-09FACEE5AFEE}"/>
              </a:ext>
            </a:extLst>
          </p:cNvPr>
          <p:cNvCxnSpPr>
            <a:cxnSpLocks/>
          </p:cNvCxnSpPr>
          <p:nvPr/>
        </p:nvCxnSpPr>
        <p:spPr>
          <a:xfrm flipV="1">
            <a:off x="8963843" y="1895512"/>
            <a:ext cx="630971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6F4061B-20EC-4E5A-8834-DCB4B046DA0F}"/>
              </a:ext>
            </a:extLst>
          </p:cNvPr>
          <p:cNvCxnSpPr>
            <a:cxnSpLocks/>
          </p:cNvCxnSpPr>
          <p:nvPr/>
        </p:nvCxnSpPr>
        <p:spPr>
          <a:xfrm>
            <a:off x="10647949" y="4706318"/>
            <a:ext cx="0" cy="41922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B88BC84-614A-4D65-B8FB-E4D02C402AB7}"/>
              </a:ext>
            </a:extLst>
          </p:cNvPr>
          <p:cNvCxnSpPr>
            <a:cxnSpLocks/>
          </p:cNvCxnSpPr>
          <p:nvPr/>
        </p:nvCxnSpPr>
        <p:spPr>
          <a:xfrm flipV="1">
            <a:off x="10647949" y="5215452"/>
            <a:ext cx="0" cy="41922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6412F506-1BCF-47C5-8B4B-B9A4921CF0AD}"/>
              </a:ext>
            </a:extLst>
          </p:cNvPr>
          <p:cNvCxnSpPr>
            <a:cxnSpLocks/>
          </p:cNvCxnSpPr>
          <p:nvPr/>
        </p:nvCxnSpPr>
        <p:spPr>
          <a:xfrm>
            <a:off x="9811078" y="4931915"/>
            <a:ext cx="167408" cy="15604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DF7EE98A-A6F3-42E1-9054-A3E8541B7EE0}"/>
              </a:ext>
            </a:extLst>
          </p:cNvPr>
          <p:cNvSpPr txBox="1"/>
          <p:nvPr/>
        </p:nvSpPr>
        <p:spPr>
          <a:xfrm>
            <a:off x="10177170" y="2832840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600" baseline="-25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A97FB83-775D-42FC-A703-664B623C87D0}"/>
              </a:ext>
            </a:extLst>
          </p:cNvPr>
          <p:cNvSpPr txBox="1"/>
          <p:nvPr/>
        </p:nvSpPr>
        <p:spPr>
          <a:xfrm>
            <a:off x="4949775" y="294902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026789E-2269-405D-A47C-7BD50279B979}"/>
              </a:ext>
            </a:extLst>
          </p:cNvPr>
          <p:cNvCxnSpPr>
            <a:cxnSpLocks/>
          </p:cNvCxnSpPr>
          <p:nvPr/>
        </p:nvCxnSpPr>
        <p:spPr>
          <a:xfrm>
            <a:off x="11038606" y="2158484"/>
            <a:ext cx="0" cy="305552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BB18E3A3-84F3-4754-B031-91C8E8DFDCF2}"/>
              </a:ext>
            </a:extLst>
          </p:cNvPr>
          <p:cNvSpPr txBox="1"/>
          <p:nvPr/>
        </p:nvSpPr>
        <p:spPr>
          <a:xfrm>
            <a:off x="11150622" y="2949020"/>
            <a:ext cx="373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600" i="1" baseline="-25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87AF0DB-FE93-478E-9836-51A88F50ED25}"/>
              </a:ext>
            </a:extLst>
          </p:cNvPr>
          <p:cNvGrpSpPr/>
          <p:nvPr/>
        </p:nvGrpSpPr>
        <p:grpSpPr>
          <a:xfrm rot="5400000">
            <a:off x="10053554" y="2727058"/>
            <a:ext cx="0" cy="919567"/>
            <a:chOff x="4001625" y="4716678"/>
            <a:chExt cx="0" cy="919567"/>
          </a:xfrm>
        </p:grpSpPr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09255F54-22CC-4E76-91E3-6ECB5847EE60}"/>
                </a:ext>
              </a:extLst>
            </p:cNvPr>
            <p:cNvCxnSpPr>
              <a:cxnSpLocks/>
            </p:cNvCxnSpPr>
            <p:nvPr/>
          </p:nvCxnSpPr>
          <p:spPr>
            <a:xfrm>
              <a:off x="4001625" y="4716678"/>
              <a:ext cx="0" cy="41922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EC938C0-B38E-4C33-9D91-96FAA4A162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01625" y="5217020"/>
              <a:ext cx="0" cy="41922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CD5371B9-328E-4E07-BF60-0B52690B7302}"/>
              </a:ext>
            </a:extLst>
          </p:cNvPr>
          <p:cNvSpPr txBox="1"/>
          <p:nvPr/>
        </p:nvSpPr>
        <p:spPr>
          <a:xfrm>
            <a:off x="9136223" y="4316598"/>
            <a:ext cx="362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600" i="1" baseline="-25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1142E0D-6A41-4C7D-87DC-996512EBDE82}"/>
              </a:ext>
            </a:extLst>
          </p:cNvPr>
          <p:cNvSpPr txBox="1"/>
          <p:nvPr/>
        </p:nvSpPr>
        <p:spPr>
          <a:xfrm>
            <a:off x="10195328" y="1234522"/>
            <a:ext cx="328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1600" i="1" baseline="-25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55CE2A9A-321F-4E16-996D-8B90E5E8E41B}"/>
              </a:ext>
            </a:extLst>
          </p:cNvPr>
          <p:cNvCxnSpPr>
            <a:cxnSpLocks/>
            <a:stCxn id="129" idx="1"/>
          </p:cNvCxnSpPr>
          <p:nvPr/>
        </p:nvCxnSpPr>
        <p:spPr>
          <a:xfrm flipV="1">
            <a:off x="8030512" y="653799"/>
            <a:ext cx="0" cy="138600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D9721C2-DA47-4F10-93FB-9464D288B559}"/>
              </a:ext>
            </a:extLst>
          </p:cNvPr>
          <p:cNvCxnSpPr>
            <a:cxnSpLocks/>
          </p:cNvCxnSpPr>
          <p:nvPr/>
        </p:nvCxnSpPr>
        <p:spPr>
          <a:xfrm flipH="1" flipV="1">
            <a:off x="5734579" y="553271"/>
            <a:ext cx="0" cy="138600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C7A4FA63-BC8D-42F2-A407-97B888354A7A}"/>
              </a:ext>
            </a:extLst>
          </p:cNvPr>
          <p:cNvCxnSpPr>
            <a:cxnSpLocks/>
          </p:cNvCxnSpPr>
          <p:nvPr/>
        </p:nvCxnSpPr>
        <p:spPr>
          <a:xfrm>
            <a:off x="5753480" y="706878"/>
            <a:ext cx="225471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F4B2980D-E16D-4501-8913-B01F87AA5A0D}"/>
              </a:ext>
            </a:extLst>
          </p:cNvPr>
          <p:cNvSpPr txBox="1"/>
          <p:nvPr/>
        </p:nvSpPr>
        <p:spPr>
          <a:xfrm>
            <a:off x="6708710" y="262919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6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A4C64E4-F345-4D4E-A08E-172A4A6C0286}"/>
              </a:ext>
            </a:extLst>
          </p:cNvPr>
          <p:cNvGrpSpPr/>
          <p:nvPr/>
        </p:nvGrpSpPr>
        <p:grpSpPr>
          <a:xfrm>
            <a:off x="5757058" y="914442"/>
            <a:ext cx="2290854" cy="4303989"/>
            <a:chOff x="4501456" y="914442"/>
            <a:chExt cx="2290854" cy="4303989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AE5AE6A-0B52-4B75-B4C7-4C12EE64C61A}"/>
                </a:ext>
              </a:extLst>
            </p:cNvPr>
            <p:cNvSpPr/>
            <p:nvPr/>
          </p:nvSpPr>
          <p:spPr>
            <a:xfrm flipH="1">
              <a:off x="4551402" y="1745627"/>
              <a:ext cx="314928" cy="236855"/>
            </a:xfrm>
            <a:custGeom>
              <a:avLst/>
              <a:gdLst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  <a:gd name="connsiteX0" fmla="*/ 0 w 944003"/>
                <a:gd name="connsiteY0" fmla="*/ 0 h 710469"/>
                <a:gd name="connsiteX1" fmla="*/ 36182 w 944003"/>
                <a:gd name="connsiteY1" fmla="*/ 55917 h 710469"/>
                <a:gd name="connsiteX2" fmla="*/ 82231 w 944003"/>
                <a:gd name="connsiteY2" fmla="*/ 82230 h 710469"/>
                <a:gd name="connsiteX3" fmla="*/ 217088 w 944003"/>
                <a:gd name="connsiteY3" fmla="*/ 115122 h 710469"/>
                <a:gd name="connsiteX4" fmla="*/ 351946 w 944003"/>
                <a:gd name="connsiteY4" fmla="*/ 161171 h 710469"/>
                <a:gd name="connsiteX5" fmla="*/ 457200 w 944003"/>
                <a:gd name="connsiteY5" fmla="*/ 210510 h 710469"/>
                <a:gd name="connsiteX6" fmla="*/ 559166 w 944003"/>
                <a:gd name="connsiteY6" fmla="*/ 269715 h 710469"/>
                <a:gd name="connsiteX7" fmla="*/ 644685 w 944003"/>
                <a:gd name="connsiteY7" fmla="*/ 335499 h 710469"/>
                <a:gd name="connsiteX8" fmla="*/ 720337 w 944003"/>
                <a:gd name="connsiteY8" fmla="*/ 394705 h 710469"/>
                <a:gd name="connsiteX9" fmla="*/ 822303 w 944003"/>
                <a:gd name="connsiteY9" fmla="*/ 513117 h 710469"/>
                <a:gd name="connsiteX10" fmla="*/ 878219 w 944003"/>
                <a:gd name="connsiteY10" fmla="*/ 592058 h 710469"/>
                <a:gd name="connsiteX11" fmla="*/ 924268 w 944003"/>
                <a:gd name="connsiteY11" fmla="*/ 661131 h 710469"/>
                <a:gd name="connsiteX12" fmla="*/ 944003 w 944003"/>
                <a:gd name="connsiteY12" fmla="*/ 710469 h 71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4003" h="710469">
                  <a:moveTo>
                    <a:pt x="0" y="0"/>
                  </a:moveTo>
                  <a:lnTo>
                    <a:pt x="36182" y="55917"/>
                  </a:lnTo>
                  <a:lnTo>
                    <a:pt x="82231" y="82230"/>
                  </a:lnTo>
                  <a:cubicBezTo>
                    <a:pt x="112382" y="92097"/>
                    <a:pt x="172136" y="101965"/>
                    <a:pt x="217088" y="115122"/>
                  </a:cubicBezTo>
                  <a:cubicBezTo>
                    <a:pt x="262041" y="128279"/>
                    <a:pt x="311927" y="145273"/>
                    <a:pt x="351946" y="161171"/>
                  </a:cubicBezTo>
                  <a:cubicBezTo>
                    <a:pt x="391965" y="177069"/>
                    <a:pt x="423211" y="190775"/>
                    <a:pt x="457200" y="210510"/>
                  </a:cubicBezTo>
                  <a:lnTo>
                    <a:pt x="559166" y="269715"/>
                  </a:lnTo>
                  <a:cubicBezTo>
                    <a:pt x="590414" y="290547"/>
                    <a:pt x="619468" y="315764"/>
                    <a:pt x="644685" y="335499"/>
                  </a:cubicBezTo>
                  <a:lnTo>
                    <a:pt x="720337" y="394705"/>
                  </a:lnTo>
                  <a:cubicBezTo>
                    <a:pt x="749940" y="424308"/>
                    <a:pt x="803664" y="486803"/>
                    <a:pt x="822303" y="513117"/>
                  </a:cubicBezTo>
                  <a:lnTo>
                    <a:pt x="878219" y="592058"/>
                  </a:lnTo>
                  <a:cubicBezTo>
                    <a:pt x="895213" y="616727"/>
                    <a:pt x="917690" y="644685"/>
                    <a:pt x="924268" y="661131"/>
                  </a:cubicBezTo>
                  <a:lnTo>
                    <a:pt x="944003" y="710469"/>
                  </a:lnTo>
                </a:path>
              </a:pathLst>
            </a:cu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E6D260C-8E44-43CF-909B-290291DFECA0}"/>
                </a:ext>
              </a:extLst>
            </p:cNvPr>
            <p:cNvCxnSpPr>
              <a:cxnSpLocks/>
              <a:stCxn id="108" idx="5"/>
            </p:cNvCxnSpPr>
            <p:nvPr/>
          </p:nvCxnSpPr>
          <p:spPr>
            <a:xfrm flipH="1" flipV="1">
              <a:off x="4693047" y="975662"/>
              <a:ext cx="0" cy="251132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1913631-61B5-4F38-912A-31537C2AFB2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865667" y="1311909"/>
              <a:ext cx="0" cy="434809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2B11D2E9-B25A-4A08-ABE4-630B32E2F0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34020" y="914442"/>
              <a:ext cx="263361" cy="17355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87390A89-A0D2-4FD8-BB02-45FA509E62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95148" y="936346"/>
              <a:ext cx="38872" cy="39316"/>
            </a:xfrm>
            <a:prstGeom prst="line">
              <a:avLst/>
            </a:prstGeom>
            <a:ln w="19050" cap="sq">
              <a:solidFill>
                <a:schemeClr val="accent5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986B4917-041A-48F1-B279-AD9BE788169C}"/>
                </a:ext>
              </a:extLst>
            </p:cNvPr>
            <p:cNvSpPr/>
            <p:nvPr/>
          </p:nvSpPr>
          <p:spPr>
            <a:xfrm flipH="1">
              <a:off x="4806645" y="1280645"/>
              <a:ext cx="49700" cy="32732"/>
            </a:xfrm>
            <a:custGeom>
              <a:avLst/>
              <a:gdLst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4645 w 149290"/>
                <a:gd name="connsiteY2" fmla="*/ 13330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4645 w 149290"/>
                <a:gd name="connsiteY2" fmla="*/ 13330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4645 w 149290"/>
                <a:gd name="connsiteY2" fmla="*/ 13330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4645 w 149290"/>
                <a:gd name="connsiteY2" fmla="*/ 13330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4645 w 149290"/>
                <a:gd name="connsiteY2" fmla="*/ 13330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1979 w 149290"/>
                <a:gd name="connsiteY2" fmla="*/ 21327 h 98638"/>
                <a:gd name="connsiteX3" fmla="*/ 98638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1979 w 149290"/>
                <a:gd name="connsiteY2" fmla="*/ 21327 h 98638"/>
                <a:gd name="connsiteX3" fmla="*/ 106636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71979 w 149290"/>
                <a:gd name="connsiteY2" fmla="*/ 21327 h 98638"/>
                <a:gd name="connsiteX3" fmla="*/ 106636 w 149290"/>
                <a:gd name="connsiteY3" fmla="*/ 7998 h 98638"/>
                <a:gd name="connsiteX4" fmla="*/ 149290 w 149290"/>
                <a:gd name="connsiteY4" fmla="*/ 0 h 98638"/>
                <a:gd name="connsiteX0" fmla="*/ 0 w 149290"/>
                <a:gd name="connsiteY0" fmla="*/ 98638 h 98638"/>
                <a:gd name="connsiteX1" fmla="*/ 47986 w 149290"/>
                <a:gd name="connsiteY1" fmla="*/ 37323 h 98638"/>
                <a:gd name="connsiteX2" fmla="*/ 47986 w 149290"/>
                <a:gd name="connsiteY2" fmla="*/ 37323 h 98638"/>
                <a:gd name="connsiteX3" fmla="*/ 71979 w 149290"/>
                <a:gd name="connsiteY3" fmla="*/ 21327 h 98638"/>
                <a:gd name="connsiteX4" fmla="*/ 106636 w 149290"/>
                <a:gd name="connsiteY4" fmla="*/ 7998 h 98638"/>
                <a:gd name="connsiteX5" fmla="*/ 149290 w 149290"/>
                <a:gd name="connsiteY5" fmla="*/ 0 h 9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290" h="98638">
                  <a:moveTo>
                    <a:pt x="0" y="98638"/>
                  </a:moveTo>
                  <a:cubicBezTo>
                    <a:pt x="15995" y="78200"/>
                    <a:pt x="35990" y="50208"/>
                    <a:pt x="47986" y="37323"/>
                  </a:cubicBezTo>
                  <a:lnTo>
                    <a:pt x="47986" y="37323"/>
                  </a:lnTo>
                  <a:cubicBezTo>
                    <a:pt x="51985" y="34657"/>
                    <a:pt x="62204" y="26214"/>
                    <a:pt x="71979" y="21327"/>
                  </a:cubicBezTo>
                  <a:cubicBezTo>
                    <a:pt x="81754" y="16440"/>
                    <a:pt x="93751" y="11553"/>
                    <a:pt x="106636" y="7998"/>
                  </a:cubicBezTo>
                  <a:cubicBezTo>
                    <a:pt x="119521" y="4444"/>
                    <a:pt x="132406" y="2666"/>
                    <a:pt x="149290" y="0"/>
                  </a:cubicBezTo>
                </a:path>
              </a:pathLst>
            </a:cu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718C0F0C-7DF1-4B13-A1B1-6AFCB3B99708}"/>
                </a:ext>
              </a:extLst>
            </p:cNvPr>
            <p:cNvCxnSpPr>
              <a:cxnSpLocks/>
              <a:stCxn id="106" idx="4"/>
              <a:endCxn id="108" idx="0"/>
            </p:cNvCxnSpPr>
            <p:nvPr/>
          </p:nvCxnSpPr>
          <p:spPr>
            <a:xfrm flipH="1" flipV="1">
              <a:off x="4719803" y="1267375"/>
              <a:ext cx="101042" cy="15924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3F0358C8-2D9A-45DB-93F9-E275E4226BAE}"/>
                </a:ext>
              </a:extLst>
            </p:cNvPr>
            <p:cNvSpPr/>
            <p:nvPr/>
          </p:nvSpPr>
          <p:spPr>
            <a:xfrm flipH="1">
              <a:off x="4693047" y="1224027"/>
              <a:ext cx="26757" cy="43348"/>
            </a:xfrm>
            <a:custGeom>
              <a:avLst/>
              <a:gdLst>
                <a:gd name="connsiteX0" fmla="*/ 0 w 77310"/>
                <a:gd name="connsiteY0" fmla="*/ 125296 h 125296"/>
                <a:gd name="connsiteX1" fmla="*/ 53317 w 77310"/>
                <a:gd name="connsiteY1" fmla="*/ 90640 h 125296"/>
                <a:gd name="connsiteX2" fmla="*/ 69313 w 77310"/>
                <a:gd name="connsiteY2" fmla="*/ 69313 h 125296"/>
                <a:gd name="connsiteX3" fmla="*/ 71979 w 77310"/>
                <a:gd name="connsiteY3" fmla="*/ 53317 h 125296"/>
                <a:gd name="connsiteX4" fmla="*/ 77310 w 77310"/>
                <a:gd name="connsiteY4" fmla="*/ 29324 h 125296"/>
                <a:gd name="connsiteX5" fmla="*/ 77310 w 77310"/>
                <a:gd name="connsiteY5" fmla="*/ 7997 h 125296"/>
                <a:gd name="connsiteX6" fmla="*/ 77310 w 77310"/>
                <a:gd name="connsiteY6" fmla="*/ 0 h 125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10" h="125296">
                  <a:moveTo>
                    <a:pt x="0" y="125296"/>
                  </a:moveTo>
                  <a:lnTo>
                    <a:pt x="53317" y="90640"/>
                  </a:lnTo>
                  <a:lnTo>
                    <a:pt x="69313" y="69313"/>
                  </a:lnTo>
                  <a:lnTo>
                    <a:pt x="71979" y="53317"/>
                  </a:lnTo>
                  <a:lnTo>
                    <a:pt x="77310" y="29324"/>
                  </a:lnTo>
                  <a:lnTo>
                    <a:pt x="77310" y="7997"/>
                  </a:lnTo>
                  <a:lnTo>
                    <a:pt x="77310" y="0"/>
                  </a:lnTo>
                </a:path>
              </a:pathLst>
            </a:cu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FF1158F6-02BE-410A-BD76-1AC9B0419B0A}"/>
                </a:ext>
              </a:extLst>
            </p:cNvPr>
            <p:cNvSpPr/>
            <p:nvPr/>
          </p:nvSpPr>
          <p:spPr>
            <a:xfrm flipH="1">
              <a:off x="4508499" y="5031607"/>
              <a:ext cx="1142985" cy="185738"/>
            </a:xfrm>
            <a:custGeom>
              <a:avLst/>
              <a:gdLst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7744 w 1052512"/>
                <a:gd name="connsiteY4" fmla="*/ 90487 h 102394"/>
                <a:gd name="connsiteX5" fmla="*/ 966787 w 1052512"/>
                <a:gd name="connsiteY5" fmla="*/ 102394 h 102394"/>
                <a:gd name="connsiteX6" fmla="*/ 954881 w 1052512"/>
                <a:gd name="connsiteY6" fmla="*/ 102394 h 102394"/>
                <a:gd name="connsiteX7" fmla="*/ 904875 w 1052512"/>
                <a:gd name="connsiteY7" fmla="*/ 92869 h 102394"/>
                <a:gd name="connsiteX8" fmla="*/ 847725 w 1052512"/>
                <a:gd name="connsiteY8" fmla="*/ 90487 h 102394"/>
                <a:gd name="connsiteX9" fmla="*/ 771525 w 1052512"/>
                <a:gd name="connsiteY9" fmla="*/ 73819 h 102394"/>
                <a:gd name="connsiteX10" fmla="*/ 692944 w 1052512"/>
                <a:gd name="connsiteY10" fmla="*/ 73819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38162 w 1052512"/>
                <a:gd name="connsiteY13" fmla="*/ 57150 h 102394"/>
                <a:gd name="connsiteX14" fmla="*/ 461962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7744 w 1052512"/>
                <a:gd name="connsiteY4" fmla="*/ 90487 h 102394"/>
                <a:gd name="connsiteX5" fmla="*/ 966787 w 1052512"/>
                <a:gd name="connsiteY5" fmla="*/ 102394 h 102394"/>
                <a:gd name="connsiteX6" fmla="*/ 954881 w 1052512"/>
                <a:gd name="connsiteY6" fmla="*/ 102394 h 102394"/>
                <a:gd name="connsiteX7" fmla="*/ 904875 w 1052512"/>
                <a:gd name="connsiteY7" fmla="*/ 92869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692944 w 1052512"/>
                <a:gd name="connsiteY10" fmla="*/ 73819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38162 w 1052512"/>
                <a:gd name="connsiteY13" fmla="*/ 57150 h 102394"/>
                <a:gd name="connsiteX14" fmla="*/ 461962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7744 w 1052512"/>
                <a:gd name="connsiteY4" fmla="*/ 90487 h 102394"/>
                <a:gd name="connsiteX5" fmla="*/ 966787 w 1052512"/>
                <a:gd name="connsiteY5" fmla="*/ 102394 h 102394"/>
                <a:gd name="connsiteX6" fmla="*/ 954881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692944 w 1052512"/>
                <a:gd name="connsiteY10" fmla="*/ 73819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38162 w 1052512"/>
                <a:gd name="connsiteY13" fmla="*/ 57150 h 102394"/>
                <a:gd name="connsiteX14" fmla="*/ 461962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7744 w 1052512"/>
                <a:gd name="connsiteY4" fmla="*/ 90487 h 102394"/>
                <a:gd name="connsiteX5" fmla="*/ 966787 w 1052512"/>
                <a:gd name="connsiteY5" fmla="*/ 102394 h 102394"/>
                <a:gd name="connsiteX6" fmla="*/ 954881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38162 w 1052512"/>
                <a:gd name="connsiteY13" fmla="*/ 57150 h 102394"/>
                <a:gd name="connsiteX14" fmla="*/ 461962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7744 w 1052512"/>
                <a:gd name="connsiteY4" fmla="*/ 90487 h 102394"/>
                <a:gd name="connsiteX5" fmla="*/ 966787 w 1052512"/>
                <a:gd name="connsiteY5" fmla="*/ 102394 h 102394"/>
                <a:gd name="connsiteX6" fmla="*/ 954881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61962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7744 w 1052512"/>
                <a:gd name="connsiteY4" fmla="*/ 90487 h 102394"/>
                <a:gd name="connsiteX5" fmla="*/ 966787 w 1052512"/>
                <a:gd name="connsiteY5" fmla="*/ 102394 h 102394"/>
                <a:gd name="connsiteX6" fmla="*/ 954881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7744 w 1052512"/>
                <a:gd name="connsiteY4" fmla="*/ 90487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5368 w 1052512"/>
                <a:gd name="connsiteY1" fmla="*/ 50006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88806 w 1088806"/>
                <a:gd name="connsiteY0" fmla="*/ 0 h 192881"/>
                <a:gd name="connsiteX1" fmla="*/ 1045368 w 1088806"/>
                <a:gd name="connsiteY1" fmla="*/ 140493 h 192881"/>
                <a:gd name="connsiteX2" fmla="*/ 1035844 w 1088806"/>
                <a:gd name="connsiteY2" fmla="*/ 159543 h 192881"/>
                <a:gd name="connsiteX3" fmla="*/ 1016794 w 1088806"/>
                <a:gd name="connsiteY3" fmla="*/ 171449 h 192881"/>
                <a:gd name="connsiteX4" fmla="*/ 995362 w 1088806"/>
                <a:gd name="connsiteY4" fmla="*/ 183355 h 192881"/>
                <a:gd name="connsiteX5" fmla="*/ 966787 w 1088806"/>
                <a:gd name="connsiteY5" fmla="*/ 192881 h 192881"/>
                <a:gd name="connsiteX6" fmla="*/ 952500 w 1088806"/>
                <a:gd name="connsiteY6" fmla="*/ 192881 h 192881"/>
                <a:gd name="connsiteX7" fmla="*/ 902494 w 1088806"/>
                <a:gd name="connsiteY7" fmla="*/ 185737 h 192881"/>
                <a:gd name="connsiteX8" fmla="*/ 847725 w 1088806"/>
                <a:gd name="connsiteY8" fmla="*/ 180974 h 192881"/>
                <a:gd name="connsiteX9" fmla="*/ 771525 w 1088806"/>
                <a:gd name="connsiteY9" fmla="*/ 169069 h 192881"/>
                <a:gd name="connsiteX10" fmla="*/ 700088 w 1088806"/>
                <a:gd name="connsiteY10" fmla="*/ 161925 h 192881"/>
                <a:gd name="connsiteX11" fmla="*/ 647700 w 1088806"/>
                <a:gd name="connsiteY11" fmla="*/ 157162 h 192881"/>
                <a:gd name="connsiteX12" fmla="*/ 588169 w 1088806"/>
                <a:gd name="connsiteY12" fmla="*/ 152399 h 192881"/>
                <a:gd name="connsiteX13" fmla="*/ 528637 w 1088806"/>
                <a:gd name="connsiteY13" fmla="*/ 147637 h 192881"/>
                <a:gd name="connsiteX14" fmla="*/ 454818 w 1088806"/>
                <a:gd name="connsiteY14" fmla="*/ 140493 h 192881"/>
                <a:gd name="connsiteX15" fmla="*/ 364331 w 1088806"/>
                <a:gd name="connsiteY15" fmla="*/ 135731 h 192881"/>
                <a:gd name="connsiteX16" fmla="*/ 288131 w 1088806"/>
                <a:gd name="connsiteY16" fmla="*/ 133349 h 192881"/>
                <a:gd name="connsiteX17" fmla="*/ 204787 w 1088806"/>
                <a:gd name="connsiteY17" fmla="*/ 130968 h 192881"/>
                <a:gd name="connsiteX18" fmla="*/ 154781 w 1088806"/>
                <a:gd name="connsiteY18" fmla="*/ 128587 h 192881"/>
                <a:gd name="connsiteX19" fmla="*/ 111919 w 1088806"/>
                <a:gd name="connsiteY19" fmla="*/ 128587 h 192881"/>
                <a:gd name="connsiteX20" fmla="*/ 47625 w 1088806"/>
                <a:gd name="connsiteY20" fmla="*/ 126206 h 192881"/>
                <a:gd name="connsiteX21" fmla="*/ 0 w 1088806"/>
                <a:gd name="connsiteY21" fmla="*/ 128587 h 192881"/>
                <a:gd name="connsiteX0" fmla="*/ 1088806 w 1088806"/>
                <a:gd name="connsiteY0" fmla="*/ 0 h 192881"/>
                <a:gd name="connsiteX1" fmla="*/ 1045368 w 1088806"/>
                <a:gd name="connsiteY1" fmla="*/ 140493 h 192881"/>
                <a:gd name="connsiteX2" fmla="*/ 1035844 w 1088806"/>
                <a:gd name="connsiteY2" fmla="*/ 159543 h 192881"/>
                <a:gd name="connsiteX3" fmla="*/ 1016794 w 1088806"/>
                <a:gd name="connsiteY3" fmla="*/ 171449 h 192881"/>
                <a:gd name="connsiteX4" fmla="*/ 995362 w 1088806"/>
                <a:gd name="connsiteY4" fmla="*/ 183355 h 192881"/>
                <a:gd name="connsiteX5" fmla="*/ 966787 w 1088806"/>
                <a:gd name="connsiteY5" fmla="*/ 192881 h 192881"/>
                <a:gd name="connsiteX6" fmla="*/ 952500 w 1088806"/>
                <a:gd name="connsiteY6" fmla="*/ 192881 h 192881"/>
                <a:gd name="connsiteX7" fmla="*/ 902494 w 1088806"/>
                <a:gd name="connsiteY7" fmla="*/ 185737 h 192881"/>
                <a:gd name="connsiteX8" fmla="*/ 847725 w 1088806"/>
                <a:gd name="connsiteY8" fmla="*/ 180974 h 192881"/>
                <a:gd name="connsiteX9" fmla="*/ 771525 w 1088806"/>
                <a:gd name="connsiteY9" fmla="*/ 169069 h 192881"/>
                <a:gd name="connsiteX10" fmla="*/ 700088 w 1088806"/>
                <a:gd name="connsiteY10" fmla="*/ 161925 h 192881"/>
                <a:gd name="connsiteX11" fmla="*/ 647700 w 1088806"/>
                <a:gd name="connsiteY11" fmla="*/ 157162 h 192881"/>
                <a:gd name="connsiteX12" fmla="*/ 588169 w 1088806"/>
                <a:gd name="connsiteY12" fmla="*/ 152399 h 192881"/>
                <a:gd name="connsiteX13" fmla="*/ 528637 w 1088806"/>
                <a:gd name="connsiteY13" fmla="*/ 147637 h 192881"/>
                <a:gd name="connsiteX14" fmla="*/ 454818 w 1088806"/>
                <a:gd name="connsiteY14" fmla="*/ 140493 h 192881"/>
                <a:gd name="connsiteX15" fmla="*/ 364331 w 1088806"/>
                <a:gd name="connsiteY15" fmla="*/ 135731 h 192881"/>
                <a:gd name="connsiteX16" fmla="*/ 288131 w 1088806"/>
                <a:gd name="connsiteY16" fmla="*/ 133349 h 192881"/>
                <a:gd name="connsiteX17" fmla="*/ 204787 w 1088806"/>
                <a:gd name="connsiteY17" fmla="*/ 130968 h 192881"/>
                <a:gd name="connsiteX18" fmla="*/ 154781 w 1088806"/>
                <a:gd name="connsiteY18" fmla="*/ 128587 h 192881"/>
                <a:gd name="connsiteX19" fmla="*/ 111919 w 1088806"/>
                <a:gd name="connsiteY19" fmla="*/ 128587 h 192881"/>
                <a:gd name="connsiteX20" fmla="*/ 47625 w 1088806"/>
                <a:gd name="connsiteY20" fmla="*/ 126206 h 192881"/>
                <a:gd name="connsiteX21" fmla="*/ 0 w 1088806"/>
                <a:gd name="connsiteY21" fmla="*/ 128587 h 192881"/>
                <a:gd name="connsiteX0" fmla="*/ 1088806 w 1088806"/>
                <a:gd name="connsiteY0" fmla="*/ 0 h 192899"/>
                <a:gd name="connsiteX1" fmla="*/ 1045368 w 1088806"/>
                <a:gd name="connsiteY1" fmla="*/ 140493 h 192899"/>
                <a:gd name="connsiteX2" fmla="*/ 1035844 w 1088806"/>
                <a:gd name="connsiteY2" fmla="*/ 159543 h 192899"/>
                <a:gd name="connsiteX3" fmla="*/ 1016794 w 1088806"/>
                <a:gd name="connsiteY3" fmla="*/ 171449 h 192899"/>
                <a:gd name="connsiteX4" fmla="*/ 995362 w 1088806"/>
                <a:gd name="connsiteY4" fmla="*/ 183355 h 192899"/>
                <a:gd name="connsiteX5" fmla="*/ 969055 w 1088806"/>
                <a:gd name="connsiteY5" fmla="*/ 183356 h 192899"/>
                <a:gd name="connsiteX6" fmla="*/ 952500 w 1088806"/>
                <a:gd name="connsiteY6" fmla="*/ 192881 h 192899"/>
                <a:gd name="connsiteX7" fmla="*/ 902494 w 1088806"/>
                <a:gd name="connsiteY7" fmla="*/ 185737 h 192899"/>
                <a:gd name="connsiteX8" fmla="*/ 847725 w 1088806"/>
                <a:gd name="connsiteY8" fmla="*/ 180974 h 192899"/>
                <a:gd name="connsiteX9" fmla="*/ 771525 w 1088806"/>
                <a:gd name="connsiteY9" fmla="*/ 169069 h 192899"/>
                <a:gd name="connsiteX10" fmla="*/ 700088 w 1088806"/>
                <a:gd name="connsiteY10" fmla="*/ 161925 h 192899"/>
                <a:gd name="connsiteX11" fmla="*/ 647700 w 1088806"/>
                <a:gd name="connsiteY11" fmla="*/ 157162 h 192899"/>
                <a:gd name="connsiteX12" fmla="*/ 588169 w 1088806"/>
                <a:gd name="connsiteY12" fmla="*/ 152399 h 192899"/>
                <a:gd name="connsiteX13" fmla="*/ 528637 w 1088806"/>
                <a:gd name="connsiteY13" fmla="*/ 147637 h 192899"/>
                <a:gd name="connsiteX14" fmla="*/ 454818 w 1088806"/>
                <a:gd name="connsiteY14" fmla="*/ 140493 h 192899"/>
                <a:gd name="connsiteX15" fmla="*/ 364331 w 1088806"/>
                <a:gd name="connsiteY15" fmla="*/ 135731 h 192899"/>
                <a:gd name="connsiteX16" fmla="*/ 288131 w 1088806"/>
                <a:gd name="connsiteY16" fmla="*/ 133349 h 192899"/>
                <a:gd name="connsiteX17" fmla="*/ 204787 w 1088806"/>
                <a:gd name="connsiteY17" fmla="*/ 130968 h 192899"/>
                <a:gd name="connsiteX18" fmla="*/ 154781 w 1088806"/>
                <a:gd name="connsiteY18" fmla="*/ 128587 h 192899"/>
                <a:gd name="connsiteX19" fmla="*/ 111919 w 1088806"/>
                <a:gd name="connsiteY19" fmla="*/ 128587 h 192899"/>
                <a:gd name="connsiteX20" fmla="*/ 47625 w 1088806"/>
                <a:gd name="connsiteY20" fmla="*/ 126206 h 192899"/>
                <a:gd name="connsiteX21" fmla="*/ 0 w 1088806"/>
                <a:gd name="connsiteY21" fmla="*/ 128587 h 192899"/>
                <a:gd name="connsiteX0" fmla="*/ 1088806 w 1088806"/>
                <a:gd name="connsiteY0" fmla="*/ 0 h 186195"/>
                <a:gd name="connsiteX1" fmla="*/ 1045368 w 1088806"/>
                <a:gd name="connsiteY1" fmla="*/ 140493 h 186195"/>
                <a:gd name="connsiteX2" fmla="*/ 1035844 w 1088806"/>
                <a:gd name="connsiteY2" fmla="*/ 159543 h 186195"/>
                <a:gd name="connsiteX3" fmla="*/ 1016794 w 1088806"/>
                <a:gd name="connsiteY3" fmla="*/ 171449 h 186195"/>
                <a:gd name="connsiteX4" fmla="*/ 995362 w 1088806"/>
                <a:gd name="connsiteY4" fmla="*/ 183355 h 186195"/>
                <a:gd name="connsiteX5" fmla="*/ 969055 w 1088806"/>
                <a:gd name="connsiteY5" fmla="*/ 183356 h 186195"/>
                <a:gd name="connsiteX6" fmla="*/ 952500 w 1088806"/>
                <a:gd name="connsiteY6" fmla="*/ 185738 h 186195"/>
                <a:gd name="connsiteX7" fmla="*/ 902494 w 1088806"/>
                <a:gd name="connsiteY7" fmla="*/ 185737 h 186195"/>
                <a:gd name="connsiteX8" fmla="*/ 847725 w 1088806"/>
                <a:gd name="connsiteY8" fmla="*/ 180974 h 186195"/>
                <a:gd name="connsiteX9" fmla="*/ 771525 w 1088806"/>
                <a:gd name="connsiteY9" fmla="*/ 169069 h 186195"/>
                <a:gd name="connsiteX10" fmla="*/ 700088 w 1088806"/>
                <a:gd name="connsiteY10" fmla="*/ 161925 h 186195"/>
                <a:gd name="connsiteX11" fmla="*/ 647700 w 1088806"/>
                <a:gd name="connsiteY11" fmla="*/ 157162 h 186195"/>
                <a:gd name="connsiteX12" fmla="*/ 588169 w 1088806"/>
                <a:gd name="connsiteY12" fmla="*/ 152399 h 186195"/>
                <a:gd name="connsiteX13" fmla="*/ 528637 w 1088806"/>
                <a:gd name="connsiteY13" fmla="*/ 147637 h 186195"/>
                <a:gd name="connsiteX14" fmla="*/ 454818 w 1088806"/>
                <a:gd name="connsiteY14" fmla="*/ 140493 h 186195"/>
                <a:gd name="connsiteX15" fmla="*/ 364331 w 1088806"/>
                <a:gd name="connsiteY15" fmla="*/ 135731 h 186195"/>
                <a:gd name="connsiteX16" fmla="*/ 288131 w 1088806"/>
                <a:gd name="connsiteY16" fmla="*/ 133349 h 186195"/>
                <a:gd name="connsiteX17" fmla="*/ 204787 w 1088806"/>
                <a:gd name="connsiteY17" fmla="*/ 130968 h 186195"/>
                <a:gd name="connsiteX18" fmla="*/ 154781 w 1088806"/>
                <a:gd name="connsiteY18" fmla="*/ 128587 h 186195"/>
                <a:gd name="connsiteX19" fmla="*/ 111919 w 1088806"/>
                <a:gd name="connsiteY19" fmla="*/ 128587 h 186195"/>
                <a:gd name="connsiteX20" fmla="*/ 47625 w 1088806"/>
                <a:gd name="connsiteY20" fmla="*/ 126206 h 186195"/>
                <a:gd name="connsiteX21" fmla="*/ 0 w 1088806"/>
                <a:gd name="connsiteY21" fmla="*/ 128587 h 186195"/>
                <a:gd name="connsiteX0" fmla="*/ 1088806 w 1088806"/>
                <a:gd name="connsiteY0" fmla="*/ 0 h 185738"/>
                <a:gd name="connsiteX1" fmla="*/ 1045368 w 1088806"/>
                <a:gd name="connsiteY1" fmla="*/ 140493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83355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1525 w 1088806"/>
                <a:gd name="connsiteY9" fmla="*/ 169069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  <a:gd name="connsiteX0" fmla="*/ 1088806 w 1088806"/>
                <a:gd name="connsiteY0" fmla="*/ 0 h 185738"/>
                <a:gd name="connsiteX1" fmla="*/ 1045368 w 1088806"/>
                <a:gd name="connsiteY1" fmla="*/ 140493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83355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3793 w 1088806"/>
                <a:gd name="connsiteY9" fmla="*/ 171450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  <a:gd name="connsiteX0" fmla="*/ 1088806 w 1088806"/>
                <a:gd name="connsiteY0" fmla="*/ 0 h 185738"/>
                <a:gd name="connsiteX1" fmla="*/ 1045368 w 1088806"/>
                <a:gd name="connsiteY1" fmla="*/ 140493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83355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3793 w 1088806"/>
                <a:gd name="connsiteY9" fmla="*/ 171450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  <a:gd name="connsiteX0" fmla="*/ 1088806 w 1088806"/>
                <a:gd name="connsiteY0" fmla="*/ 0 h 185738"/>
                <a:gd name="connsiteX1" fmla="*/ 1045368 w 1088806"/>
                <a:gd name="connsiteY1" fmla="*/ 140493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78592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3793 w 1088806"/>
                <a:gd name="connsiteY9" fmla="*/ 171450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  <a:gd name="connsiteX0" fmla="*/ 1088806 w 1088806"/>
                <a:gd name="connsiteY0" fmla="*/ 0 h 185738"/>
                <a:gd name="connsiteX1" fmla="*/ 1045368 w 1088806"/>
                <a:gd name="connsiteY1" fmla="*/ 140493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78592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3793 w 1088806"/>
                <a:gd name="connsiteY9" fmla="*/ 171450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  <a:gd name="connsiteX0" fmla="*/ 1088806 w 1088806"/>
                <a:gd name="connsiteY0" fmla="*/ 0 h 185738"/>
                <a:gd name="connsiteX1" fmla="*/ 1065784 w 1088806"/>
                <a:gd name="connsiteY1" fmla="*/ 97631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78592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3793 w 1088806"/>
                <a:gd name="connsiteY9" fmla="*/ 171450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  <a:gd name="connsiteX0" fmla="*/ 1088806 w 1088806"/>
                <a:gd name="connsiteY0" fmla="*/ 0 h 185738"/>
                <a:gd name="connsiteX1" fmla="*/ 1065784 w 1088806"/>
                <a:gd name="connsiteY1" fmla="*/ 97631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78592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3793 w 1088806"/>
                <a:gd name="connsiteY9" fmla="*/ 171450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  <a:gd name="connsiteX0" fmla="*/ 1088806 w 1088806"/>
                <a:gd name="connsiteY0" fmla="*/ 0 h 185738"/>
                <a:gd name="connsiteX1" fmla="*/ 1068053 w 1088806"/>
                <a:gd name="connsiteY1" fmla="*/ 97631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78592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3793 w 1088806"/>
                <a:gd name="connsiteY9" fmla="*/ 171450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88806" h="185738">
                  <a:moveTo>
                    <a:pt x="1088806" y="0"/>
                  </a:moveTo>
                  <a:cubicBezTo>
                    <a:pt x="1078865" y="58737"/>
                    <a:pt x="1087069" y="50800"/>
                    <a:pt x="1068053" y="97631"/>
                  </a:cubicBezTo>
                  <a:cubicBezTo>
                    <a:pt x="1065275" y="109140"/>
                    <a:pt x="1044387" y="147240"/>
                    <a:pt x="1035844" y="159543"/>
                  </a:cubicBezTo>
                  <a:cubicBezTo>
                    <a:pt x="1027301" y="171846"/>
                    <a:pt x="1023541" y="168274"/>
                    <a:pt x="1016794" y="171449"/>
                  </a:cubicBezTo>
                  <a:cubicBezTo>
                    <a:pt x="1010047" y="174624"/>
                    <a:pt x="1003318" y="176608"/>
                    <a:pt x="995362" y="178592"/>
                  </a:cubicBezTo>
                  <a:cubicBezTo>
                    <a:pt x="987406" y="180576"/>
                    <a:pt x="976199" y="182165"/>
                    <a:pt x="969055" y="183356"/>
                  </a:cubicBezTo>
                  <a:cubicBezTo>
                    <a:pt x="961911" y="184547"/>
                    <a:pt x="963593" y="185738"/>
                    <a:pt x="952500" y="185738"/>
                  </a:cubicBezTo>
                  <a:cubicBezTo>
                    <a:pt x="941407" y="185738"/>
                    <a:pt x="919956" y="184150"/>
                    <a:pt x="902494" y="183356"/>
                  </a:cubicBezTo>
                  <a:cubicBezTo>
                    <a:pt x="885032" y="182562"/>
                    <a:pt x="869175" y="182958"/>
                    <a:pt x="847725" y="180974"/>
                  </a:cubicBezTo>
                  <a:cubicBezTo>
                    <a:pt x="826275" y="178990"/>
                    <a:pt x="798399" y="174625"/>
                    <a:pt x="773793" y="171450"/>
                  </a:cubicBezTo>
                  <a:lnTo>
                    <a:pt x="700088" y="161925"/>
                  </a:lnTo>
                  <a:cubicBezTo>
                    <a:pt x="679073" y="159544"/>
                    <a:pt x="665163" y="158750"/>
                    <a:pt x="647700" y="157162"/>
                  </a:cubicBezTo>
                  <a:lnTo>
                    <a:pt x="588169" y="152399"/>
                  </a:lnTo>
                  <a:lnTo>
                    <a:pt x="528637" y="147637"/>
                  </a:lnTo>
                  <a:cubicBezTo>
                    <a:pt x="506412" y="145653"/>
                    <a:pt x="484980" y="142080"/>
                    <a:pt x="454818" y="140493"/>
                  </a:cubicBezTo>
                  <a:lnTo>
                    <a:pt x="364331" y="135731"/>
                  </a:lnTo>
                  <a:cubicBezTo>
                    <a:pt x="336550" y="134540"/>
                    <a:pt x="315912" y="134143"/>
                    <a:pt x="288131" y="133349"/>
                  </a:cubicBezTo>
                  <a:lnTo>
                    <a:pt x="204787" y="130968"/>
                  </a:lnTo>
                  <a:cubicBezTo>
                    <a:pt x="182562" y="130174"/>
                    <a:pt x="169068" y="128587"/>
                    <a:pt x="154781" y="128587"/>
                  </a:cubicBezTo>
                  <a:lnTo>
                    <a:pt x="111919" y="128587"/>
                  </a:lnTo>
                  <a:cubicBezTo>
                    <a:pt x="94060" y="128190"/>
                    <a:pt x="63500" y="125412"/>
                    <a:pt x="47625" y="126206"/>
                  </a:cubicBezTo>
                  <a:lnTo>
                    <a:pt x="0" y="128587"/>
                  </a:lnTo>
                </a:path>
              </a:pathLst>
            </a:custGeom>
            <a:no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3E3264D2-9D22-40E4-B5A1-37C54527C7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01931" y="2150271"/>
              <a:ext cx="0" cy="2881310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F07FA1FF-C2F6-461B-AB7A-78C692145EF2}"/>
                </a:ext>
              </a:extLst>
            </p:cNvPr>
            <p:cNvSpPr/>
            <p:nvPr/>
          </p:nvSpPr>
          <p:spPr>
            <a:xfrm flipH="1">
              <a:off x="4501456" y="1982231"/>
              <a:ext cx="41539" cy="169069"/>
            </a:xfrm>
            <a:custGeom>
              <a:avLst/>
              <a:gdLst>
                <a:gd name="connsiteX0" fmla="*/ 0 w 40481"/>
                <a:gd name="connsiteY0" fmla="*/ 0 h 169069"/>
                <a:gd name="connsiteX1" fmla="*/ 28575 w 40481"/>
                <a:gd name="connsiteY1" fmla="*/ 73819 h 169069"/>
                <a:gd name="connsiteX2" fmla="*/ 40481 w 40481"/>
                <a:gd name="connsiteY2" fmla="*/ 104775 h 169069"/>
                <a:gd name="connsiteX3" fmla="*/ 40481 w 40481"/>
                <a:gd name="connsiteY3" fmla="*/ 133350 h 169069"/>
                <a:gd name="connsiteX4" fmla="*/ 40481 w 40481"/>
                <a:gd name="connsiteY4" fmla="*/ 169069 h 169069"/>
                <a:gd name="connsiteX0" fmla="*/ 0 w 40481"/>
                <a:gd name="connsiteY0" fmla="*/ 0 h 169069"/>
                <a:gd name="connsiteX1" fmla="*/ 30957 w 40481"/>
                <a:gd name="connsiteY1" fmla="*/ 66675 h 169069"/>
                <a:gd name="connsiteX2" fmla="*/ 40481 w 40481"/>
                <a:gd name="connsiteY2" fmla="*/ 104775 h 169069"/>
                <a:gd name="connsiteX3" fmla="*/ 40481 w 40481"/>
                <a:gd name="connsiteY3" fmla="*/ 133350 h 169069"/>
                <a:gd name="connsiteX4" fmla="*/ 40481 w 40481"/>
                <a:gd name="connsiteY4" fmla="*/ 169069 h 169069"/>
                <a:gd name="connsiteX0" fmla="*/ 0 w 40481"/>
                <a:gd name="connsiteY0" fmla="*/ 0 h 169069"/>
                <a:gd name="connsiteX1" fmla="*/ 30957 w 40481"/>
                <a:gd name="connsiteY1" fmla="*/ 66675 h 169069"/>
                <a:gd name="connsiteX2" fmla="*/ 40481 w 40481"/>
                <a:gd name="connsiteY2" fmla="*/ 104775 h 169069"/>
                <a:gd name="connsiteX3" fmla="*/ 40481 w 40481"/>
                <a:gd name="connsiteY3" fmla="*/ 133350 h 169069"/>
                <a:gd name="connsiteX4" fmla="*/ 40481 w 40481"/>
                <a:gd name="connsiteY4" fmla="*/ 169069 h 169069"/>
                <a:gd name="connsiteX0" fmla="*/ 0 w 40481"/>
                <a:gd name="connsiteY0" fmla="*/ 0 h 169069"/>
                <a:gd name="connsiteX1" fmla="*/ 30957 w 40481"/>
                <a:gd name="connsiteY1" fmla="*/ 66675 h 169069"/>
                <a:gd name="connsiteX2" fmla="*/ 40481 w 40481"/>
                <a:gd name="connsiteY2" fmla="*/ 104775 h 169069"/>
                <a:gd name="connsiteX3" fmla="*/ 40481 w 40481"/>
                <a:gd name="connsiteY3" fmla="*/ 133350 h 169069"/>
                <a:gd name="connsiteX4" fmla="*/ 40481 w 40481"/>
                <a:gd name="connsiteY4" fmla="*/ 169069 h 169069"/>
                <a:gd name="connsiteX0" fmla="*/ 0 w 40481"/>
                <a:gd name="connsiteY0" fmla="*/ 0 h 169069"/>
                <a:gd name="connsiteX1" fmla="*/ 30957 w 40481"/>
                <a:gd name="connsiteY1" fmla="*/ 66675 h 169069"/>
                <a:gd name="connsiteX2" fmla="*/ 40481 w 40481"/>
                <a:gd name="connsiteY2" fmla="*/ 104775 h 169069"/>
                <a:gd name="connsiteX3" fmla="*/ 40481 w 40481"/>
                <a:gd name="connsiteY3" fmla="*/ 133350 h 169069"/>
                <a:gd name="connsiteX4" fmla="*/ 40481 w 40481"/>
                <a:gd name="connsiteY4" fmla="*/ 169069 h 169069"/>
                <a:gd name="connsiteX0" fmla="*/ 0 w 40481"/>
                <a:gd name="connsiteY0" fmla="*/ 0 h 169069"/>
                <a:gd name="connsiteX1" fmla="*/ 30957 w 40481"/>
                <a:gd name="connsiteY1" fmla="*/ 66675 h 169069"/>
                <a:gd name="connsiteX2" fmla="*/ 40481 w 40481"/>
                <a:gd name="connsiteY2" fmla="*/ 104775 h 169069"/>
                <a:gd name="connsiteX3" fmla="*/ 40481 w 40481"/>
                <a:gd name="connsiteY3" fmla="*/ 133350 h 169069"/>
                <a:gd name="connsiteX4" fmla="*/ 40481 w 40481"/>
                <a:gd name="connsiteY4" fmla="*/ 169069 h 169069"/>
                <a:gd name="connsiteX0" fmla="*/ 0 w 40481"/>
                <a:gd name="connsiteY0" fmla="*/ 0 h 169069"/>
                <a:gd name="connsiteX1" fmla="*/ 30957 w 40481"/>
                <a:gd name="connsiteY1" fmla="*/ 66675 h 169069"/>
                <a:gd name="connsiteX2" fmla="*/ 40481 w 40481"/>
                <a:gd name="connsiteY2" fmla="*/ 104775 h 169069"/>
                <a:gd name="connsiteX3" fmla="*/ 40481 w 40481"/>
                <a:gd name="connsiteY3" fmla="*/ 133350 h 169069"/>
                <a:gd name="connsiteX4" fmla="*/ 40481 w 40481"/>
                <a:gd name="connsiteY4" fmla="*/ 169069 h 169069"/>
                <a:gd name="connsiteX0" fmla="*/ 0 w 41539"/>
                <a:gd name="connsiteY0" fmla="*/ 0 h 169069"/>
                <a:gd name="connsiteX1" fmla="*/ 26194 w 41539"/>
                <a:gd name="connsiteY1" fmla="*/ 52388 h 169069"/>
                <a:gd name="connsiteX2" fmla="*/ 40481 w 41539"/>
                <a:gd name="connsiteY2" fmla="*/ 104775 h 169069"/>
                <a:gd name="connsiteX3" fmla="*/ 40481 w 41539"/>
                <a:gd name="connsiteY3" fmla="*/ 133350 h 169069"/>
                <a:gd name="connsiteX4" fmla="*/ 40481 w 41539"/>
                <a:gd name="connsiteY4" fmla="*/ 169069 h 169069"/>
                <a:gd name="connsiteX0" fmla="*/ 0 w 41539"/>
                <a:gd name="connsiteY0" fmla="*/ 0 h 169069"/>
                <a:gd name="connsiteX1" fmla="*/ 26194 w 41539"/>
                <a:gd name="connsiteY1" fmla="*/ 52388 h 169069"/>
                <a:gd name="connsiteX2" fmla="*/ 40481 w 41539"/>
                <a:gd name="connsiteY2" fmla="*/ 97631 h 169069"/>
                <a:gd name="connsiteX3" fmla="*/ 40481 w 41539"/>
                <a:gd name="connsiteY3" fmla="*/ 133350 h 169069"/>
                <a:gd name="connsiteX4" fmla="*/ 40481 w 41539"/>
                <a:gd name="connsiteY4" fmla="*/ 169069 h 169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39" h="169069">
                  <a:moveTo>
                    <a:pt x="0" y="0"/>
                  </a:moveTo>
                  <a:cubicBezTo>
                    <a:pt x="10319" y="22225"/>
                    <a:pt x="19447" y="36116"/>
                    <a:pt x="26194" y="52388"/>
                  </a:cubicBezTo>
                  <a:cubicBezTo>
                    <a:pt x="32941" y="68660"/>
                    <a:pt x="38100" y="84137"/>
                    <a:pt x="40481" y="97631"/>
                  </a:cubicBezTo>
                  <a:cubicBezTo>
                    <a:pt x="42862" y="111125"/>
                    <a:pt x="40481" y="121444"/>
                    <a:pt x="40481" y="133350"/>
                  </a:cubicBezTo>
                  <a:lnTo>
                    <a:pt x="40481" y="169069"/>
                  </a:lnTo>
                </a:path>
              </a:pathLst>
            </a:custGeom>
            <a:no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8C175733-464E-483F-B45F-44D277B2419B}"/>
                </a:ext>
              </a:extLst>
            </p:cNvPr>
            <p:cNvCxnSpPr>
              <a:cxnSpLocks/>
            </p:cNvCxnSpPr>
            <p:nvPr/>
          </p:nvCxnSpPr>
          <p:spPr>
            <a:xfrm>
              <a:off x="4831495" y="1277731"/>
              <a:ext cx="808523" cy="0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4D3AEDAE-AE83-4A44-89FB-8A65358D2793}"/>
                </a:ext>
              </a:extLst>
            </p:cNvPr>
            <p:cNvCxnSpPr>
              <a:cxnSpLocks/>
            </p:cNvCxnSpPr>
            <p:nvPr/>
          </p:nvCxnSpPr>
          <p:spPr>
            <a:xfrm>
              <a:off x="4882530" y="1779214"/>
              <a:ext cx="766366" cy="0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818583F5-8269-4AC7-B7A9-6E568E51B9EC}"/>
                </a:ext>
              </a:extLst>
            </p:cNvPr>
            <p:cNvCxnSpPr>
              <a:cxnSpLocks/>
            </p:cNvCxnSpPr>
            <p:nvPr/>
          </p:nvCxnSpPr>
          <p:spPr>
            <a:xfrm>
              <a:off x="4888720" y="1325823"/>
              <a:ext cx="766366" cy="0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7338B325-D8EB-4A21-8D29-03C1D91EAC49}"/>
                </a:ext>
              </a:extLst>
            </p:cNvPr>
            <p:cNvGrpSpPr/>
            <p:nvPr/>
          </p:nvGrpSpPr>
          <p:grpSpPr>
            <a:xfrm>
              <a:off x="6285232" y="915681"/>
              <a:ext cx="455077" cy="1068369"/>
              <a:chOff x="2963037" y="914113"/>
              <a:chExt cx="455077" cy="1068369"/>
            </a:xfrm>
          </p:grpSpPr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A6DE7D65-9488-45BC-9EC3-4EEEAE44F819}"/>
                  </a:ext>
                </a:extLst>
              </p:cNvPr>
              <p:cNvSpPr/>
              <p:nvPr/>
            </p:nvSpPr>
            <p:spPr>
              <a:xfrm>
                <a:off x="3103186" y="1745627"/>
                <a:ext cx="314928" cy="236855"/>
              </a:xfrm>
              <a:custGeom>
                <a:avLst/>
                <a:gdLst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  <a:gd name="connsiteX0" fmla="*/ 0 w 944003"/>
                  <a:gd name="connsiteY0" fmla="*/ 0 h 710469"/>
                  <a:gd name="connsiteX1" fmla="*/ 36182 w 944003"/>
                  <a:gd name="connsiteY1" fmla="*/ 55917 h 710469"/>
                  <a:gd name="connsiteX2" fmla="*/ 82231 w 944003"/>
                  <a:gd name="connsiteY2" fmla="*/ 82230 h 710469"/>
                  <a:gd name="connsiteX3" fmla="*/ 217088 w 944003"/>
                  <a:gd name="connsiteY3" fmla="*/ 115122 h 710469"/>
                  <a:gd name="connsiteX4" fmla="*/ 351946 w 944003"/>
                  <a:gd name="connsiteY4" fmla="*/ 161171 h 710469"/>
                  <a:gd name="connsiteX5" fmla="*/ 457200 w 944003"/>
                  <a:gd name="connsiteY5" fmla="*/ 210510 h 710469"/>
                  <a:gd name="connsiteX6" fmla="*/ 559166 w 944003"/>
                  <a:gd name="connsiteY6" fmla="*/ 269715 h 710469"/>
                  <a:gd name="connsiteX7" fmla="*/ 644685 w 944003"/>
                  <a:gd name="connsiteY7" fmla="*/ 335499 h 710469"/>
                  <a:gd name="connsiteX8" fmla="*/ 720337 w 944003"/>
                  <a:gd name="connsiteY8" fmla="*/ 394705 h 710469"/>
                  <a:gd name="connsiteX9" fmla="*/ 822303 w 944003"/>
                  <a:gd name="connsiteY9" fmla="*/ 513117 h 710469"/>
                  <a:gd name="connsiteX10" fmla="*/ 878219 w 944003"/>
                  <a:gd name="connsiteY10" fmla="*/ 592058 h 710469"/>
                  <a:gd name="connsiteX11" fmla="*/ 924268 w 944003"/>
                  <a:gd name="connsiteY11" fmla="*/ 661131 h 710469"/>
                  <a:gd name="connsiteX12" fmla="*/ 944003 w 944003"/>
                  <a:gd name="connsiteY12" fmla="*/ 710469 h 710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44003" h="710469">
                    <a:moveTo>
                      <a:pt x="0" y="0"/>
                    </a:moveTo>
                    <a:lnTo>
                      <a:pt x="36182" y="55917"/>
                    </a:lnTo>
                    <a:lnTo>
                      <a:pt x="82231" y="82230"/>
                    </a:lnTo>
                    <a:cubicBezTo>
                      <a:pt x="112382" y="92097"/>
                      <a:pt x="172136" y="101965"/>
                      <a:pt x="217088" y="115122"/>
                    </a:cubicBezTo>
                    <a:cubicBezTo>
                      <a:pt x="262041" y="128279"/>
                      <a:pt x="311927" y="145273"/>
                      <a:pt x="351946" y="161171"/>
                    </a:cubicBezTo>
                    <a:cubicBezTo>
                      <a:pt x="391965" y="177069"/>
                      <a:pt x="423211" y="190775"/>
                      <a:pt x="457200" y="210510"/>
                    </a:cubicBezTo>
                    <a:lnTo>
                      <a:pt x="559166" y="269715"/>
                    </a:lnTo>
                    <a:cubicBezTo>
                      <a:pt x="590414" y="290547"/>
                      <a:pt x="619468" y="315764"/>
                      <a:pt x="644685" y="335499"/>
                    </a:cubicBezTo>
                    <a:lnTo>
                      <a:pt x="720337" y="394705"/>
                    </a:lnTo>
                    <a:cubicBezTo>
                      <a:pt x="749940" y="424308"/>
                      <a:pt x="803664" y="486803"/>
                      <a:pt x="822303" y="513117"/>
                    </a:cubicBezTo>
                    <a:lnTo>
                      <a:pt x="878219" y="592058"/>
                    </a:lnTo>
                    <a:cubicBezTo>
                      <a:pt x="895213" y="616727"/>
                      <a:pt x="917690" y="644685"/>
                      <a:pt x="924268" y="661131"/>
                    </a:cubicBezTo>
                    <a:lnTo>
                      <a:pt x="944003" y="710469"/>
                    </a:lnTo>
                  </a:path>
                </a:pathLst>
              </a:custGeom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A5C58674-DA6E-4A17-99E9-9808DD502310}"/>
                  </a:ext>
                </a:extLst>
              </p:cNvPr>
              <p:cNvCxnSpPr>
                <a:cxnSpLocks/>
                <a:stCxn id="126" idx="5"/>
              </p:cNvCxnSpPr>
              <p:nvPr/>
            </p:nvCxnSpPr>
            <p:spPr>
              <a:xfrm flipV="1">
                <a:off x="3267371" y="975662"/>
                <a:ext cx="0" cy="251132"/>
              </a:xfrm>
              <a:prstGeom prst="line">
                <a:avLst/>
              </a:prstGeom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7DBCA60-4A5E-441D-8BA9-5AA3CF35E0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03849" y="1311909"/>
                <a:ext cx="0" cy="434809"/>
              </a:xfrm>
              <a:prstGeom prst="line">
                <a:avLst/>
              </a:prstGeom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C79E7528-2687-4DF8-8158-AD93FDACF8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963037" y="914113"/>
                <a:ext cx="263361" cy="17355"/>
              </a:xfrm>
              <a:prstGeom prst="line">
                <a:avLst/>
              </a:prstGeom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E247895D-532B-4615-835D-95F5D2B3A36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226398" y="936346"/>
                <a:ext cx="38872" cy="39316"/>
              </a:xfrm>
              <a:prstGeom prst="line">
                <a:avLst/>
              </a:prstGeom>
              <a:ln w="19050" cap="sq">
                <a:solidFill>
                  <a:schemeClr val="accent5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FECEA245-23C4-472D-B581-9F0E9C29A07A}"/>
                  </a:ext>
                </a:extLst>
              </p:cNvPr>
              <p:cNvSpPr/>
              <p:nvPr/>
            </p:nvSpPr>
            <p:spPr>
              <a:xfrm>
                <a:off x="3104073" y="1280645"/>
                <a:ext cx="49700" cy="32732"/>
              </a:xfrm>
              <a:custGeom>
                <a:avLst/>
                <a:gdLst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4645 w 149290"/>
                  <a:gd name="connsiteY2" fmla="*/ 13330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4645 w 149290"/>
                  <a:gd name="connsiteY2" fmla="*/ 13330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4645 w 149290"/>
                  <a:gd name="connsiteY2" fmla="*/ 13330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4645 w 149290"/>
                  <a:gd name="connsiteY2" fmla="*/ 13330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4645 w 149290"/>
                  <a:gd name="connsiteY2" fmla="*/ 13330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1979 w 149290"/>
                  <a:gd name="connsiteY2" fmla="*/ 21327 h 98638"/>
                  <a:gd name="connsiteX3" fmla="*/ 98638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1979 w 149290"/>
                  <a:gd name="connsiteY2" fmla="*/ 21327 h 98638"/>
                  <a:gd name="connsiteX3" fmla="*/ 106636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71979 w 149290"/>
                  <a:gd name="connsiteY2" fmla="*/ 21327 h 98638"/>
                  <a:gd name="connsiteX3" fmla="*/ 106636 w 149290"/>
                  <a:gd name="connsiteY3" fmla="*/ 7998 h 98638"/>
                  <a:gd name="connsiteX4" fmla="*/ 149290 w 149290"/>
                  <a:gd name="connsiteY4" fmla="*/ 0 h 98638"/>
                  <a:gd name="connsiteX0" fmla="*/ 0 w 149290"/>
                  <a:gd name="connsiteY0" fmla="*/ 98638 h 98638"/>
                  <a:gd name="connsiteX1" fmla="*/ 47986 w 149290"/>
                  <a:gd name="connsiteY1" fmla="*/ 37323 h 98638"/>
                  <a:gd name="connsiteX2" fmla="*/ 47986 w 149290"/>
                  <a:gd name="connsiteY2" fmla="*/ 37323 h 98638"/>
                  <a:gd name="connsiteX3" fmla="*/ 71979 w 149290"/>
                  <a:gd name="connsiteY3" fmla="*/ 21327 h 98638"/>
                  <a:gd name="connsiteX4" fmla="*/ 106636 w 149290"/>
                  <a:gd name="connsiteY4" fmla="*/ 7998 h 98638"/>
                  <a:gd name="connsiteX5" fmla="*/ 149290 w 149290"/>
                  <a:gd name="connsiteY5" fmla="*/ 0 h 98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9290" h="98638">
                    <a:moveTo>
                      <a:pt x="0" y="98638"/>
                    </a:moveTo>
                    <a:cubicBezTo>
                      <a:pt x="15995" y="78200"/>
                      <a:pt x="35990" y="50208"/>
                      <a:pt x="47986" y="37323"/>
                    </a:cubicBezTo>
                    <a:lnTo>
                      <a:pt x="47986" y="37323"/>
                    </a:lnTo>
                    <a:cubicBezTo>
                      <a:pt x="51985" y="34657"/>
                      <a:pt x="62204" y="26214"/>
                      <a:pt x="71979" y="21327"/>
                    </a:cubicBezTo>
                    <a:cubicBezTo>
                      <a:pt x="81754" y="16440"/>
                      <a:pt x="93751" y="11553"/>
                      <a:pt x="106636" y="7998"/>
                    </a:cubicBezTo>
                    <a:cubicBezTo>
                      <a:pt x="119521" y="4444"/>
                      <a:pt x="132406" y="2666"/>
                      <a:pt x="149290" y="0"/>
                    </a:cubicBez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7A5451DE-CFCB-4126-BD0B-410C0BEE8E1E}"/>
                  </a:ext>
                </a:extLst>
              </p:cNvPr>
              <p:cNvCxnSpPr>
                <a:cxnSpLocks/>
                <a:stCxn id="124" idx="4"/>
                <a:endCxn id="126" idx="0"/>
              </p:cNvCxnSpPr>
              <p:nvPr/>
            </p:nvCxnSpPr>
            <p:spPr>
              <a:xfrm flipV="1">
                <a:off x="3139573" y="1267375"/>
                <a:ext cx="101042" cy="15924"/>
              </a:xfrm>
              <a:prstGeom prst="line">
                <a:avLst/>
              </a:prstGeom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73CF666E-31A2-4725-BE8E-E17A4FC07907}"/>
                  </a:ext>
                </a:extLst>
              </p:cNvPr>
              <p:cNvSpPr/>
              <p:nvPr/>
            </p:nvSpPr>
            <p:spPr>
              <a:xfrm>
                <a:off x="3240614" y="1224027"/>
                <a:ext cx="26757" cy="43348"/>
              </a:xfrm>
              <a:custGeom>
                <a:avLst/>
                <a:gdLst>
                  <a:gd name="connsiteX0" fmla="*/ 0 w 77310"/>
                  <a:gd name="connsiteY0" fmla="*/ 125296 h 125296"/>
                  <a:gd name="connsiteX1" fmla="*/ 53317 w 77310"/>
                  <a:gd name="connsiteY1" fmla="*/ 90640 h 125296"/>
                  <a:gd name="connsiteX2" fmla="*/ 69313 w 77310"/>
                  <a:gd name="connsiteY2" fmla="*/ 69313 h 125296"/>
                  <a:gd name="connsiteX3" fmla="*/ 71979 w 77310"/>
                  <a:gd name="connsiteY3" fmla="*/ 53317 h 125296"/>
                  <a:gd name="connsiteX4" fmla="*/ 77310 w 77310"/>
                  <a:gd name="connsiteY4" fmla="*/ 29324 h 125296"/>
                  <a:gd name="connsiteX5" fmla="*/ 77310 w 77310"/>
                  <a:gd name="connsiteY5" fmla="*/ 7997 h 125296"/>
                  <a:gd name="connsiteX6" fmla="*/ 77310 w 77310"/>
                  <a:gd name="connsiteY6" fmla="*/ 0 h 12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310" h="125296">
                    <a:moveTo>
                      <a:pt x="0" y="125296"/>
                    </a:moveTo>
                    <a:lnTo>
                      <a:pt x="53317" y="90640"/>
                    </a:lnTo>
                    <a:lnTo>
                      <a:pt x="69313" y="69313"/>
                    </a:lnTo>
                    <a:lnTo>
                      <a:pt x="71979" y="53317"/>
                    </a:lnTo>
                    <a:lnTo>
                      <a:pt x="77310" y="29324"/>
                    </a:lnTo>
                    <a:lnTo>
                      <a:pt x="77310" y="7997"/>
                    </a:lnTo>
                    <a:lnTo>
                      <a:pt x="77310" y="0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86CBB443-175A-4983-8A09-17DC126E706F}"/>
                </a:ext>
              </a:extLst>
            </p:cNvPr>
            <p:cNvSpPr/>
            <p:nvPr/>
          </p:nvSpPr>
          <p:spPr>
            <a:xfrm>
              <a:off x="5649325" y="5032693"/>
              <a:ext cx="1142985" cy="185738"/>
            </a:xfrm>
            <a:custGeom>
              <a:avLst/>
              <a:gdLst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7744 w 1052512"/>
                <a:gd name="connsiteY4" fmla="*/ 90487 h 102394"/>
                <a:gd name="connsiteX5" fmla="*/ 966787 w 1052512"/>
                <a:gd name="connsiteY5" fmla="*/ 102394 h 102394"/>
                <a:gd name="connsiteX6" fmla="*/ 954881 w 1052512"/>
                <a:gd name="connsiteY6" fmla="*/ 102394 h 102394"/>
                <a:gd name="connsiteX7" fmla="*/ 904875 w 1052512"/>
                <a:gd name="connsiteY7" fmla="*/ 92869 h 102394"/>
                <a:gd name="connsiteX8" fmla="*/ 847725 w 1052512"/>
                <a:gd name="connsiteY8" fmla="*/ 90487 h 102394"/>
                <a:gd name="connsiteX9" fmla="*/ 771525 w 1052512"/>
                <a:gd name="connsiteY9" fmla="*/ 73819 h 102394"/>
                <a:gd name="connsiteX10" fmla="*/ 692944 w 1052512"/>
                <a:gd name="connsiteY10" fmla="*/ 73819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38162 w 1052512"/>
                <a:gd name="connsiteY13" fmla="*/ 57150 h 102394"/>
                <a:gd name="connsiteX14" fmla="*/ 461962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7744 w 1052512"/>
                <a:gd name="connsiteY4" fmla="*/ 90487 h 102394"/>
                <a:gd name="connsiteX5" fmla="*/ 966787 w 1052512"/>
                <a:gd name="connsiteY5" fmla="*/ 102394 h 102394"/>
                <a:gd name="connsiteX6" fmla="*/ 954881 w 1052512"/>
                <a:gd name="connsiteY6" fmla="*/ 102394 h 102394"/>
                <a:gd name="connsiteX7" fmla="*/ 904875 w 1052512"/>
                <a:gd name="connsiteY7" fmla="*/ 92869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692944 w 1052512"/>
                <a:gd name="connsiteY10" fmla="*/ 73819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38162 w 1052512"/>
                <a:gd name="connsiteY13" fmla="*/ 57150 h 102394"/>
                <a:gd name="connsiteX14" fmla="*/ 461962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7744 w 1052512"/>
                <a:gd name="connsiteY4" fmla="*/ 90487 h 102394"/>
                <a:gd name="connsiteX5" fmla="*/ 966787 w 1052512"/>
                <a:gd name="connsiteY5" fmla="*/ 102394 h 102394"/>
                <a:gd name="connsiteX6" fmla="*/ 954881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692944 w 1052512"/>
                <a:gd name="connsiteY10" fmla="*/ 73819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38162 w 1052512"/>
                <a:gd name="connsiteY13" fmla="*/ 57150 h 102394"/>
                <a:gd name="connsiteX14" fmla="*/ 461962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7744 w 1052512"/>
                <a:gd name="connsiteY4" fmla="*/ 90487 h 102394"/>
                <a:gd name="connsiteX5" fmla="*/ 966787 w 1052512"/>
                <a:gd name="connsiteY5" fmla="*/ 102394 h 102394"/>
                <a:gd name="connsiteX6" fmla="*/ 954881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38162 w 1052512"/>
                <a:gd name="connsiteY13" fmla="*/ 57150 h 102394"/>
                <a:gd name="connsiteX14" fmla="*/ 461962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7744 w 1052512"/>
                <a:gd name="connsiteY4" fmla="*/ 90487 h 102394"/>
                <a:gd name="connsiteX5" fmla="*/ 966787 w 1052512"/>
                <a:gd name="connsiteY5" fmla="*/ 102394 h 102394"/>
                <a:gd name="connsiteX6" fmla="*/ 954881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61962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7744 w 1052512"/>
                <a:gd name="connsiteY4" fmla="*/ 90487 h 102394"/>
                <a:gd name="connsiteX5" fmla="*/ 966787 w 1052512"/>
                <a:gd name="connsiteY5" fmla="*/ 102394 h 102394"/>
                <a:gd name="connsiteX6" fmla="*/ 954881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7744 w 1052512"/>
                <a:gd name="connsiteY4" fmla="*/ 90487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9531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1081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2987 w 1052512"/>
                <a:gd name="connsiteY1" fmla="*/ 52387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52512 w 1052512"/>
                <a:gd name="connsiteY0" fmla="*/ 0 h 102394"/>
                <a:gd name="connsiteX1" fmla="*/ 1045368 w 1052512"/>
                <a:gd name="connsiteY1" fmla="*/ 50006 h 102394"/>
                <a:gd name="connsiteX2" fmla="*/ 1035844 w 1052512"/>
                <a:gd name="connsiteY2" fmla="*/ 69056 h 102394"/>
                <a:gd name="connsiteX3" fmla="*/ 1016794 w 1052512"/>
                <a:gd name="connsiteY3" fmla="*/ 80962 h 102394"/>
                <a:gd name="connsiteX4" fmla="*/ 995362 w 1052512"/>
                <a:gd name="connsiteY4" fmla="*/ 92868 h 102394"/>
                <a:gd name="connsiteX5" fmla="*/ 966787 w 1052512"/>
                <a:gd name="connsiteY5" fmla="*/ 102394 h 102394"/>
                <a:gd name="connsiteX6" fmla="*/ 952500 w 1052512"/>
                <a:gd name="connsiteY6" fmla="*/ 102394 h 102394"/>
                <a:gd name="connsiteX7" fmla="*/ 902494 w 1052512"/>
                <a:gd name="connsiteY7" fmla="*/ 95250 h 102394"/>
                <a:gd name="connsiteX8" fmla="*/ 847725 w 1052512"/>
                <a:gd name="connsiteY8" fmla="*/ 90487 h 102394"/>
                <a:gd name="connsiteX9" fmla="*/ 771525 w 1052512"/>
                <a:gd name="connsiteY9" fmla="*/ 78582 h 102394"/>
                <a:gd name="connsiteX10" fmla="*/ 700088 w 1052512"/>
                <a:gd name="connsiteY10" fmla="*/ 71438 h 102394"/>
                <a:gd name="connsiteX11" fmla="*/ 647700 w 1052512"/>
                <a:gd name="connsiteY11" fmla="*/ 66675 h 102394"/>
                <a:gd name="connsiteX12" fmla="*/ 588169 w 1052512"/>
                <a:gd name="connsiteY12" fmla="*/ 61912 h 102394"/>
                <a:gd name="connsiteX13" fmla="*/ 528637 w 1052512"/>
                <a:gd name="connsiteY13" fmla="*/ 57150 h 102394"/>
                <a:gd name="connsiteX14" fmla="*/ 454818 w 1052512"/>
                <a:gd name="connsiteY14" fmla="*/ 50006 h 102394"/>
                <a:gd name="connsiteX15" fmla="*/ 364331 w 1052512"/>
                <a:gd name="connsiteY15" fmla="*/ 45244 h 102394"/>
                <a:gd name="connsiteX16" fmla="*/ 288131 w 1052512"/>
                <a:gd name="connsiteY16" fmla="*/ 42862 h 102394"/>
                <a:gd name="connsiteX17" fmla="*/ 204787 w 1052512"/>
                <a:gd name="connsiteY17" fmla="*/ 40481 h 102394"/>
                <a:gd name="connsiteX18" fmla="*/ 154781 w 1052512"/>
                <a:gd name="connsiteY18" fmla="*/ 38100 h 102394"/>
                <a:gd name="connsiteX19" fmla="*/ 111919 w 1052512"/>
                <a:gd name="connsiteY19" fmla="*/ 38100 h 102394"/>
                <a:gd name="connsiteX20" fmla="*/ 47625 w 1052512"/>
                <a:gd name="connsiteY20" fmla="*/ 35719 h 102394"/>
                <a:gd name="connsiteX21" fmla="*/ 0 w 1052512"/>
                <a:gd name="connsiteY21" fmla="*/ 38100 h 102394"/>
                <a:gd name="connsiteX0" fmla="*/ 1088806 w 1088806"/>
                <a:gd name="connsiteY0" fmla="*/ 0 h 192881"/>
                <a:gd name="connsiteX1" fmla="*/ 1045368 w 1088806"/>
                <a:gd name="connsiteY1" fmla="*/ 140493 h 192881"/>
                <a:gd name="connsiteX2" fmla="*/ 1035844 w 1088806"/>
                <a:gd name="connsiteY2" fmla="*/ 159543 h 192881"/>
                <a:gd name="connsiteX3" fmla="*/ 1016794 w 1088806"/>
                <a:gd name="connsiteY3" fmla="*/ 171449 h 192881"/>
                <a:gd name="connsiteX4" fmla="*/ 995362 w 1088806"/>
                <a:gd name="connsiteY4" fmla="*/ 183355 h 192881"/>
                <a:gd name="connsiteX5" fmla="*/ 966787 w 1088806"/>
                <a:gd name="connsiteY5" fmla="*/ 192881 h 192881"/>
                <a:gd name="connsiteX6" fmla="*/ 952500 w 1088806"/>
                <a:gd name="connsiteY6" fmla="*/ 192881 h 192881"/>
                <a:gd name="connsiteX7" fmla="*/ 902494 w 1088806"/>
                <a:gd name="connsiteY7" fmla="*/ 185737 h 192881"/>
                <a:gd name="connsiteX8" fmla="*/ 847725 w 1088806"/>
                <a:gd name="connsiteY8" fmla="*/ 180974 h 192881"/>
                <a:gd name="connsiteX9" fmla="*/ 771525 w 1088806"/>
                <a:gd name="connsiteY9" fmla="*/ 169069 h 192881"/>
                <a:gd name="connsiteX10" fmla="*/ 700088 w 1088806"/>
                <a:gd name="connsiteY10" fmla="*/ 161925 h 192881"/>
                <a:gd name="connsiteX11" fmla="*/ 647700 w 1088806"/>
                <a:gd name="connsiteY11" fmla="*/ 157162 h 192881"/>
                <a:gd name="connsiteX12" fmla="*/ 588169 w 1088806"/>
                <a:gd name="connsiteY12" fmla="*/ 152399 h 192881"/>
                <a:gd name="connsiteX13" fmla="*/ 528637 w 1088806"/>
                <a:gd name="connsiteY13" fmla="*/ 147637 h 192881"/>
                <a:gd name="connsiteX14" fmla="*/ 454818 w 1088806"/>
                <a:gd name="connsiteY14" fmla="*/ 140493 h 192881"/>
                <a:gd name="connsiteX15" fmla="*/ 364331 w 1088806"/>
                <a:gd name="connsiteY15" fmla="*/ 135731 h 192881"/>
                <a:gd name="connsiteX16" fmla="*/ 288131 w 1088806"/>
                <a:gd name="connsiteY16" fmla="*/ 133349 h 192881"/>
                <a:gd name="connsiteX17" fmla="*/ 204787 w 1088806"/>
                <a:gd name="connsiteY17" fmla="*/ 130968 h 192881"/>
                <a:gd name="connsiteX18" fmla="*/ 154781 w 1088806"/>
                <a:gd name="connsiteY18" fmla="*/ 128587 h 192881"/>
                <a:gd name="connsiteX19" fmla="*/ 111919 w 1088806"/>
                <a:gd name="connsiteY19" fmla="*/ 128587 h 192881"/>
                <a:gd name="connsiteX20" fmla="*/ 47625 w 1088806"/>
                <a:gd name="connsiteY20" fmla="*/ 126206 h 192881"/>
                <a:gd name="connsiteX21" fmla="*/ 0 w 1088806"/>
                <a:gd name="connsiteY21" fmla="*/ 128587 h 192881"/>
                <a:gd name="connsiteX0" fmla="*/ 1088806 w 1088806"/>
                <a:gd name="connsiteY0" fmla="*/ 0 h 192881"/>
                <a:gd name="connsiteX1" fmla="*/ 1045368 w 1088806"/>
                <a:gd name="connsiteY1" fmla="*/ 140493 h 192881"/>
                <a:gd name="connsiteX2" fmla="*/ 1035844 w 1088806"/>
                <a:gd name="connsiteY2" fmla="*/ 159543 h 192881"/>
                <a:gd name="connsiteX3" fmla="*/ 1016794 w 1088806"/>
                <a:gd name="connsiteY3" fmla="*/ 171449 h 192881"/>
                <a:gd name="connsiteX4" fmla="*/ 995362 w 1088806"/>
                <a:gd name="connsiteY4" fmla="*/ 183355 h 192881"/>
                <a:gd name="connsiteX5" fmla="*/ 966787 w 1088806"/>
                <a:gd name="connsiteY5" fmla="*/ 192881 h 192881"/>
                <a:gd name="connsiteX6" fmla="*/ 952500 w 1088806"/>
                <a:gd name="connsiteY6" fmla="*/ 192881 h 192881"/>
                <a:gd name="connsiteX7" fmla="*/ 902494 w 1088806"/>
                <a:gd name="connsiteY7" fmla="*/ 185737 h 192881"/>
                <a:gd name="connsiteX8" fmla="*/ 847725 w 1088806"/>
                <a:gd name="connsiteY8" fmla="*/ 180974 h 192881"/>
                <a:gd name="connsiteX9" fmla="*/ 771525 w 1088806"/>
                <a:gd name="connsiteY9" fmla="*/ 169069 h 192881"/>
                <a:gd name="connsiteX10" fmla="*/ 700088 w 1088806"/>
                <a:gd name="connsiteY10" fmla="*/ 161925 h 192881"/>
                <a:gd name="connsiteX11" fmla="*/ 647700 w 1088806"/>
                <a:gd name="connsiteY11" fmla="*/ 157162 h 192881"/>
                <a:gd name="connsiteX12" fmla="*/ 588169 w 1088806"/>
                <a:gd name="connsiteY12" fmla="*/ 152399 h 192881"/>
                <a:gd name="connsiteX13" fmla="*/ 528637 w 1088806"/>
                <a:gd name="connsiteY13" fmla="*/ 147637 h 192881"/>
                <a:gd name="connsiteX14" fmla="*/ 454818 w 1088806"/>
                <a:gd name="connsiteY14" fmla="*/ 140493 h 192881"/>
                <a:gd name="connsiteX15" fmla="*/ 364331 w 1088806"/>
                <a:gd name="connsiteY15" fmla="*/ 135731 h 192881"/>
                <a:gd name="connsiteX16" fmla="*/ 288131 w 1088806"/>
                <a:gd name="connsiteY16" fmla="*/ 133349 h 192881"/>
                <a:gd name="connsiteX17" fmla="*/ 204787 w 1088806"/>
                <a:gd name="connsiteY17" fmla="*/ 130968 h 192881"/>
                <a:gd name="connsiteX18" fmla="*/ 154781 w 1088806"/>
                <a:gd name="connsiteY18" fmla="*/ 128587 h 192881"/>
                <a:gd name="connsiteX19" fmla="*/ 111919 w 1088806"/>
                <a:gd name="connsiteY19" fmla="*/ 128587 h 192881"/>
                <a:gd name="connsiteX20" fmla="*/ 47625 w 1088806"/>
                <a:gd name="connsiteY20" fmla="*/ 126206 h 192881"/>
                <a:gd name="connsiteX21" fmla="*/ 0 w 1088806"/>
                <a:gd name="connsiteY21" fmla="*/ 128587 h 192881"/>
                <a:gd name="connsiteX0" fmla="*/ 1088806 w 1088806"/>
                <a:gd name="connsiteY0" fmla="*/ 0 h 192899"/>
                <a:gd name="connsiteX1" fmla="*/ 1045368 w 1088806"/>
                <a:gd name="connsiteY1" fmla="*/ 140493 h 192899"/>
                <a:gd name="connsiteX2" fmla="*/ 1035844 w 1088806"/>
                <a:gd name="connsiteY2" fmla="*/ 159543 h 192899"/>
                <a:gd name="connsiteX3" fmla="*/ 1016794 w 1088806"/>
                <a:gd name="connsiteY3" fmla="*/ 171449 h 192899"/>
                <a:gd name="connsiteX4" fmla="*/ 995362 w 1088806"/>
                <a:gd name="connsiteY4" fmla="*/ 183355 h 192899"/>
                <a:gd name="connsiteX5" fmla="*/ 969055 w 1088806"/>
                <a:gd name="connsiteY5" fmla="*/ 183356 h 192899"/>
                <a:gd name="connsiteX6" fmla="*/ 952500 w 1088806"/>
                <a:gd name="connsiteY6" fmla="*/ 192881 h 192899"/>
                <a:gd name="connsiteX7" fmla="*/ 902494 w 1088806"/>
                <a:gd name="connsiteY7" fmla="*/ 185737 h 192899"/>
                <a:gd name="connsiteX8" fmla="*/ 847725 w 1088806"/>
                <a:gd name="connsiteY8" fmla="*/ 180974 h 192899"/>
                <a:gd name="connsiteX9" fmla="*/ 771525 w 1088806"/>
                <a:gd name="connsiteY9" fmla="*/ 169069 h 192899"/>
                <a:gd name="connsiteX10" fmla="*/ 700088 w 1088806"/>
                <a:gd name="connsiteY10" fmla="*/ 161925 h 192899"/>
                <a:gd name="connsiteX11" fmla="*/ 647700 w 1088806"/>
                <a:gd name="connsiteY11" fmla="*/ 157162 h 192899"/>
                <a:gd name="connsiteX12" fmla="*/ 588169 w 1088806"/>
                <a:gd name="connsiteY12" fmla="*/ 152399 h 192899"/>
                <a:gd name="connsiteX13" fmla="*/ 528637 w 1088806"/>
                <a:gd name="connsiteY13" fmla="*/ 147637 h 192899"/>
                <a:gd name="connsiteX14" fmla="*/ 454818 w 1088806"/>
                <a:gd name="connsiteY14" fmla="*/ 140493 h 192899"/>
                <a:gd name="connsiteX15" fmla="*/ 364331 w 1088806"/>
                <a:gd name="connsiteY15" fmla="*/ 135731 h 192899"/>
                <a:gd name="connsiteX16" fmla="*/ 288131 w 1088806"/>
                <a:gd name="connsiteY16" fmla="*/ 133349 h 192899"/>
                <a:gd name="connsiteX17" fmla="*/ 204787 w 1088806"/>
                <a:gd name="connsiteY17" fmla="*/ 130968 h 192899"/>
                <a:gd name="connsiteX18" fmla="*/ 154781 w 1088806"/>
                <a:gd name="connsiteY18" fmla="*/ 128587 h 192899"/>
                <a:gd name="connsiteX19" fmla="*/ 111919 w 1088806"/>
                <a:gd name="connsiteY19" fmla="*/ 128587 h 192899"/>
                <a:gd name="connsiteX20" fmla="*/ 47625 w 1088806"/>
                <a:gd name="connsiteY20" fmla="*/ 126206 h 192899"/>
                <a:gd name="connsiteX21" fmla="*/ 0 w 1088806"/>
                <a:gd name="connsiteY21" fmla="*/ 128587 h 192899"/>
                <a:gd name="connsiteX0" fmla="*/ 1088806 w 1088806"/>
                <a:gd name="connsiteY0" fmla="*/ 0 h 186195"/>
                <a:gd name="connsiteX1" fmla="*/ 1045368 w 1088806"/>
                <a:gd name="connsiteY1" fmla="*/ 140493 h 186195"/>
                <a:gd name="connsiteX2" fmla="*/ 1035844 w 1088806"/>
                <a:gd name="connsiteY2" fmla="*/ 159543 h 186195"/>
                <a:gd name="connsiteX3" fmla="*/ 1016794 w 1088806"/>
                <a:gd name="connsiteY3" fmla="*/ 171449 h 186195"/>
                <a:gd name="connsiteX4" fmla="*/ 995362 w 1088806"/>
                <a:gd name="connsiteY4" fmla="*/ 183355 h 186195"/>
                <a:gd name="connsiteX5" fmla="*/ 969055 w 1088806"/>
                <a:gd name="connsiteY5" fmla="*/ 183356 h 186195"/>
                <a:gd name="connsiteX6" fmla="*/ 952500 w 1088806"/>
                <a:gd name="connsiteY6" fmla="*/ 185738 h 186195"/>
                <a:gd name="connsiteX7" fmla="*/ 902494 w 1088806"/>
                <a:gd name="connsiteY7" fmla="*/ 185737 h 186195"/>
                <a:gd name="connsiteX8" fmla="*/ 847725 w 1088806"/>
                <a:gd name="connsiteY8" fmla="*/ 180974 h 186195"/>
                <a:gd name="connsiteX9" fmla="*/ 771525 w 1088806"/>
                <a:gd name="connsiteY9" fmla="*/ 169069 h 186195"/>
                <a:gd name="connsiteX10" fmla="*/ 700088 w 1088806"/>
                <a:gd name="connsiteY10" fmla="*/ 161925 h 186195"/>
                <a:gd name="connsiteX11" fmla="*/ 647700 w 1088806"/>
                <a:gd name="connsiteY11" fmla="*/ 157162 h 186195"/>
                <a:gd name="connsiteX12" fmla="*/ 588169 w 1088806"/>
                <a:gd name="connsiteY12" fmla="*/ 152399 h 186195"/>
                <a:gd name="connsiteX13" fmla="*/ 528637 w 1088806"/>
                <a:gd name="connsiteY13" fmla="*/ 147637 h 186195"/>
                <a:gd name="connsiteX14" fmla="*/ 454818 w 1088806"/>
                <a:gd name="connsiteY14" fmla="*/ 140493 h 186195"/>
                <a:gd name="connsiteX15" fmla="*/ 364331 w 1088806"/>
                <a:gd name="connsiteY15" fmla="*/ 135731 h 186195"/>
                <a:gd name="connsiteX16" fmla="*/ 288131 w 1088806"/>
                <a:gd name="connsiteY16" fmla="*/ 133349 h 186195"/>
                <a:gd name="connsiteX17" fmla="*/ 204787 w 1088806"/>
                <a:gd name="connsiteY17" fmla="*/ 130968 h 186195"/>
                <a:gd name="connsiteX18" fmla="*/ 154781 w 1088806"/>
                <a:gd name="connsiteY18" fmla="*/ 128587 h 186195"/>
                <a:gd name="connsiteX19" fmla="*/ 111919 w 1088806"/>
                <a:gd name="connsiteY19" fmla="*/ 128587 h 186195"/>
                <a:gd name="connsiteX20" fmla="*/ 47625 w 1088806"/>
                <a:gd name="connsiteY20" fmla="*/ 126206 h 186195"/>
                <a:gd name="connsiteX21" fmla="*/ 0 w 1088806"/>
                <a:gd name="connsiteY21" fmla="*/ 128587 h 186195"/>
                <a:gd name="connsiteX0" fmla="*/ 1088806 w 1088806"/>
                <a:gd name="connsiteY0" fmla="*/ 0 h 185738"/>
                <a:gd name="connsiteX1" fmla="*/ 1045368 w 1088806"/>
                <a:gd name="connsiteY1" fmla="*/ 140493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83355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1525 w 1088806"/>
                <a:gd name="connsiteY9" fmla="*/ 169069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  <a:gd name="connsiteX0" fmla="*/ 1088806 w 1088806"/>
                <a:gd name="connsiteY0" fmla="*/ 0 h 185738"/>
                <a:gd name="connsiteX1" fmla="*/ 1045368 w 1088806"/>
                <a:gd name="connsiteY1" fmla="*/ 140493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83355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3793 w 1088806"/>
                <a:gd name="connsiteY9" fmla="*/ 171450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  <a:gd name="connsiteX0" fmla="*/ 1088806 w 1088806"/>
                <a:gd name="connsiteY0" fmla="*/ 0 h 185738"/>
                <a:gd name="connsiteX1" fmla="*/ 1045368 w 1088806"/>
                <a:gd name="connsiteY1" fmla="*/ 140493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83355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3793 w 1088806"/>
                <a:gd name="connsiteY9" fmla="*/ 171450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  <a:gd name="connsiteX0" fmla="*/ 1088806 w 1088806"/>
                <a:gd name="connsiteY0" fmla="*/ 0 h 185738"/>
                <a:gd name="connsiteX1" fmla="*/ 1045368 w 1088806"/>
                <a:gd name="connsiteY1" fmla="*/ 140493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78592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3793 w 1088806"/>
                <a:gd name="connsiteY9" fmla="*/ 171450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  <a:gd name="connsiteX0" fmla="*/ 1088806 w 1088806"/>
                <a:gd name="connsiteY0" fmla="*/ 0 h 185738"/>
                <a:gd name="connsiteX1" fmla="*/ 1045368 w 1088806"/>
                <a:gd name="connsiteY1" fmla="*/ 140493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78592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3793 w 1088806"/>
                <a:gd name="connsiteY9" fmla="*/ 171450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  <a:gd name="connsiteX0" fmla="*/ 1088806 w 1088806"/>
                <a:gd name="connsiteY0" fmla="*/ 0 h 185738"/>
                <a:gd name="connsiteX1" fmla="*/ 1065784 w 1088806"/>
                <a:gd name="connsiteY1" fmla="*/ 97631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78592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3793 w 1088806"/>
                <a:gd name="connsiteY9" fmla="*/ 171450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  <a:gd name="connsiteX0" fmla="*/ 1088806 w 1088806"/>
                <a:gd name="connsiteY0" fmla="*/ 0 h 185738"/>
                <a:gd name="connsiteX1" fmla="*/ 1065784 w 1088806"/>
                <a:gd name="connsiteY1" fmla="*/ 97631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78592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3793 w 1088806"/>
                <a:gd name="connsiteY9" fmla="*/ 171450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  <a:gd name="connsiteX0" fmla="*/ 1088806 w 1088806"/>
                <a:gd name="connsiteY0" fmla="*/ 0 h 185738"/>
                <a:gd name="connsiteX1" fmla="*/ 1068053 w 1088806"/>
                <a:gd name="connsiteY1" fmla="*/ 97631 h 185738"/>
                <a:gd name="connsiteX2" fmla="*/ 1035844 w 1088806"/>
                <a:gd name="connsiteY2" fmla="*/ 159543 h 185738"/>
                <a:gd name="connsiteX3" fmla="*/ 1016794 w 1088806"/>
                <a:gd name="connsiteY3" fmla="*/ 171449 h 185738"/>
                <a:gd name="connsiteX4" fmla="*/ 995362 w 1088806"/>
                <a:gd name="connsiteY4" fmla="*/ 178592 h 185738"/>
                <a:gd name="connsiteX5" fmla="*/ 969055 w 1088806"/>
                <a:gd name="connsiteY5" fmla="*/ 183356 h 185738"/>
                <a:gd name="connsiteX6" fmla="*/ 952500 w 1088806"/>
                <a:gd name="connsiteY6" fmla="*/ 185738 h 185738"/>
                <a:gd name="connsiteX7" fmla="*/ 902494 w 1088806"/>
                <a:gd name="connsiteY7" fmla="*/ 183356 h 185738"/>
                <a:gd name="connsiteX8" fmla="*/ 847725 w 1088806"/>
                <a:gd name="connsiteY8" fmla="*/ 180974 h 185738"/>
                <a:gd name="connsiteX9" fmla="*/ 773793 w 1088806"/>
                <a:gd name="connsiteY9" fmla="*/ 171450 h 185738"/>
                <a:gd name="connsiteX10" fmla="*/ 700088 w 1088806"/>
                <a:gd name="connsiteY10" fmla="*/ 161925 h 185738"/>
                <a:gd name="connsiteX11" fmla="*/ 647700 w 1088806"/>
                <a:gd name="connsiteY11" fmla="*/ 157162 h 185738"/>
                <a:gd name="connsiteX12" fmla="*/ 588169 w 1088806"/>
                <a:gd name="connsiteY12" fmla="*/ 152399 h 185738"/>
                <a:gd name="connsiteX13" fmla="*/ 528637 w 1088806"/>
                <a:gd name="connsiteY13" fmla="*/ 147637 h 185738"/>
                <a:gd name="connsiteX14" fmla="*/ 454818 w 1088806"/>
                <a:gd name="connsiteY14" fmla="*/ 140493 h 185738"/>
                <a:gd name="connsiteX15" fmla="*/ 364331 w 1088806"/>
                <a:gd name="connsiteY15" fmla="*/ 135731 h 185738"/>
                <a:gd name="connsiteX16" fmla="*/ 288131 w 1088806"/>
                <a:gd name="connsiteY16" fmla="*/ 133349 h 185738"/>
                <a:gd name="connsiteX17" fmla="*/ 204787 w 1088806"/>
                <a:gd name="connsiteY17" fmla="*/ 130968 h 185738"/>
                <a:gd name="connsiteX18" fmla="*/ 154781 w 1088806"/>
                <a:gd name="connsiteY18" fmla="*/ 128587 h 185738"/>
                <a:gd name="connsiteX19" fmla="*/ 111919 w 1088806"/>
                <a:gd name="connsiteY19" fmla="*/ 128587 h 185738"/>
                <a:gd name="connsiteX20" fmla="*/ 47625 w 1088806"/>
                <a:gd name="connsiteY20" fmla="*/ 126206 h 185738"/>
                <a:gd name="connsiteX21" fmla="*/ 0 w 1088806"/>
                <a:gd name="connsiteY21" fmla="*/ 128587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88806" h="185738">
                  <a:moveTo>
                    <a:pt x="1088806" y="0"/>
                  </a:moveTo>
                  <a:cubicBezTo>
                    <a:pt x="1078865" y="58737"/>
                    <a:pt x="1087069" y="50800"/>
                    <a:pt x="1068053" y="97631"/>
                  </a:cubicBezTo>
                  <a:cubicBezTo>
                    <a:pt x="1065275" y="109140"/>
                    <a:pt x="1044387" y="147240"/>
                    <a:pt x="1035844" y="159543"/>
                  </a:cubicBezTo>
                  <a:cubicBezTo>
                    <a:pt x="1027301" y="171846"/>
                    <a:pt x="1023541" y="168274"/>
                    <a:pt x="1016794" y="171449"/>
                  </a:cubicBezTo>
                  <a:cubicBezTo>
                    <a:pt x="1010047" y="174624"/>
                    <a:pt x="1003318" y="176608"/>
                    <a:pt x="995362" y="178592"/>
                  </a:cubicBezTo>
                  <a:cubicBezTo>
                    <a:pt x="987406" y="180576"/>
                    <a:pt x="976199" y="182165"/>
                    <a:pt x="969055" y="183356"/>
                  </a:cubicBezTo>
                  <a:cubicBezTo>
                    <a:pt x="961911" y="184547"/>
                    <a:pt x="963593" y="185738"/>
                    <a:pt x="952500" y="185738"/>
                  </a:cubicBezTo>
                  <a:cubicBezTo>
                    <a:pt x="941407" y="185738"/>
                    <a:pt x="919956" y="184150"/>
                    <a:pt x="902494" y="183356"/>
                  </a:cubicBezTo>
                  <a:cubicBezTo>
                    <a:pt x="885032" y="182562"/>
                    <a:pt x="869175" y="182958"/>
                    <a:pt x="847725" y="180974"/>
                  </a:cubicBezTo>
                  <a:cubicBezTo>
                    <a:pt x="826275" y="178990"/>
                    <a:pt x="798399" y="174625"/>
                    <a:pt x="773793" y="171450"/>
                  </a:cubicBezTo>
                  <a:lnTo>
                    <a:pt x="700088" y="161925"/>
                  </a:lnTo>
                  <a:cubicBezTo>
                    <a:pt x="679073" y="159544"/>
                    <a:pt x="665163" y="158750"/>
                    <a:pt x="647700" y="157162"/>
                  </a:cubicBezTo>
                  <a:lnTo>
                    <a:pt x="588169" y="152399"/>
                  </a:lnTo>
                  <a:lnTo>
                    <a:pt x="528637" y="147637"/>
                  </a:lnTo>
                  <a:cubicBezTo>
                    <a:pt x="506412" y="145653"/>
                    <a:pt x="484980" y="142080"/>
                    <a:pt x="454818" y="140493"/>
                  </a:cubicBezTo>
                  <a:lnTo>
                    <a:pt x="364331" y="135731"/>
                  </a:lnTo>
                  <a:cubicBezTo>
                    <a:pt x="336550" y="134540"/>
                    <a:pt x="315912" y="134143"/>
                    <a:pt x="288131" y="133349"/>
                  </a:cubicBezTo>
                  <a:lnTo>
                    <a:pt x="204787" y="130968"/>
                  </a:lnTo>
                  <a:cubicBezTo>
                    <a:pt x="182562" y="130174"/>
                    <a:pt x="169068" y="128587"/>
                    <a:pt x="154781" y="128587"/>
                  </a:cubicBezTo>
                  <a:lnTo>
                    <a:pt x="111919" y="128587"/>
                  </a:lnTo>
                  <a:cubicBezTo>
                    <a:pt x="94060" y="128190"/>
                    <a:pt x="63500" y="125412"/>
                    <a:pt x="47625" y="126206"/>
                  </a:cubicBezTo>
                  <a:lnTo>
                    <a:pt x="0" y="128587"/>
                  </a:lnTo>
                </a:path>
              </a:pathLst>
            </a:custGeom>
            <a:no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C405BAC4-390A-4A36-BBA5-60DBF491AAA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789780" y="2151839"/>
              <a:ext cx="0" cy="2881310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C414D452-DDD2-4A45-908D-758FFC71E31F}"/>
                </a:ext>
              </a:extLst>
            </p:cNvPr>
            <p:cNvSpPr/>
            <p:nvPr/>
          </p:nvSpPr>
          <p:spPr>
            <a:xfrm>
              <a:off x="6748716" y="1983799"/>
              <a:ext cx="41539" cy="169069"/>
            </a:xfrm>
            <a:custGeom>
              <a:avLst/>
              <a:gdLst>
                <a:gd name="connsiteX0" fmla="*/ 0 w 40481"/>
                <a:gd name="connsiteY0" fmla="*/ 0 h 169069"/>
                <a:gd name="connsiteX1" fmla="*/ 28575 w 40481"/>
                <a:gd name="connsiteY1" fmla="*/ 73819 h 169069"/>
                <a:gd name="connsiteX2" fmla="*/ 40481 w 40481"/>
                <a:gd name="connsiteY2" fmla="*/ 104775 h 169069"/>
                <a:gd name="connsiteX3" fmla="*/ 40481 w 40481"/>
                <a:gd name="connsiteY3" fmla="*/ 133350 h 169069"/>
                <a:gd name="connsiteX4" fmla="*/ 40481 w 40481"/>
                <a:gd name="connsiteY4" fmla="*/ 169069 h 169069"/>
                <a:gd name="connsiteX0" fmla="*/ 0 w 40481"/>
                <a:gd name="connsiteY0" fmla="*/ 0 h 169069"/>
                <a:gd name="connsiteX1" fmla="*/ 30957 w 40481"/>
                <a:gd name="connsiteY1" fmla="*/ 66675 h 169069"/>
                <a:gd name="connsiteX2" fmla="*/ 40481 w 40481"/>
                <a:gd name="connsiteY2" fmla="*/ 104775 h 169069"/>
                <a:gd name="connsiteX3" fmla="*/ 40481 w 40481"/>
                <a:gd name="connsiteY3" fmla="*/ 133350 h 169069"/>
                <a:gd name="connsiteX4" fmla="*/ 40481 w 40481"/>
                <a:gd name="connsiteY4" fmla="*/ 169069 h 169069"/>
                <a:gd name="connsiteX0" fmla="*/ 0 w 40481"/>
                <a:gd name="connsiteY0" fmla="*/ 0 h 169069"/>
                <a:gd name="connsiteX1" fmla="*/ 30957 w 40481"/>
                <a:gd name="connsiteY1" fmla="*/ 66675 h 169069"/>
                <a:gd name="connsiteX2" fmla="*/ 40481 w 40481"/>
                <a:gd name="connsiteY2" fmla="*/ 104775 h 169069"/>
                <a:gd name="connsiteX3" fmla="*/ 40481 w 40481"/>
                <a:gd name="connsiteY3" fmla="*/ 133350 h 169069"/>
                <a:gd name="connsiteX4" fmla="*/ 40481 w 40481"/>
                <a:gd name="connsiteY4" fmla="*/ 169069 h 169069"/>
                <a:gd name="connsiteX0" fmla="*/ 0 w 40481"/>
                <a:gd name="connsiteY0" fmla="*/ 0 h 169069"/>
                <a:gd name="connsiteX1" fmla="*/ 30957 w 40481"/>
                <a:gd name="connsiteY1" fmla="*/ 66675 h 169069"/>
                <a:gd name="connsiteX2" fmla="*/ 40481 w 40481"/>
                <a:gd name="connsiteY2" fmla="*/ 104775 h 169069"/>
                <a:gd name="connsiteX3" fmla="*/ 40481 w 40481"/>
                <a:gd name="connsiteY3" fmla="*/ 133350 h 169069"/>
                <a:gd name="connsiteX4" fmla="*/ 40481 w 40481"/>
                <a:gd name="connsiteY4" fmla="*/ 169069 h 169069"/>
                <a:gd name="connsiteX0" fmla="*/ 0 w 40481"/>
                <a:gd name="connsiteY0" fmla="*/ 0 h 169069"/>
                <a:gd name="connsiteX1" fmla="*/ 30957 w 40481"/>
                <a:gd name="connsiteY1" fmla="*/ 66675 h 169069"/>
                <a:gd name="connsiteX2" fmla="*/ 40481 w 40481"/>
                <a:gd name="connsiteY2" fmla="*/ 104775 h 169069"/>
                <a:gd name="connsiteX3" fmla="*/ 40481 w 40481"/>
                <a:gd name="connsiteY3" fmla="*/ 133350 h 169069"/>
                <a:gd name="connsiteX4" fmla="*/ 40481 w 40481"/>
                <a:gd name="connsiteY4" fmla="*/ 169069 h 169069"/>
                <a:gd name="connsiteX0" fmla="*/ 0 w 40481"/>
                <a:gd name="connsiteY0" fmla="*/ 0 h 169069"/>
                <a:gd name="connsiteX1" fmla="*/ 30957 w 40481"/>
                <a:gd name="connsiteY1" fmla="*/ 66675 h 169069"/>
                <a:gd name="connsiteX2" fmla="*/ 40481 w 40481"/>
                <a:gd name="connsiteY2" fmla="*/ 104775 h 169069"/>
                <a:gd name="connsiteX3" fmla="*/ 40481 w 40481"/>
                <a:gd name="connsiteY3" fmla="*/ 133350 h 169069"/>
                <a:gd name="connsiteX4" fmla="*/ 40481 w 40481"/>
                <a:gd name="connsiteY4" fmla="*/ 169069 h 169069"/>
                <a:gd name="connsiteX0" fmla="*/ 0 w 40481"/>
                <a:gd name="connsiteY0" fmla="*/ 0 h 169069"/>
                <a:gd name="connsiteX1" fmla="*/ 30957 w 40481"/>
                <a:gd name="connsiteY1" fmla="*/ 66675 h 169069"/>
                <a:gd name="connsiteX2" fmla="*/ 40481 w 40481"/>
                <a:gd name="connsiteY2" fmla="*/ 104775 h 169069"/>
                <a:gd name="connsiteX3" fmla="*/ 40481 w 40481"/>
                <a:gd name="connsiteY3" fmla="*/ 133350 h 169069"/>
                <a:gd name="connsiteX4" fmla="*/ 40481 w 40481"/>
                <a:gd name="connsiteY4" fmla="*/ 169069 h 169069"/>
                <a:gd name="connsiteX0" fmla="*/ 0 w 41539"/>
                <a:gd name="connsiteY0" fmla="*/ 0 h 169069"/>
                <a:gd name="connsiteX1" fmla="*/ 26194 w 41539"/>
                <a:gd name="connsiteY1" fmla="*/ 52388 h 169069"/>
                <a:gd name="connsiteX2" fmla="*/ 40481 w 41539"/>
                <a:gd name="connsiteY2" fmla="*/ 104775 h 169069"/>
                <a:gd name="connsiteX3" fmla="*/ 40481 w 41539"/>
                <a:gd name="connsiteY3" fmla="*/ 133350 h 169069"/>
                <a:gd name="connsiteX4" fmla="*/ 40481 w 41539"/>
                <a:gd name="connsiteY4" fmla="*/ 169069 h 169069"/>
                <a:gd name="connsiteX0" fmla="*/ 0 w 41539"/>
                <a:gd name="connsiteY0" fmla="*/ 0 h 169069"/>
                <a:gd name="connsiteX1" fmla="*/ 26194 w 41539"/>
                <a:gd name="connsiteY1" fmla="*/ 52388 h 169069"/>
                <a:gd name="connsiteX2" fmla="*/ 40481 w 41539"/>
                <a:gd name="connsiteY2" fmla="*/ 97631 h 169069"/>
                <a:gd name="connsiteX3" fmla="*/ 40481 w 41539"/>
                <a:gd name="connsiteY3" fmla="*/ 133350 h 169069"/>
                <a:gd name="connsiteX4" fmla="*/ 40481 w 41539"/>
                <a:gd name="connsiteY4" fmla="*/ 169069 h 169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39" h="169069">
                  <a:moveTo>
                    <a:pt x="0" y="0"/>
                  </a:moveTo>
                  <a:cubicBezTo>
                    <a:pt x="10319" y="22225"/>
                    <a:pt x="19447" y="36116"/>
                    <a:pt x="26194" y="52388"/>
                  </a:cubicBezTo>
                  <a:cubicBezTo>
                    <a:pt x="32941" y="68660"/>
                    <a:pt x="38100" y="84137"/>
                    <a:pt x="40481" y="97631"/>
                  </a:cubicBezTo>
                  <a:cubicBezTo>
                    <a:pt x="42862" y="111125"/>
                    <a:pt x="40481" y="121444"/>
                    <a:pt x="40481" y="133350"/>
                  </a:cubicBezTo>
                  <a:lnTo>
                    <a:pt x="40481" y="169069"/>
                  </a:lnTo>
                </a:path>
              </a:pathLst>
            </a:custGeom>
            <a:no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2B95FC84-CC16-4F71-890E-DCC909A99A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42595" y="1279299"/>
              <a:ext cx="808523" cy="0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3425DDFC-E51F-4A91-B51E-2FDF2ACEE0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42595" y="1771904"/>
              <a:ext cx="766366" cy="0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224C2DA0-8DFD-4079-8926-3A805036DB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27527" y="1322842"/>
              <a:ext cx="766366" cy="0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353098C6-D28D-4543-9053-AC382970E47A}"/>
                </a:ext>
              </a:extLst>
            </p:cNvPr>
            <p:cNvCxnSpPr>
              <a:cxnSpLocks/>
            </p:cNvCxnSpPr>
            <p:nvPr/>
          </p:nvCxnSpPr>
          <p:spPr>
            <a:xfrm>
              <a:off x="4997381" y="915924"/>
              <a:ext cx="1293480" cy="0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4403AC1-2A99-4C46-9A5A-F4016F7E5052}"/>
              </a:ext>
            </a:extLst>
          </p:cNvPr>
          <p:cNvCxnSpPr>
            <a:cxnSpLocks/>
          </p:cNvCxnSpPr>
          <p:nvPr/>
        </p:nvCxnSpPr>
        <p:spPr>
          <a:xfrm flipV="1">
            <a:off x="4900040" y="5599354"/>
            <a:ext cx="6247975" cy="134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C22BCA03-C17F-4F5F-919F-E8E65295CC5A}"/>
              </a:ext>
            </a:extLst>
          </p:cNvPr>
          <p:cNvCxnSpPr>
            <a:cxnSpLocks/>
          </p:cNvCxnSpPr>
          <p:nvPr/>
        </p:nvCxnSpPr>
        <p:spPr>
          <a:xfrm>
            <a:off x="5370495" y="911132"/>
            <a:ext cx="0" cy="429521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F37264A1-5E56-4433-B764-3AD00A7170FF}"/>
              </a:ext>
            </a:extLst>
          </p:cNvPr>
          <p:cNvCxnSpPr>
            <a:cxnSpLocks/>
          </p:cNvCxnSpPr>
          <p:nvPr/>
        </p:nvCxnSpPr>
        <p:spPr>
          <a:xfrm flipV="1">
            <a:off x="9783233" y="1993801"/>
            <a:ext cx="167408" cy="15604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FE25FB29-3C44-41BC-BC51-0DBA5F446F57}"/>
              </a:ext>
            </a:extLst>
          </p:cNvPr>
          <p:cNvSpPr txBox="1"/>
          <p:nvPr/>
        </p:nvSpPr>
        <p:spPr>
          <a:xfrm>
            <a:off x="9908708" y="5326209"/>
            <a:ext cx="328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1600" i="1" baseline="-25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5450E8A8-51E1-4C1B-BCA1-9460515E1B62}"/>
              </a:ext>
            </a:extLst>
          </p:cNvPr>
          <p:cNvSpPr txBox="1"/>
          <p:nvPr/>
        </p:nvSpPr>
        <p:spPr>
          <a:xfrm>
            <a:off x="10536083" y="4360465"/>
            <a:ext cx="2535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64DA26DE-D299-4E99-A449-5AB791A6794F}"/>
              </a:ext>
            </a:extLst>
          </p:cNvPr>
          <p:cNvCxnSpPr>
            <a:cxnSpLocks/>
          </p:cNvCxnSpPr>
          <p:nvPr/>
        </p:nvCxnSpPr>
        <p:spPr>
          <a:xfrm flipV="1">
            <a:off x="9558992" y="668216"/>
            <a:ext cx="0" cy="197826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8A0BCD27-89B7-4E64-81F0-1E5B1FA61455}"/>
              </a:ext>
            </a:extLst>
          </p:cNvPr>
          <p:cNvCxnSpPr>
            <a:cxnSpLocks/>
          </p:cNvCxnSpPr>
          <p:nvPr/>
        </p:nvCxnSpPr>
        <p:spPr>
          <a:xfrm flipV="1">
            <a:off x="9758841" y="468716"/>
            <a:ext cx="0" cy="79560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CE203B9-05CA-463E-A255-A689BCD5C227}"/>
              </a:ext>
            </a:extLst>
          </p:cNvPr>
          <p:cNvCxnSpPr>
            <a:cxnSpLocks/>
          </p:cNvCxnSpPr>
          <p:nvPr/>
        </p:nvCxnSpPr>
        <p:spPr>
          <a:xfrm flipH="1" flipV="1">
            <a:off x="9901027" y="242551"/>
            <a:ext cx="12668" cy="704304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579EFC2A-FC95-412A-AF7C-5539187E4E0C}"/>
              </a:ext>
            </a:extLst>
          </p:cNvPr>
          <p:cNvCxnSpPr>
            <a:cxnSpLocks/>
          </p:cNvCxnSpPr>
          <p:nvPr/>
        </p:nvCxnSpPr>
        <p:spPr>
          <a:xfrm>
            <a:off x="8913060" y="299439"/>
            <a:ext cx="97387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706C7BE4-8A1E-4C2C-ACCD-6C703DDA808C}"/>
              </a:ext>
            </a:extLst>
          </p:cNvPr>
          <p:cNvSpPr txBox="1"/>
          <p:nvPr/>
        </p:nvSpPr>
        <p:spPr>
          <a:xfrm>
            <a:off x="8509978" y="130162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6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3BB9E6AD-DD70-44E3-B210-69000194D81E}"/>
              </a:ext>
            </a:extLst>
          </p:cNvPr>
          <p:cNvCxnSpPr>
            <a:cxnSpLocks/>
          </p:cNvCxnSpPr>
          <p:nvPr/>
        </p:nvCxnSpPr>
        <p:spPr>
          <a:xfrm>
            <a:off x="8952624" y="537601"/>
            <a:ext cx="788417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86D833A5-D3DF-4BBF-836F-72FEDA4A7062}"/>
              </a:ext>
            </a:extLst>
          </p:cNvPr>
          <p:cNvSpPr txBox="1"/>
          <p:nvPr/>
        </p:nvSpPr>
        <p:spPr>
          <a:xfrm>
            <a:off x="8509978" y="368324"/>
            <a:ext cx="373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600" i="1" baseline="-25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EF8E7F64-CC41-485D-A627-5A3AFFDECDF7}"/>
              </a:ext>
            </a:extLst>
          </p:cNvPr>
          <p:cNvCxnSpPr>
            <a:cxnSpLocks/>
          </p:cNvCxnSpPr>
          <p:nvPr/>
        </p:nvCxnSpPr>
        <p:spPr>
          <a:xfrm flipV="1">
            <a:off x="8952624" y="775763"/>
            <a:ext cx="584444" cy="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BE7DD5FB-A8A9-4EE0-931A-E34799601929}"/>
              </a:ext>
            </a:extLst>
          </p:cNvPr>
          <p:cNvSpPr txBox="1"/>
          <p:nvPr/>
        </p:nvSpPr>
        <p:spPr>
          <a:xfrm>
            <a:off x="8509978" y="606486"/>
            <a:ext cx="373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600" i="1" baseline="-25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B12BCA79-A241-4D78-BB0E-5E0DE2201C5D}"/>
              </a:ext>
            </a:extLst>
          </p:cNvPr>
          <p:cNvCxnSpPr>
            <a:cxnSpLocks/>
          </p:cNvCxnSpPr>
          <p:nvPr/>
        </p:nvCxnSpPr>
        <p:spPr>
          <a:xfrm>
            <a:off x="9609361" y="911132"/>
            <a:ext cx="1538654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D75E2A5D-B368-4521-BE1F-183839B78CFE}"/>
              </a:ext>
            </a:extLst>
          </p:cNvPr>
          <p:cNvCxnSpPr>
            <a:cxnSpLocks/>
          </p:cNvCxnSpPr>
          <p:nvPr/>
        </p:nvCxnSpPr>
        <p:spPr>
          <a:xfrm>
            <a:off x="11038702" y="918991"/>
            <a:ext cx="0" cy="122971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87F8BCA6-0C09-46D9-8E35-F6C7F2752C07}"/>
              </a:ext>
            </a:extLst>
          </p:cNvPr>
          <p:cNvSpPr txBox="1"/>
          <p:nvPr/>
        </p:nvSpPr>
        <p:spPr>
          <a:xfrm>
            <a:off x="11084188" y="1295443"/>
            <a:ext cx="373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600" i="1" baseline="-25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3FBD0C09-AC81-4859-9203-6A17360FD1F5}"/>
              </a:ext>
            </a:extLst>
          </p:cNvPr>
          <p:cNvCxnSpPr/>
          <p:nvPr/>
        </p:nvCxnSpPr>
        <p:spPr>
          <a:xfrm flipV="1">
            <a:off x="3439679" y="806340"/>
            <a:ext cx="0" cy="797815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5765E7F8-D52F-4E89-9626-301A1862C678}"/>
              </a:ext>
            </a:extLst>
          </p:cNvPr>
          <p:cNvSpPr/>
          <p:nvPr/>
        </p:nvSpPr>
        <p:spPr>
          <a:xfrm>
            <a:off x="3628451" y="1587783"/>
            <a:ext cx="314928" cy="236855"/>
          </a:xfrm>
          <a:custGeom>
            <a:avLst/>
            <a:gdLst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44003" h="710469">
                <a:moveTo>
                  <a:pt x="0" y="0"/>
                </a:moveTo>
                <a:lnTo>
                  <a:pt x="36182" y="55917"/>
                </a:lnTo>
                <a:lnTo>
                  <a:pt x="82231" y="82230"/>
                </a:lnTo>
                <a:cubicBezTo>
                  <a:pt x="112382" y="92097"/>
                  <a:pt x="172136" y="101965"/>
                  <a:pt x="217088" y="115122"/>
                </a:cubicBezTo>
                <a:cubicBezTo>
                  <a:pt x="262041" y="128279"/>
                  <a:pt x="311927" y="145273"/>
                  <a:pt x="351946" y="161171"/>
                </a:cubicBezTo>
                <a:cubicBezTo>
                  <a:pt x="391965" y="177069"/>
                  <a:pt x="423211" y="190775"/>
                  <a:pt x="457200" y="210510"/>
                </a:cubicBezTo>
                <a:lnTo>
                  <a:pt x="559166" y="269715"/>
                </a:lnTo>
                <a:cubicBezTo>
                  <a:pt x="590414" y="290547"/>
                  <a:pt x="619468" y="315764"/>
                  <a:pt x="644685" y="335499"/>
                </a:cubicBezTo>
                <a:lnTo>
                  <a:pt x="720337" y="394705"/>
                </a:lnTo>
                <a:cubicBezTo>
                  <a:pt x="749940" y="424308"/>
                  <a:pt x="803664" y="486803"/>
                  <a:pt x="822303" y="513117"/>
                </a:cubicBezTo>
                <a:lnTo>
                  <a:pt x="878219" y="592058"/>
                </a:lnTo>
                <a:cubicBezTo>
                  <a:pt x="895213" y="616727"/>
                  <a:pt x="917690" y="644685"/>
                  <a:pt x="924268" y="661131"/>
                </a:cubicBezTo>
                <a:lnTo>
                  <a:pt x="944003" y="710469"/>
                </a:lnTo>
              </a:path>
            </a:pathLst>
          </a:cu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55310F00-8C73-45BC-AEC0-D940908BDA31}"/>
              </a:ext>
            </a:extLst>
          </p:cNvPr>
          <p:cNvSpPr/>
          <p:nvPr/>
        </p:nvSpPr>
        <p:spPr>
          <a:xfrm>
            <a:off x="3439679" y="1604155"/>
            <a:ext cx="381060" cy="236855"/>
          </a:xfrm>
          <a:custGeom>
            <a:avLst/>
            <a:gdLst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105255 w 1144645"/>
              <a:gd name="connsiteY4" fmla="*/ 223666 h 713758"/>
              <a:gd name="connsiteX5" fmla="*/ 141436 w 1144645"/>
              <a:gd name="connsiteY5" fmla="*/ 263137 h 713758"/>
              <a:gd name="connsiteX6" fmla="*/ 174328 w 1144645"/>
              <a:gd name="connsiteY6" fmla="*/ 289450 h 713758"/>
              <a:gd name="connsiteX7" fmla="*/ 217088 w 1144645"/>
              <a:gd name="connsiteY7" fmla="*/ 312475 h 713758"/>
              <a:gd name="connsiteX8" fmla="*/ 266426 w 1144645"/>
              <a:gd name="connsiteY8" fmla="*/ 335499 h 713758"/>
              <a:gd name="connsiteX9" fmla="*/ 322343 w 1144645"/>
              <a:gd name="connsiteY9" fmla="*/ 358524 h 713758"/>
              <a:gd name="connsiteX10" fmla="*/ 381549 w 1144645"/>
              <a:gd name="connsiteY10" fmla="*/ 374970 h 713758"/>
              <a:gd name="connsiteX11" fmla="*/ 460490 w 1144645"/>
              <a:gd name="connsiteY11" fmla="*/ 381548 h 713758"/>
              <a:gd name="connsiteX12" fmla="*/ 562455 w 1144645"/>
              <a:gd name="connsiteY12" fmla="*/ 397994 h 713758"/>
              <a:gd name="connsiteX13" fmla="*/ 641396 w 1144645"/>
              <a:gd name="connsiteY13" fmla="*/ 414440 h 713758"/>
              <a:gd name="connsiteX14" fmla="*/ 723626 w 1144645"/>
              <a:gd name="connsiteY14" fmla="*/ 437465 h 713758"/>
              <a:gd name="connsiteX15" fmla="*/ 795989 w 1144645"/>
              <a:gd name="connsiteY15" fmla="*/ 460489 h 713758"/>
              <a:gd name="connsiteX16" fmla="*/ 851905 w 1144645"/>
              <a:gd name="connsiteY16" fmla="*/ 483514 h 713758"/>
              <a:gd name="connsiteX17" fmla="*/ 920979 w 1144645"/>
              <a:gd name="connsiteY17" fmla="*/ 519695 h 713758"/>
              <a:gd name="connsiteX18" fmla="*/ 983474 w 1144645"/>
              <a:gd name="connsiteY18" fmla="*/ 555876 h 713758"/>
              <a:gd name="connsiteX19" fmla="*/ 1039390 w 1144645"/>
              <a:gd name="connsiteY19" fmla="*/ 595347 h 713758"/>
              <a:gd name="connsiteX20" fmla="*/ 1085439 w 1144645"/>
              <a:gd name="connsiteY20" fmla="*/ 638107 h 713758"/>
              <a:gd name="connsiteX21" fmla="*/ 1111753 w 1144645"/>
              <a:gd name="connsiteY21" fmla="*/ 667709 h 713758"/>
              <a:gd name="connsiteX22" fmla="*/ 1131488 w 1144645"/>
              <a:gd name="connsiteY22" fmla="*/ 694023 h 713758"/>
              <a:gd name="connsiteX23" fmla="*/ 1144645 w 1144645"/>
              <a:gd name="connsiteY23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8483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8483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407862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44645" h="713758">
                <a:moveTo>
                  <a:pt x="0" y="0"/>
                </a:moveTo>
                <a:cubicBezTo>
                  <a:pt x="7675" y="26314"/>
                  <a:pt x="13705" y="53175"/>
                  <a:pt x="23025" y="78941"/>
                </a:cubicBezTo>
                <a:cubicBezTo>
                  <a:pt x="32345" y="104707"/>
                  <a:pt x="42212" y="130472"/>
                  <a:pt x="55917" y="154593"/>
                </a:cubicBezTo>
                <a:lnTo>
                  <a:pt x="105255" y="223666"/>
                </a:lnTo>
                <a:cubicBezTo>
                  <a:pt x="119508" y="241757"/>
                  <a:pt x="130472" y="254366"/>
                  <a:pt x="141436" y="263137"/>
                </a:cubicBezTo>
                <a:lnTo>
                  <a:pt x="174328" y="289450"/>
                </a:lnTo>
                <a:cubicBezTo>
                  <a:pt x="186937" y="297673"/>
                  <a:pt x="200642" y="304800"/>
                  <a:pt x="217088" y="312475"/>
                </a:cubicBezTo>
                <a:lnTo>
                  <a:pt x="266426" y="335499"/>
                </a:lnTo>
                <a:cubicBezTo>
                  <a:pt x="283968" y="343174"/>
                  <a:pt x="302608" y="353042"/>
                  <a:pt x="322343" y="358524"/>
                </a:cubicBezTo>
                <a:cubicBezTo>
                  <a:pt x="342078" y="364006"/>
                  <a:pt x="359073" y="369488"/>
                  <a:pt x="381549" y="374970"/>
                </a:cubicBezTo>
                <a:cubicBezTo>
                  <a:pt x="404025" y="380452"/>
                  <a:pt x="427050" y="385935"/>
                  <a:pt x="457201" y="391417"/>
                </a:cubicBezTo>
                <a:cubicBezTo>
                  <a:pt x="487352" y="396899"/>
                  <a:pt x="527370" y="402380"/>
                  <a:pt x="562455" y="407862"/>
                </a:cubicBezTo>
                <a:cubicBezTo>
                  <a:pt x="593154" y="411699"/>
                  <a:pt x="614534" y="409506"/>
                  <a:pt x="641396" y="414440"/>
                </a:cubicBezTo>
                <a:cubicBezTo>
                  <a:pt x="668258" y="419374"/>
                  <a:pt x="696216" y="429790"/>
                  <a:pt x="723626" y="437465"/>
                </a:cubicBezTo>
                <a:lnTo>
                  <a:pt x="795989" y="460489"/>
                </a:lnTo>
                <a:lnTo>
                  <a:pt x="851905" y="483514"/>
                </a:lnTo>
                <a:lnTo>
                  <a:pt x="920979" y="519695"/>
                </a:lnTo>
                <a:lnTo>
                  <a:pt x="983474" y="555876"/>
                </a:lnTo>
                <a:lnTo>
                  <a:pt x="1039390" y="595347"/>
                </a:lnTo>
                <a:lnTo>
                  <a:pt x="1085439" y="638107"/>
                </a:lnTo>
                <a:lnTo>
                  <a:pt x="1111753" y="667709"/>
                </a:lnTo>
                <a:lnTo>
                  <a:pt x="1131488" y="694023"/>
                </a:lnTo>
                <a:lnTo>
                  <a:pt x="1144645" y="713758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17B46AC6-9E60-4B1F-A5C7-501A6C7F2867}"/>
              </a:ext>
            </a:extLst>
          </p:cNvPr>
          <p:cNvCxnSpPr>
            <a:cxnSpLocks/>
            <a:stCxn id="153" idx="5"/>
          </p:cNvCxnSpPr>
          <p:nvPr/>
        </p:nvCxnSpPr>
        <p:spPr>
          <a:xfrm flipV="1">
            <a:off x="3792636" y="817818"/>
            <a:ext cx="0" cy="251132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013DD3D4-6E5E-41FF-81A8-54A8052D43D1}"/>
              </a:ext>
            </a:extLst>
          </p:cNvPr>
          <p:cNvCxnSpPr>
            <a:cxnSpLocks/>
          </p:cNvCxnSpPr>
          <p:nvPr/>
        </p:nvCxnSpPr>
        <p:spPr>
          <a:xfrm flipV="1">
            <a:off x="3629114" y="1154065"/>
            <a:ext cx="0" cy="434809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52E4BD83-9C53-4469-8E6D-01586E29077E}"/>
              </a:ext>
            </a:extLst>
          </p:cNvPr>
          <p:cNvCxnSpPr>
            <a:cxnSpLocks/>
          </p:cNvCxnSpPr>
          <p:nvPr/>
        </p:nvCxnSpPr>
        <p:spPr>
          <a:xfrm flipH="1" flipV="1">
            <a:off x="3488302" y="761147"/>
            <a:ext cx="263361" cy="17355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C1764C33-AACD-415D-A90D-8EB58E6DFD46}"/>
              </a:ext>
            </a:extLst>
          </p:cNvPr>
          <p:cNvCxnSpPr>
            <a:cxnSpLocks/>
          </p:cNvCxnSpPr>
          <p:nvPr/>
        </p:nvCxnSpPr>
        <p:spPr>
          <a:xfrm flipV="1">
            <a:off x="3439679" y="761147"/>
            <a:ext cx="48623" cy="45193"/>
          </a:xfrm>
          <a:prstGeom prst="line">
            <a:avLst/>
          </a:prstGeom>
          <a:ln w="19050" cap="sq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A693620D-90C9-4D15-BC3F-5C10329CDDAB}"/>
              </a:ext>
            </a:extLst>
          </p:cNvPr>
          <p:cNvCxnSpPr>
            <a:cxnSpLocks/>
          </p:cNvCxnSpPr>
          <p:nvPr/>
        </p:nvCxnSpPr>
        <p:spPr>
          <a:xfrm flipH="1" flipV="1">
            <a:off x="3751663" y="778502"/>
            <a:ext cx="38872" cy="39316"/>
          </a:xfrm>
          <a:prstGeom prst="line">
            <a:avLst/>
          </a:prstGeom>
          <a:ln w="19050" cap="sq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A19E66AB-4549-4BD9-9662-68CCB4F24969}"/>
              </a:ext>
            </a:extLst>
          </p:cNvPr>
          <p:cNvSpPr/>
          <p:nvPr/>
        </p:nvSpPr>
        <p:spPr>
          <a:xfrm>
            <a:off x="3629338" y="1122801"/>
            <a:ext cx="49700" cy="32732"/>
          </a:xfrm>
          <a:custGeom>
            <a:avLst/>
            <a:gdLst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1979 w 149290"/>
              <a:gd name="connsiteY2" fmla="*/ 21327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1979 w 149290"/>
              <a:gd name="connsiteY2" fmla="*/ 21327 h 98638"/>
              <a:gd name="connsiteX3" fmla="*/ 106636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1979 w 149290"/>
              <a:gd name="connsiteY2" fmla="*/ 21327 h 98638"/>
              <a:gd name="connsiteX3" fmla="*/ 106636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47986 w 149290"/>
              <a:gd name="connsiteY2" fmla="*/ 37323 h 98638"/>
              <a:gd name="connsiteX3" fmla="*/ 71979 w 149290"/>
              <a:gd name="connsiteY3" fmla="*/ 21327 h 98638"/>
              <a:gd name="connsiteX4" fmla="*/ 106636 w 149290"/>
              <a:gd name="connsiteY4" fmla="*/ 7998 h 98638"/>
              <a:gd name="connsiteX5" fmla="*/ 149290 w 149290"/>
              <a:gd name="connsiteY5" fmla="*/ 0 h 9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290" h="98638">
                <a:moveTo>
                  <a:pt x="0" y="98638"/>
                </a:moveTo>
                <a:cubicBezTo>
                  <a:pt x="15995" y="78200"/>
                  <a:pt x="35990" y="50208"/>
                  <a:pt x="47986" y="37323"/>
                </a:cubicBezTo>
                <a:lnTo>
                  <a:pt x="47986" y="37323"/>
                </a:lnTo>
                <a:cubicBezTo>
                  <a:pt x="51985" y="34657"/>
                  <a:pt x="62204" y="26214"/>
                  <a:pt x="71979" y="21327"/>
                </a:cubicBezTo>
                <a:cubicBezTo>
                  <a:pt x="81754" y="16440"/>
                  <a:pt x="93751" y="11553"/>
                  <a:pt x="106636" y="7998"/>
                </a:cubicBezTo>
                <a:cubicBezTo>
                  <a:pt x="119521" y="4444"/>
                  <a:pt x="132406" y="2666"/>
                  <a:pt x="149290" y="0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6737816B-A34A-48DF-A6A1-17126C79FE1C}"/>
              </a:ext>
            </a:extLst>
          </p:cNvPr>
          <p:cNvCxnSpPr>
            <a:cxnSpLocks/>
            <a:stCxn id="151" idx="4"/>
            <a:endCxn id="153" idx="0"/>
          </p:cNvCxnSpPr>
          <p:nvPr/>
        </p:nvCxnSpPr>
        <p:spPr>
          <a:xfrm flipV="1">
            <a:off x="3664838" y="1109531"/>
            <a:ext cx="101042" cy="15924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6E1760B6-CC4A-4EF6-A311-001B27A9CABC}"/>
              </a:ext>
            </a:extLst>
          </p:cNvPr>
          <p:cNvSpPr/>
          <p:nvPr/>
        </p:nvSpPr>
        <p:spPr>
          <a:xfrm>
            <a:off x="3765879" y="1066183"/>
            <a:ext cx="26757" cy="43348"/>
          </a:xfrm>
          <a:custGeom>
            <a:avLst/>
            <a:gdLst>
              <a:gd name="connsiteX0" fmla="*/ 0 w 77310"/>
              <a:gd name="connsiteY0" fmla="*/ 125296 h 125296"/>
              <a:gd name="connsiteX1" fmla="*/ 53317 w 77310"/>
              <a:gd name="connsiteY1" fmla="*/ 90640 h 125296"/>
              <a:gd name="connsiteX2" fmla="*/ 69313 w 77310"/>
              <a:gd name="connsiteY2" fmla="*/ 69313 h 125296"/>
              <a:gd name="connsiteX3" fmla="*/ 71979 w 77310"/>
              <a:gd name="connsiteY3" fmla="*/ 53317 h 125296"/>
              <a:gd name="connsiteX4" fmla="*/ 77310 w 77310"/>
              <a:gd name="connsiteY4" fmla="*/ 29324 h 125296"/>
              <a:gd name="connsiteX5" fmla="*/ 77310 w 77310"/>
              <a:gd name="connsiteY5" fmla="*/ 7997 h 125296"/>
              <a:gd name="connsiteX6" fmla="*/ 77310 w 77310"/>
              <a:gd name="connsiteY6" fmla="*/ 0 h 12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310" h="125296">
                <a:moveTo>
                  <a:pt x="0" y="125296"/>
                </a:moveTo>
                <a:lnTo>
                  <a:pt x="53317" y="90640"/>
                </a:lnTo>
                <a:lnTo>
                  <a:pt x="69313" y="69313"/>
                </a:lnTo>
                <a:lnTo>
                  <a:pt x="71979" y="53317"/>
                </a:lnTo>
                <a:lnTo>
                  <a:pt x="77310" y="29324"/>
                </a:lnTo>
                <a:lnTo>
                  <a:pt x="77310" y="7997"/>
                </a:lnTo>
                <a:lnTo>
                  <a:pt x="77310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3F6E7367-A65E-419B-A5DE-AC00C2BE575C}"/>
              </a:ext>
            </a:extLst>
          </p:cNvPr>
          <p:cNvCxnSpPr>
            <a:cxnSpLocks/>
          </p:cNvCxnSpPr>
          <p:nvPr/>
        </p:nvCxnSpPr>
        <p:spPr>
          <a:xfrm>
            <a:off x="2841562" y="809871"/>
            <a:ext cx="596371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65A37D01-F6FD-40BC-BD53-209DCC44F99A}"/>
              </a:ext>
            </a:extLst>
          </p:cNvPr>
          <p:cNvSpPr/>
          <p:nvPr/>
        </p:nvSpPr>
        <p:spPr>
          <a:xfrm>
            <a:off x="3942359" y="1824387"/>
            <a:ext cx="41539" cy="169069"/>
          </a:xfrm>
          <a:custGeom>
            <a:avLst/>
            <a:gdLst>
              <a:gd name="connsiteX0" fmla="*/ 0 w 40481"/>
              <a:gd name="connsiteY0" fmla="*/ 0 h 169069"/>
              <a:gd name="connsiteX1" fmla="*/ 28575 w 40481"/>
              <a:gd name="connsiteY1" fmla="*/ 73819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104775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97631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39" h="169069">
                <a:moveTo>
                  <a:pt x="0" y="0"/>
                </a:moveTo>
                <a:cubicBezTo>
                  <a:pt x="10319" y="22225"/>
                  <a:pt x="19447" y="36116"/>
                  <a:pt x="26194" y="52388"/>
                </a:cubicBezTo>
                <a:cubicBezTo>
                  <a:pt x="32941" y="68660"/>
                  <a:pt x="38100" y="84137"/>
                  <a:pt x="40481" y="97631"/>
                </a:cubicBezTo>
                <a:cubicBezTo>
                  <a:pt x="42862" y="111125"/>
                  <a:pt x="40481" y="121444"/>
                  <a:pt x="40481" y="133350"/>
                </a:cubicBezTo>
                <a:lnTo>
                  <a:pt x="40481" y="169069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30FF3AB7-44EA-41A2-9C03-AC204C649AAA}"/>
              </a:ext>
            </a:extLst>
          </p:cNvPr>
          <p:cNvSpPr/>
          <p:nvPr/>
        </p:nvSpPr>
        <p:spPr>
          <a:xfrm>
            <a:off x="3819240" y="1837538"/>
            <a:ext cx="69457" cy="171450"/>
          </a:xfrm>
          <a:custGeom>
            <a:avLst/>
            <a:gdLst>
              <a:gd name="connsiteX0" fmla="*/ 0 w 40481"/>
              <a:gd name="connsiteY0" fmla="*/ 0 h 169069"/>
              <a:gd name="connsiteX1" fmla="*/ 28575 w 40481"/>
              <a:gd name="connsiteY1" fmla="*/ 73819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104775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97631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45244 h 169069"/>
              <a:gd name="connsiteX2" fmla="*/ 40481 w 41539"/>
              <a:gd name="connsiteY2" fmla="*/ 97631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71450"/>
              <a:gd name="connsiteX1" fmla="*/ 26194 w 41539"/>
              <a:gd name="connsiteY1" fmla="*/ 47625 h 171450"/>
              <a:gd name="connsiteX2" fmla="*/ 40481 w 41539"/>
              <a:gd name="connsiteY2" fmla="*/ 100012 h 171450"/>
              <a:gd name="connsiteX3" fmla="*/ 40481 w 41539"/>
              <a:gd name="connsiteY3" fmla="*/ 135731 h 171450"/>
              <a:gd name="connsiteX4" fmla="*/ 40481 w 41539"/>
              <a:gd name="connsiteY4" fmla="*/ 171450 h 171450"/>
              <a:gd name="connsiteX0" fmla="*/ 0 w 40791"/>
              <a:gd name="connsiteY0" fmla="*/ 0 h 171450"/>
              <a:gd name="connsiteX1" fmla="*/ 26194 w 40791"/>
              <a:gd name="connsiteY1" fmla="*/ 47625 h 171450"/>
              <a:gd name="connsiteX2" fmla="*/ 36285 w 40791"/>
              <a:gd name="connsiteY2" fmla="*/ 97631 h 171450"/>
              <a:gd name="connsiteX3" fmla="*/ 40481 w 40791"/>
              <a:gd name="connsiteY3" fmla="*/ 135731 h 171450"/>
              <a:gd name="connsiteX4" fmla="*/ 40481 w 40791"/>
              <a:gd name="connsiteY4" fmla="*/ 171450 h 171450"/>
              <a:gd name="connsiteX0" fmla="*/ 0 w 40791"/>
              <a:gd name="connsiteY0" fmla="*/ 0 h 171450"/>
              <a:gd name="connsiteX1" fmla="*/ 14969 w 40791"/>
              <a:gd name="connsiteY1" fmla="*/ 26299 h 171450"/>
              <a:gd name="connsiteX2" fmla="*/ 26194 w 40791"/>
              <a:gd name="connsiteY2" fmla="*/ 47625 h 171450"/>
              <a:gd name="connsiteX3" fmla="*/ 36285 w 40791"/>
              <a:gd name="connsiteY3" fmla="*/ 97631 h 171450"/>
              <a:gd name="connsiteX4" fmla="*/ 40481 w 40791"/>
              <a:gd name="connsiteY4" fmla="*/ 135731 h 171450"/>
              <a:gd name="connsiteX5" fmla="*/ 40481 w 40791"/>
              <a:gd name="connsiteY5" fmla="*/ 171450 h 171450"/>
              <a:gd name="connsiteX0" fmla="*/ 0 w 40791"/>
              <a:gd name="connsiteY0" fmla="*/ 0 h 171450"/>
              <a:gd name="connsiteX1" fmla="*/ 14969 w 40791"/>
              <a:gd name="connsiteY1" fmla="*/ 26299 h 171450"/>
              <a:gd name="connsiteX2" fmla="*/ 26194 w 40791"/>
              <a:gd name="connsiteY2" fmla="*/ 47625 h 171450"/>
              <a:gd name="connsiteX3" fmla="*/ 36285 w 40791"/>
              <a:gd name="connsiteY3" fmla="*/ 97631 h 171450"/>
              <a:gd name="connsiteX4" fmla="*/ 40481 w 40791"/>
              <a:gd name="connsiteY4" fmla="*/ 135731 h 171450"/>
              <a:gd name="connsiteX5" fmla="*/ 40481 w 40791"/>
              <a:gd name="connsiteY5" fmla="*/ 171450 h 171450"/>
              <a:gd name="connsiteX0" fmla="*/ 0 w 40791"/>
              <a:gd name="connsiteY0" fmla="*/ 0 h 171450"/>
              <a:gd name="connsiteX1" fmla="*/ 14969 w 40791"/>
              <a:gd name="connsiteY1" fmla="*/ 26299 h 171450"/>
              <a:gd name="connsiteX2" fmla="*/ 27592 w 40791"/>
              <a:gd name="connsiteY2" fmla="*/ 57150 h 171450"/>
              <a:gd name="connsiteX3" fmla="*/ 36285 w 40791"/>
              <a:gd name="connsiteY3" fmla="*/ 97631 h 171450"/>
              <a:gd name="connsiteX4" fmla="*/ 40481 w 40791"/>
              <a:gd name="connsiteY4" fmla="*/ 135731 h 171450"/>
              <a:gd name="connsiteX5" fmla="*/ 40481 w 40791"/>
              <a:gd name="connsiteY5" fmla="*/ 17145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91" h="171450">
                <a:moveTo>
                  <a:pt x="0" y="0"/>
                </a:moveTo>
                <a:cubicBezTo>
                  <a:pt x="2495" y="4383"/>
                  <a:pt x="10370" y="16774"/>
                  <a:pt x="14969" y="26299"/>
                </a:cubicBezTo>
                <a:cubicBezTo>
                  <a:pt x="19568" y="35824"/>
                  <a:pt x="24039" y="45261"/>
                  <a:pt x="27592" y="57150"/>
                </a:cubicBezTo>
                <a:cubicBezTo>
                  <a:pt x="31145" y="69039"/>
                  <a:pt x="34137" y="84534"/>
                  <a:pt x="36285" y="97631"/>
                </a:cubicBezTo>
                <a:cubicBezTo>
                  <a:pt x="38433" y="110728"/>
                  <a:pt x="39782" y="123428"/>
                  <a:pt x="40481" y="135731"/>
                </a:cubicBezTo>
                <a:cubicBezTo>
                  <a:pt x="41180" y="148034"/>
                  <a:pt x="40481" y="159544"/>
                  <a:pt x="40481" y="171450"/>
                </a:cubicBez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408B431-F1F7-4228-BED0-4AA9B1A5340F}"/>
              </a:ext>
            </a:extLst>
          </p:cNvPr>
          <p:cNvGrpSpPr/>
          <p:nvPr/>
        </p:nvGrpSpPr>
        <p:grpSpPr>
          <a:xfrm>
            <a:off x="3889755" y="1992427"/>
            <a:ext cx="94143" cy="2881310"/>
            <a:chOff x="3889755" y="1992427"/>
            <a:chExt cx="94143" cy="2881310"/>
          </a:xfrm>
        </p:grpSpPr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8E9C6BB-341E-46B5-BAB5-3DE2144B10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83898" y="1992427"/>
              <a:ext cx="0" cy="2881310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E6CC2397-D66A-439E-B2E5-D0FA79FC7C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89755" y="1992427"/>
              <a:ext cx="0" cy="2881310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Freeform: Shape 164">
            <a:extLst>
              <a:ext uri="{FF2B5EF4-FFF2-40B4-BE49-F238E27FC236}">
                <a16:creationId xmlns:a16="http://schemas.microsoft.com/office/drawing/2014/main" id="{6B7A9490-19C6-4344-864A-DADF73E4E0EE}"/>
              </a:ext>
            </a:extLst>
          </p:cNvPr>
          <p:cNvSpPr/>
          <p:nvPr/>
        </p:nvSpPr>
        <p:spPr>
          <a:xfrm>
            <a:off x="2837459" y="4868975"/>
            <a:ext cx="1052512" cy="102394"/>
          </a:xfrm>
          <a:custGeom>
            <a:avLst/>
            <a:gdLst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3819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5368 w 1052512"/>
              <a:gd name="connsiteY1" fmla="*/ 50006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52512" h="102394">
                <a:moveTo>
                  <a:pt x="1052512" y="0"/>
                </a:moveTo>
                <a:lnTo>
                  <a:pt x="1045368" y="50006"/>
                </a:lnTo>
                <a:cubicBezTo>
                  <a:pt x="1042590" y="61515"/>
                  <a:pt x="1040606" y="63897"/>
                  <a:pt x="1035844" y="69056"/>
                </a:cubicBezTo>
                <a:cubicBezTo>
                  <a:pt x="1031082" y="74215"/>
                  <a:pt x="1023938" y="76993"/>
                  <a:pt x="1016794" y="80962"/>
                </a:cubicBezTo>
                <a:lnTo>
                  <a:pt x="995362" y="92868"/>
                </a:lnTo>
                <a:cubicBezTo>
                  <a:pt x="987028" y="96440"/>
                  <a:pt x="971549" y="102394"/>
                  <a:pt x="966787" y="102394"/>
                </a:cubicBezTo>
                <a:lnTo>
                  <a:pt x="952500" y="102394"/>
                </a:lnTo>
                <a:cubicBezTo>
                  <a:pt x="941785" y="101203"/>
                  <a:pt x="920750" y="96838"/>
                  <a:pt x="902494" y="95250"/>
                </a:cubicBezTo>
                <a:lnTo>
                  <a:pt x="847725" y="90487"/>
                </a:lnTo>
                <a:cubicBezTo>
                  <a:pt x="825897" y="87709"/>
                  <a:pt x="795337" y="80963"/>
                  <a:pt x="771525" y="78582"/>
                </a:cubicBezTo>
                <a:lnTo>
                  <a:pt x="700088" y="71438"/>
                </a:lnTo>
                <a:lnTo>
                  <a:pt x="647700" y="66675"/>
                </a:lnTo>
                <a:lnTo>
                  <a:pt x="588169" y="61912"/>
                </a:lnTo>
                <a:lnTo>
                  <a:pt x="528637" y="57150"/>
                </a:lnTo>
                <a:cubicBezTo>
                  <a:pt x="506412" y="55166"/>
                  <a:pt x="484980" y="51593"/>
                  <a:pt x="454818" y="50006"/>
                </a:cubicBezTo>
                <a:lnTo>
                  <a:pt x="364331" y="45244"/>
                </a:lnTo>
                <a:cubicBezTo>
                  <a:pt x="336550" y="44053"/>
                  <a:pt x="315912" y="43656"/>
                  <a:pt x="288131" y="42862"/>
                </a:cubicBezTo>
                <a:lnTo>
                  <a:pt x="204787" y="40481"/>
                </a:lnTo>
                <a:cubicBezTo>
                  <a:pt x="182562" y="39687"/>
                  <a:pt x="169068" y="38100"/>
                  <a:pt x="154781" y="38100"/>
                </a:cubicBezTo>
                <a:lnTo>
                  <a:pt x="111919" y="38100"/>
                </a:lnTo>
                <a:cubicBezTo>
                  <a:pt x="94060" y="37703"/>
                  <a:pt x="63500" y="34925"/>
                  <a:pt x="47625" y="35719"/>
                </a:cubicBezTo>
                <a:lnTo>
                  <a:pt x="0" y="38100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8BEF938B-4413-48E5-8662-30AC9B54C208}"/>
              </a:ext>
            </a:extLst>
          </p:cNvPr>
          <p:cNvSpPr/>
          <p:nvPr/>
        </p:nvSpPr>
        <p:spPr>
          <a:xfrm>
            <a:off x="2834863" y="4864336"/>
            <a:ext cx="1142985" cy="185738"/>
          </a:xfrm>
          <a:custGeom>
            <a:avLst/>
            <a:gdLst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3819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5368 w 1052512"/>
              <a:gd name="connsiteY1" fmla="*/ 50006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88806 w 1088806"/>
              <a:gd name="connsiteY0" fmla="*/ 0 h 192881"/>
              <a:gd name="connsiteX1" fmla="*/ 1045368 w 1088806"/>
              <a:gd name="connsiteY1" fmla="*/ 140493 h 192881"/>
              <a:gd name="connsiteX2" fmla="*/ 1035844 w 1088806"/>
              <a:gd name="connsiteY2" fmla="*/ 159543 h 192881"/>
              <a:gd name="connsiteX3" fmla="*/ 1016794 w 1088806"/>
              <a:gd name="connsiteY3" fmla="*/ 171449 h 192881"/>
              <a:gd name="connsiteX4" fmla="*/ 995362 w 1088806"/>
              <a:gd name="connsiteY4" fmla="*/ 183355 h 192881"/>
              <a:gd name="connsiteX5" fmla="*/ 966787 w 1088806"/>
              <a:gd name="connsiteY5" fmla="*/ 192881 h 192881"/>
              <a:gd name="connsiteX6" fmla="*/ 952500 w 1088806"/>
              <a:gd name="connsiteY6" fmla="*/ 192881 h 192881"/>
              <a:gd name="connsiteX7" fmla="*/ 902494 w 1088806"/>
              <a:gd name="connsiteY7" fmla="*/ 185737 h 192881"/>
              <a:gd name="connsiteX8" fmla="*/ 847725 w 1088806"/>
              <a:gd name="connsiteY8" fmla="*/ 180974 h 192881"/>
              <a:gd name="connsiteX9" fmla="*/ 771525 w 1088806"/>
              <a:gd name="connsiteY9" fmla="*/ 169069 h 192881"/>
              <a:gd name="connsiteX10" fmla="*/ 700088 w 1088806"/>
              <a:gd name="connsiteY10" fmla="*/ 161925 h 192881"/>
              <a:gd name="connsiteX11" fmla="*/ 647700 w 1088806"/>
              <a:gd name="connsiteY11" fmla="*/ 157162 h 192881"/>
              <a:gd name="connsiteX12" fmla="*/ 588169 w 1088806"/>
              <a:gd name="connsiteY12" fmla="*/ 152399 h 192881"/>
              <a:gd name="connsiteX13" fmla="*/ 528637 w 1088806"/>
              <a:gd name="connsiteY13" fmla="*/ 147637 h 192881"/>
              <a:gd name="connsiteX14" fmla="*/ 454818 w 1088806"/>
              <a:gd name="connsiteY14" fmla="*/ 140493 h 192881"/>
              <a:gd name="connsiteX15" fmla="*/ 364331 w 1088806"/>
              <a:gd name="connsiteY15" fmla="*/ 135731 h 192881"/>
              <a:gd name="connsiteX16" fmla="*/ 288131 w 1088806"/>
              <a:gd name="connsiteY16" fmla="*/ 133349 h 192881"/>
              <a:gd name="connsiteX17" fmla="*/ 204787 w 1088806"/>
              <a:gd name="connsiteY17" fmla="*/ 130968 h 192881"/>
              <a:gd name="connsiteX18" fmla="*/ 154781 w 1088806"/>
              <a:gd name="connsiteY18" fmla="*/ 128587 h 192881"/>
              <a:gd name="connsiteX19" fmla="*/ 111919 w 1088806"/>
              <a:gd name="connsiteY19" fmla="*/ 128587 h 192881"/>
              <a:gd name="connsiteX20" fmla="*/ 47625 w 1088806"/>
              <a:gd name="connsiteY20" fmla="*/ 126206 h 192881"/>
              <a:gd name="connsiteX21" fmla="*/ 0 w 1088806"/>
              <a:gd name="connsiteY21" fmla="*/ 128587 h 192881"/>
              <a:gd name="connsiteX0" fmla="*/ 1088806 w 1088806"/>
              <a:gd name="connsiteY0" fmla="*/ 0 h 192881"/>
              <a:gd name="connsiteX1" fmla="*/ 1045368 w 1088806"/>
              <a:gd name="connsiteY1" fmla="*/ 140493 h 192881"/>
              <a:gd name="connsiteX2" fmla="*/ 1035844 w 1088806"/>
              <a:gd name="connsiteY2" fmla="*/ 159543 h 192881"/>
              <a:gd name="connsiteX3" fmla="*/ 1016794 w 1088806"/>
              <a:gd name="connsiteY3" fmla="*/ 171449 h 192881"/>
              <a:gd name="connsiteX4" fmla="*/ 995362 w 1088806"/>
              <a:gd name="connsiteY4" fmla="*/ 183355 h 192881"/>
              <a:gd name="connsiteX5" fmla="*/ 966787 w 1088806"/>
              <a:gd name="connsiteY5" fmla="*/ 192881 h 192881"/>
              <a:gd name="connsiteX6" fmla="*/ 952500 w 1088806"/>
              <a:gd name="connsiteY6" fmla="*/ 192881 h 192881"/>
              <a:gd name="connsiteX7" fmla="*/ 902494 w 1088806"/>
              <a:gd name="connsiteY7" fmla="*/ 185737 h 192881"/>
              <a:gd name="connsiteX8" fmla="*/ 847725 w 1088806"/>
              <a:gd name="connsiteY8" fmla="*/ 180974 h 192881"/>
              <a:gd name="connsiteX9" fmla="*/ 771525 w 1088806"/>
              <a:gd name="connsiteY9" fmla="*/ 169069 h 192881"/>
              <a:gd name="connsiteX10" fmla="*/ 700088 w 1088806"/>
              <a:gd name="connsiteY10" fmla="*/ 161925 h 192881"/>
              <a:gd name="connsiteX11" fmla="*/ 647700 w 1088806"/>
              <a:gd name="connsiteY11" fmla="*/ 157162 h 192881"/>
              <a:gd name="connsiteX12" fmla="*/ 588169 w 1088806"/>
              <a:gd name="connsiteY12" fmla="*/ 152399 h 192881"/>
              <a:gd name="connsiteX13" fmla="*/ 528637 w 1088806"/>
              <a:gd name="connsiteY13" fmla="*/ 147637 h 192881"/>
              <a:gd name="connsiteX14" fmla="*/ 454818 w 1088806"/>
              <a:gd name="connsiteY14" fmla="*/ 140493 h 192881"/>
              <a:gd name="connsiteX15" fmla="*/ 364331 w 1088806"/>
              <a:gd name="connsiteY15" fmla="*/ 135731 h 192881"/>
              <a:gd name="connsiteX16" fmla="*/ 288131 w 1088806"/>
              <a:gd name="connsiteY16" fmla="*/ 133349 h 192881"/>
              <a:gd name="connsiteX17" fmla="*/ 204787 w 1088806"/>
              <a:gd name="connsiteY17" fmla="*/ 130968 h 192881"/>
              <a:gd name="connsiteX18" fmla="*/ 154781 w 1088806"/>
              <a:gd name="connsiteY18" fmla="*/ 128587 h 192881"/>
              <a:gd name="connsiteX19" fmla="*/ 111919 w 1088806"/>
              <a:gd name="connsiteY19" fmla="*/ 128587 h 192881"/>
              <a:gd name="connsiteX20" fmla="*/ 47625 w 1088806"/>
              <a:gd name="connsiteY20" fmla="*/ 126206 h 192881"/>
              <a:gd name="connsiteX21" fmla="*/ 0 w 1088806"/>
              <a:gd name="connsiteY21" fmla="*/ 128587 h 192881"/>
              <a:gd name="connsiteX0" fmla="*/ 1088806 w 1088806"/>
              <a:gd name="connsiteY0" fmla="*/ 0 h 192899"/>
              <a:gd name="connsiteX1" fmla="*/ 1045368 w 1088806"/>
              <a:gd name="connsiteY1" fmla="*/ 140493 h 192899"/>
              <a:gd name="connsiteX2" fmla="*/ 1035844 w 1088806"/>
              <a:gd name="connsiteY2" fmla="*/ 159543 h 192899"/>
              <a:gd name="connsiteX3" fmla="*/ 1016794 w 1088806"/>
              <a:gd name="connsiteY3" fmla="*/ 171449 h 192899"/>
              <a:gd name="connsiteX4" fmla="*/ 995362 w 1088806"/>
              <a:gd name="connsiteY4" fmla="*/ 183355 h 192899"/>
              <a:gd name="connsiteX5" fmla="*/ 969055 w 1088806"/>
              <a:gd name="connsiteY5" fmla="*/ 183356 h 192899"/>
              <a:gd name="connsiteX6" fmla="*/ 952500 w 1088806"/>
              <a:gd name="connsiteY6" fmla="*/ 192881 h 192899"/>
              <a:gd name="connsiteX7" fmla="*/ 902494 w 1088806"/>
              <a:gd name="connsiteY7" fmla="*/ 185737 h 192899"/>
              <a:gd name="connsiteX8" fmla="*/ 847725 w 1088806"/>
              <a:gd name="connsiteY8" fmla="*/ 180974 h 192899"/>
              <a:gd name="connsiteX9" fmla="*/ 771525 w 1088806"/>
              <a:gd name="connsiteY9" fmla="*/ 169069 h 192899"/>
              <a:gd name="connsiteX10" fmla="*/ 700088 w 1088806"/>
              <a:gd name="connsiteY10" fmla="*/ 161925 h 192899"/>
              <a:gd name="connsiteX11" fmla="*/ 647700 w 1088806"/>
              <a:gd name="connsiteY11" fmla="*/ 157162 h 192899"/>
              <a:gd name="connsiteX12" fmla="*/ 588169 w 1088806"/>
              <a:gd name="connsiteY12" fmla="*/ 152399 h 192899"/>
              <a:gd name="connsiteX13" fmla="*/ 528637 w 1088806"/>
              <a:gd name="connsiteY13" fmla="*/ 147637 h 192899"/>
              <a:gd name="connsiteX14" fmla="*/ 454818 w 1088806"/>
              <a:gd name="connsiteY14" fmla="*/ 140493 h 192899"/>
              <a:gd name="connsiteX15" fmla="*/ 364331 w 1088806"/>
              <a:gd name="connsiteY15" fmla="*/ 135731 h 192899"/>
              <a:gd name="connsiteX16" fmla="*/ 288131 w 1088806"/>
              <a:gd name="connsiteY16" fmla="*/ 133349 h 192899"/>
              <a:gd name="connsiteX17" fmla="*/ 204787 w 1088806"/>
              <a:gd name="connsiteY17" fmla="*/ 130968 h 192899"/>
              <a:gd name="connsiteX18" fmla="*/ 154781 w 1088806"/>
              <a:gd name="connsiteY18" fmla="*/ 128587 h 192899"/>
              <a:gd name="connsiteX19" fmla="*/ 111919 w 1088806"/>
              <a:gd name="connsiteY19" fmla="*/ 128587 h 192899"/>
              <a:gd name="connsiteX20" fmla="*/ 47625 w 1088806"/>
              <a:gd name="connsiteY20" fmla="*/ 126206 h 192899"/>
              <a:gd name="connsiteX21" fmla="*/ 0 w 1088806"/>
              <a:gd name="connsiteY21" fmla="*/ 128587 h 192899"/>
              <a:gd name="connsiteX0" fmla="*/ 1088806 w 1088806"/>
              <a:gd name="connsiteY0" fmla="*/ 0 h 186195"/>
              <a:gd name="connsiteX1" fmla="*/ 1045368 w 1088806"/>
              <a:gd name="connsiteY1" fmla="*/ 140493 h 186195"/>
              <a:gd name="connsiteX2" fmla="*/ 1035844 w 1088806"/>
              <a:gd name="connsiteY2" fmla="*/ 159543 h 186195"/>
              <a:gd name="connsiteX3" fmla="*/ 1016794 w 1088806"/>
              <a:gd name="connsiteY3" fmla="*/ 171449 h 186195"/>
              <a:gd name="connsiteX4" fmla="*/ 995362 w 1088806"/>
              <a:gd name="connsiteY4" fmla="*/ 183355 h 186195"/>
              <a:gd name="connsiteX5" fmla="*/ 969055 w 1088806"/>
              <a:gd name="connsiteY5" fmla="*/ 183356 h 186195"/>
              <a:gd name="connsiteX6" fmla="*/ 952500 w 1088806"/>
              <a:gd name="connsiteY6" fmla="*/ 185738 h 186195"/>
              <a:gd name="connsiteX7" fmla="*/ 902494 w 1088806"/>
              <a:gd name="connsiteY7" fmla="*/ 185737 h 186195"/>
              <a:gd name="connsiteX8" fmla="*/ 847725 w 1088806"/>
              <a:gd name="connsiteY8" fmla="*/ 180974 h 186195"/>
              <a:gd name="connsiteX9" fmla="*/ 771525 w 1088806"/>
              <a:gd name="connsiteY9" fmla="*/ 169069 h 186195"/>
              <a:gd name="connsiteX10" fmla="*/ 700088 w 1088806"/>
              <a:gd name="connsiteY10" fmla="*/ 161925 h 186195"/>
              <a:gd name="connsiteX11" fmla="*/ 647700 w 1088806"/>
              <a:gd name="connsiteY11" fmla="*/ 157162 h 186195"/>
              <a:gd name="connsiteX12" fmla="*/ 588169 w 1088806"/>
              <a:gd name="connsiteY12" fmla="*/ 152399 h 186195"/>
              <a:gd name="connsiteX13" fmla="*/ 528637 w 1088806"/>
              <a:gd name="connsiteY13" fmla="*/ 147637 h 186195"/>
              <a:gd name="connsiteX14" fmla="*/ 454818 w 1088806"/>
              <a:gd name="connsiteY14" fmla="*/ 140493 h 186195"/>
              <a:gd name="connsiteX15" fmla="*/ 364331 w 1088806"/>
              <a:gd name="connsiteY15" fmla="*/ 135731 h 186195"/>
              <a:gd name="connsiteX16" fmla="*/ 288131 w 1088806"/>
              <a:gd name="connsiteY16" fmla="*/ 133349 h 186195"/>
              <a:gd name="connsiteX17" fmla="*/ 204787 w 1088806"/>
              <a:gd name="connsiteY17" fmla="*/ 130968 h 186195"/>
              <a:gd name="connsiteX18" fmla="*/ 154781 w 1088806"/>
              <a:gd name="connsiteY18" fmla="*/ 128587 h 186195"/>
              <a:gd name="connsiteX19" fmla="*/ 111919 w 1088806"/>
              <a:gd name="connsiteY19" fmla="*/ 128587 h 186195"/>
              <a:gd name="connsiteX20" fmla="*/ 47625 w 1088806"/>
              <a:gd name="connsiteY20" fmla="*/ 126206 h 186195"/>
              <a:gd name="connsiteX21" fmla="*/ 0 w 1088806"/>
              <a:gd name="connsiteY21" fmla="*/ 128587 h 186195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83355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1525 w 1088806"/>
              <a:gd name="connsiteY9" fmla="*/ 169069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83355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83355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65784 w 1088806"/>
              <a:gd name="connsiteY1" fmla="*/ 97631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65784 w 1088806"/>
              <a:gd name="connsiteY1" fmla="*/ 97631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68053 w 1088806"/>
              <a:gd name="connsiteY1" fmla="*/ 97631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88806" h="185738">
                <a:moveTo>
                  <a:pt x="1088806" y="0"/>
                </a:moveTo>
                <a:cubicBezTo>
                  <a:pt x="1078865" y="58737"/>
                  <a:pt x="1087069" y="50800"/>
                  <a:pt x="1068053" y="97631"/>
                </a:cubicBezTo>
                <a:cubicBezTo>
                  <a:pt x="1065275" y="109140"/>
                  <a:pt x="1044387" y="147240"/>
                  <a:pt x="1035844" y="159543"/>
                </a:cubicBezTo>
                <a:cubicBezTo>
                  <a:pt x="1027301" y="171846"/>
                  <a:pt x="1023541" y="168274"/>
                  <a:pt x="1016794" y="171449"/>
                </a:cubicBezTo>
                <a:cubicBezTo>
                  <a:pt x="1010047" y="174624"/>
                  <a:pt x="1003318" y="176608"/>
                  <a:pt x="995362" y="178592"/>
                </a:cubicBezTo>
                <a:cubicBezTo>
                  <a:pt x="987406" y="180576"/>
                  <a:pt x="976199" y="182165"/>
                  <a:pt x="969055" y="183356"/>
                </a:cubicBezTo>
                <a:cubicBezTo>
                  <a:pt x="961911" y="184547"/>
                  <a:pt x="963593" y="185738"/>
                  <a:pt x="952500" y="185738"/>
                </a:cubicBezTo>
                <a:cubicBezTo>
                  <a:pt x="941407" y="185738"/>
                  <a:pt x="919956" y="184150"/>
                  <a:pt x="902494" y="183356"/>
                </a:cubicBezTo>
                <a:cubicBezTo>
                  <a:pt x="885032" y="182562"/>
                  <a:pt x="869175" y="182958"/>
                  <a:pt x="847725" y="180974"/>
                </a:cubicBezTo>
                <a:cubicBezTo>
                  <a:pt x="826275" y="178990"/>
                  <a:pt x="798399" y="174625"/>
                  <a:pt x="773793" y="171450"/>
                </a:cubicBezTo>
                <a:lnTo>
                  <a:pt x="700088" y="161925"/>
                </a:lnTo>
                <a:cubicBezTo>
                  <a:pt x="679073" y="159544"/>
                  <a:pt x="665163" y="158750"/>
                  <a:pt x="647700" y="157162"/>
                </a:cubicBezTo>
                <a:lnTo>
                  <a:pt x="588169" y="152399"/>
                </a:lnTo>
                <a:lnTo>
                  <a:pt x="528637" y="147637"/>
                </a:lnTo>
                <a:cubicBezTo>
                  <a:pt x="506412" y="145653"/>
                  <a:pt x="484980" y="142080"/>
                  <a:pt x="454818" y="140493"/>
                </a:cubicBezTo>
                <a:lnTo>
                  <a:pt x="364331" y="135731"/>
                </a:lnTo>
                <a:cubicBezTo>
                  <a:pt x="336550" y="134540"/>
                  <a:pt x="315912" y="134143"/>
                  <a:pt x="288131" y="133349"/>
                </a:cubicBezTo>
                <a:lnTo>
                  <a:pt x="204787" y="130968"/>
                </a:lnTo>
                <a:cubicBezTo>
                  <a:pt x="182562" y="130174"/>
                  <a:pt x="169068" y="128587"/>
                  <a:pt x="154781" y="128587"/>
                </a:cubicBezTo>
                <a:lnTo>
                  <a:pt x="111919" y="128587"/>
                </a:lnTo>
                <a:cubicBezTo>
                  <a:pt x="94060" y="128190"/>
                  <a:pt x="63500" y="125412"/>
                  <a:pt x="47625" y="126206"/>
                </a:cubicBezTo>
                <a:lnTo>
                  <a:pt x="0" y="128587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E66496BB-D877-4266-A998-ABB5F6920D82}"/>
              </a:ext>
            </a:extLst>
          </p:cNvPr>
          <p:cNvCxnSpPr>
            <a:cxnSpLocks/>
          </p:cNvCxnSpPr>
          <p:nvPr/>
        </p:nvCxnSpPr>
        <p:spPr>
          <a:xfrm flipV="1">
            <a:off x="2842784" y="1739236"/>
            <a:ext cx="630971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A4637D81-262A-4322-8578-B18BAA23E270}"/>
              </a:ext>
            </a:extLst>
          </p:cNvPr>
          <p:cNvCxnSpPr/>
          <p:nvPr/>
        </p:nvCxnSpPr>
        <p:spPr>
          <a:xfrm flipH="1" flipV="1">
            <a:off x="2249803" y="806058"/>
            <a:ext cx="0" cy="797815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C40F5F56-C62B-4297-966C-2C6AF5880D7F}"/>
              </a:ext>
            </a:extLst>
          </p:cNvPr>
          <p:cNvSpPr/>
          <p:nvPr/>
        </p:nvSpPr>
        <p:spPr>
          <a:xfrm flipH="1">
            <a:off x="1746103" y="1587501"/>
            <a:ext cx="314928" cy="236855"/>
          </a:xfrm>
          <a:custGeom>
            <a:avLst/>
            <a:gdLst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  <a:gd name="connsiteX0" fmla="*/ 0 w 944003"/>
              <a:gd name="connsiteY0" fmla="*/ 0 h 710469"/>
              <a:gd name="connsiteX1" fmla="*/ 36182 w 944003"/>
              <a:gd name="connsiteY1" fmla="*/ 55917 h 710469"/>
              <a:gd name="connsiteX2" fmla="*/ 82231 w 944003"/>
              <a:gd name="connsiteY2" fmla="*/ 82230 h 710469"/>
              <a:gd name="connsiteX3" fmla="*/ 217088 w 944003"/>
              <a:gd name="connsiteY3" fmla="*/ 115122 h 710469"/>
              <a:gd name="connsiteX4" fmla="*/ 351946 w 944003"/>
              <a:gd name="connsiteY4" fmla="*/ 161171 h 710469"/>
              <a:gd name="connsiteX5" fmla="*/ 457200 w 944003"/>
              <a:gd name="connsiteY5" fmla="*/ 210510 h 710469"/>
              <a:gd name="connsiteX6" fmla="*/ 559166 w 944003"/>
              <a:gd name="connsiteY6" fmla="*/ 269715 h 710469"/>
              <a:gd name="connsiteX7" fmla="*/ 644685 w 944003"/>
              <a:gd name="connsiteY7" fmla="*/ 335499 h 710469"/>
              <a:gd name="connsiteX8" fmla="*/ 720337 w 944003"/>
              <a:gd name="connsiteY8" fmla="*/ 394705 h 710469"/>
              <a:gd name="connsiteX9" fmla="*/ 822303 w 944003"/>
              <a:gd name="connsiteY9" fmla="*/ 513117 h 710469"/>
              <a:gd name="connsiteX10" fmla="*/ 878219 w 944003"/>
              <a:gd name="connsiteY10" fmla="*/ 592058 h 710469"/>
              <a:gd name="connsiteX11" fmla="*/ 924268 w 944003"/>
              <a:gd name="connsiteY11" fmla="*/ 661131 h 710469"/>
              <a:gd name="connsiteX12" fmla="*/ 944003 w 944003"/>
              <a:gd name="connsiteY12" fmla="*/ 710469 h 71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44003" h="710469">
                <a:moveTo>
                  <a:pt x="0" y="0"/>
                </a:moveTo>
                <a:lnTo>
                  <a:pt x="36182" y="55917"/>
                </a:lnTo>
                <a:lnTo>
                  <a:pt x="82231" y="82230"/>
                </a:lnTo>
                <a:cubicBezTo>
                  <a:pt x="112382" y="92097"/>
                  <a:pt x="172136" y="101965"/>
                  <a:pt x="217088" y="115122"/>
                </a:cubicBezTo>
                <a:cubicBezTo>
                  <a:pt x="262041" y="128279"/>
                  <a:pt x="311927" y="145273"/>
                  <a:pt x="351946" y="161171"/>
                </a:cubicBezTo>
                <a:cubicBezTo>
                  <a:pt x="391965" y="177069"/>
                  <a:pt x="423211" y="190775"/>
                  <a:pt x="457200" y="210510"/>
                </a:cubicBezTo>
                <a:lnTo>
                  <a:pt x="559166" y="269715"/>
                </a:lnTo>
                <a:cubicBezTo>
                  <a:pt x="590414" y="290547"/>
                  <a:pt x="619468" y="315764"/>
                  <a:pt x="644685" y="335499"/>
                </a:cubicBezTo>
                <a:lnTo>
                  <a:pt x="720337" y="394705"/>
                </a:lnTo>
                <a:cubicBezTo>
                  <a:pt x="749940" y="424308"/>
                  <a:pt x="803664" y="486803"/>
                  <a:pt x="822303" y="513117"/>
                </a:cubicBezTo>
                <a:lnTo>
                  <a:pt x="878219" y="592058"/>
                </a:lnTo>
                <a:cubicBezTo>
                  <a:pt x="895213" y="616727"/>
                  <a:pt x="917690" y="644685"/>
                  <a:pt x="924268" y="661131"/>
                </a:cubicBezTo>
                <a:lnTo>
                  <a:pt x="944003" y="710469"/>
                </a:lnTo>
              </a:path>
            </a:pathLst>
          </a:cu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Freeform: Shape 198">
            <a:extLst>
              <a:ext uri="{FF2B5EF4-FFF2-40B4-BE49-F238E27FC236}">
                <a16:creationId xmlns:a16="http://schemas.microsoft.com/office/drawing/2014/main" id="{1FA5A121-DA5A-4A07-BDE0-33E58324070D}"/>
              </a:ext>
            </a:extLst>
          </p:cNvPr>
          <p:cNvSpPr/>
          <p:nvPr/>
        </p:nvSpPr>
        <p:spPr>
          <a:xfrm flipH="1">
            <a:off x="1868743" y="1603873"/>
            <a:ext cx="381060" cy="236855"/>
          </a:xfrm>
          <a:custGeom>
            <a:avLst/>
            <a:gdLst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75652 w 1144645"/>
              <a:gd name="connsiteY4" fmla="*/ 187485 h 713758"/>
              <a:gd name="connsiteX5" fmla="*/ 105255 w 1144645"/>
              <a:gd name="connsiteY5" fmla="*/ 223666 h 713758"/>
              <a:gd name="connsiteX6" fmla="*/ 141436 w 1144645"/>
              <a:gd name="connsiteY6" fmla="*/ 263137 h 713758"/>
              <a:gd name="connsiteX7" fmla="*/ 174328 w 1144645"/>
              <a:gd name="connsiteY7" fmla="*/ 289450 h 713758"/>
              <a:gd name="connsiteX8" fmla="*/ 217088 w 1144645"/>
              <a:gd name="connsiteY8" fmla="*/ 312475 h 713758"/>
              <a:gd name="connsiteX9" fmla="*/ 266426 w 1144645"/>
              <a:gd name="connsiteY9" fmla="*/ 335499 h 713758"/>
              <a:gd name="connsiteX10" fmla="*/ 322343 w 1144645"/>
              <a:gd name="connsiteY10" fmla="*/ 358524 h 713758"/>
              <a:gd name="connsiteX11" fmla="*/ 381549 w 1144645"/>
              <a:gd name="connsiteY11" fmla="*/ 374970 h 713758"/>
              <a:gd name="connsiteX12" fmla="*/ 460490 w 1144645"/>
              <a:gd name="connsiteY12" fmla="*/ 381548 h 713758"/>
              <a:gd name="connsiteX13" fmla="*/ 562455 w 1144645"/>
              <a:gd name="connsiteY13" fmla="*/ 397994 h 713758"/>
              <a:gd name="connsiteX14" fmla="*/ 641396 w 1144645"/>
              <a:gd name="connsiteY14" fmla="*/ 414440 h 713758"/>
              <a:gd name="connsiteX15" fmla="*/ 723626 w 1144645"/>
              <a:gd name="connsiteY15" fmla="*/ 437465 h 713758"/>
              <a:gd name="connsiteX16" fmla="*/ 795989 w 1144645"/>
              <a:gd name="connsiteY16" fmla="*/ 460489 h 713758"/>
              <a:gd name="connsiteX17" fmla="*/ 851905 w 1144645"/>
              <a:gd name="connsiteY17" fmla="*/ 483514 h 713758"/>
              <a:gd name="connsiteX18" fmla="*/ 920979 w 1144645"/>
              <a:gd name="connsiteY18" fmla="*/ 519695 h 713758"/>
              <a:gd name="connsiteX19" fmla="*/ 983474 w 1144645"/>
              <a:gd name="connsiteY19" fmla="*/ 555876 h 713758"/>
              <a:gd name="connsiteX20" fmla="*/ 1039390 w 1144645"/>
              <a:gd name="connsiteY20" fmla="*/ 595347 h 713758"/>
              <a:gd name="connsiteX21" fmla="*/ 1085439 w 1144645"/>
              <a:gd name="connsiteY21" fmla="*/ 638107 h 713758"/>
              <a:gd name="connsiteX22" fmla="*/ 1111753 w 1144645"/>
              <a:gd name="connsiteY22" fmla="*/ 667709 h 713758"/>
              <a:gd name="connsiteX23" fmla="*/ 1131488 w 1144645"/>
              <a:gd name="connsiteY23" fmla="*/ 694023 h 713758"/>
              <a:gd name="connsiteX24" fmla="*/ 1144645 w 1144645"/>
              <a:gd name="connsiteY24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42760 w 1144645"/>
              <a:gd name="connsiteY2" fmla="*/ 118412 h 713758"/>
              <a:gd name="connsiteX3" fmla="*/ 55917 w 1144645"/>
              <a:gd name="connsiteY3" fmla="*/ 154593 h 713758"/>
              <a:gd name="connsiteX4" fmla="*/ 105255 w 1144645"/>
              <a:gd name="connsiteY4" fmla="*/ 223666 h 713758"/>
              <a:gd name="connsiteX5" fmla="*/ 141436 w 1144645"/>
              <a:gd name="connsiteY5" fmla="*/ 263137 h 713758"/>
              <a:gd name="connsiteX6" fmla="*/ 174328 w 1144645"/>
              <a:gd name="connsiteY6" fmla="*/ 289450 h 713758"/>
              <a:gd name="connsiteX7" fmla="*/ 217088 w 1144645"/>
              <a:gd name="connsiteY7" fmla="*/ 312475 h 713758"/>
              <a:gd name="connsiteX8" fmla="*/ 266426 w 1144645"/>
              <a:gd name="connsiteY8" fmla="*/ 335499 h 713758"/>
              <a:gd name="connsiteX9" fmla="*/ 322343 w 1144645"/>
              <a:gd name="connsiteY9" fmla="*/ 358524 h 713758"/>
              <a:gd name="connsiteX10" fmla="*/ 381549 w 1144645"/>
              <a:gd name="connsiteY10" fmla="*/ 374970 h 713758"/>
              <a:gd name="connsiteX11" fmla="*/ 460490 w 1144645"/>
              <a:gd name="connsiteY11" fmla="*/ 381548 h 713758"/>
              <a:gd name="connsiteX12" fmla="*/ 562455 w 1144645"/>
              <a:gd name="connsiteY12" fmla="*/ 397994 h 713758"/>
              <a:gd name="connsiteX13" fmla="*/ 641396 w 1144645"/>
              <a:gd name="connsiteY13" fmla="*/ 414440 h 713758"/>
              <a:gd name="connsiteX14" fmla="*/ 723626 w 1144645"/>
              <a:gd name="connsiteY14" fmla="*/ 437465 h 713758"/>
              <a:gd name="connsiteX15" fmla="*/ 795989 w 1144645"/>
              <a:gd name="connsiteY15" fmla="*/ 460489 h 713758"/>
              <a:gd name="connsiteX16" fmla="*/ 851905 w 1144645"/>
              <a:gd name="connsiteY16" fmla="*/ 483514 h 713758"/>
              <a:gd name="connsiteX17" fmla="*/ 920979 w 1144645"/>
              <a:gd name="connsiteY17" fmla="*/ 519695 h 713758"/>
              <a:gd name="connsiteX18" fmla="*/ 983474 w 1144645"/>
              <a:gd name="connsiteY18" fmla="*/ 555876 h 713758"/>
              <a:gd name="connsiteX19" fmla="*/ 1039390 w 1144645"/>
              <a:gd name="connsiteY19" fmla="*/ 595347 h 713758"/>
              <a:gd name="connsiteX20" fmla="*/ 1085439 w 1144645"/>
              <a:gd name="connsiteY20" fmla="*/ 638107 h 713758"/>
              <a:gd name="connsiteX21" fmla="*/ 1111753 w 1144645"/>
              <a:gd name="connsiteY21" fmla="*/ 667709 h 713758"/>
              <a:gd name="connsiteX22" fmla="*/ 1131488 w 1144645"/>
              <a:gd name="connsiteY22" fmla="*/ 694023 h 713758"/>
              <a:gd name="connsiteX23" fmla="*/ 1144645 w 1144645"/>
              <a:gd name="connsiteY23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60490 w 1144645"/>
              <a:gd name="connsiteY10" fmla="*/ 38154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8483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84838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397994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  <a:gd name="connsiteX0" fmla="*/ 0 w 1144645"/>
              <a:gd name="connsiteY0" fmla="*/ 0 h 713758"/>
              <a:gd name="connsiteX1" fmla="*/ 23025 w 1144645"/>
              <a:gd name="connsiteY1" fmla="*/ 78941 h 713758"/>
              <a:gd name="connsiteX2" fmla="*/ 55917 w 1144645"/>
              <a:gd name="connsiteY2" fmla="*/ 154593 h 713758"/>
              <a:gd name="connsiteX3" fmla="*/ 105255 w 1144645"/>
              <a:gd name="connsiteY3" fmla="*/ 223666 h 713758"/>
              <a:gd name="connsiteX4" fmla="*/ 141436 w 1144645"/>
              <a:gd name="connsiteY4" fmla="*/ 263137 h 713758"/>
              <a:gd name="connsiteX5" fmla="*/ 174328 w 1144645"/>
              <a:gd name="connsiteY5" fmla="*/ 289450 h 713758"/>
              <a:gd name="connsiteX6" fmla="*/ 217088 w 1144645"/>
              <a:gd name="connsiteY6" fmla="*/ 312475 h 713758"/>
              <a:gd name="connsiteX7" fmla="*/ 266426 w 1144645"/>
              <a:gd name="connsiteY7" fmla="*/ 335499 h 713758"/>
              <a:gd name="connsiteX8" fmla="*/ 322343 w 1144645"/>
              <a:gd name="connsiteY8" fmla="*/ 358524 h 713758"/>
              <a:gd name="connsiteX9" fmla="*/ 381549 w 1144645"/>
              <a:gd name="connsiteY9" fmla="*/ 374970 h 713758"/>
              <a:gd name="connsiteX10" fmla="*/ 457201 w 1144645"/>
              <a:gd name="connsiteY10" fmla="*/ 391417 h 713758"/>
              <a:gd name="connsiteX11" fmla="*/ 562455 w 1144645"/>
              <a:gd name="connsiteY11" fmla="*/ 407862 h 713758"/>
              <a:gd name="connsiteX12" fmla="*/ 641396 w 1144645"/>
              <a:gd name="connsiteY12" fmla="*/ 414440 h 713758"/>
              <a:gd name="connsiteX13" fmla="*/ 723626 w 1144645"/>
              <a:gd name="connsiteY13" fmla="*/ 437465 h 713758"/>
              <a:gd name="connsiteX14" fmla="*/ 795989 w 1144645"/>
              <a:gd name="connsiteY14" fmla="*/ 460489 h 713758"/>
              <a:gd name="connsiteX15" fmla="*/ 851905 w 1144645"/>
              <a:gd name="connsiteY15" fmla="*/ 483514 h 713758"/>
              <a:gd name="connsiteX16" fmla="*/ 920979 w 1144645"/>
              <a:gd name="connsiteY16" fmla="*/ 519695 h 713758"/>
              <a:gd name="connsiteX17" fmla="*/ 983474 w 1144645"/>
              <a:gd name="connsiteY17" fmla="*/ 555876 h 713758"/>
              <a:gd name="connsiteX18" fmla="*/ 1039390 w 1144645"/>
              <a:gd name="connsiteY18" fmla="*/ 595347 h 713758"/>
              <a:gd name="connsiteX19" fmla="*/ 1085439 w 1144645"/>
              <a:gd name="connsiteY19" fmla="*/ 638107 h 713758"/>
              <a:gd name="connsiteX20" fmla="*/ 1111753 w 1144645"/>
              <a:gd name="connsiteY20" fmla="*/ 667709 h 713758"/>
              <a:gd name="connsiteX21" fmla="*/ 1131488 w 1144645"/>
              <a:gd name="connsiteY21" fmla="*/ 694023 h 713758"/>
              <a:gd name="connsiteX22" fmla="*/ 1144645 w 1144645"/>
              <a:gd name="connsiteY22" fmla="*/ 713758 h 71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44645" h="713758">
                <a:moveTo>
                  <a:pt x="0" y="0"/>
                </a:moveTo>
                <a:cubicBezTo>
                  <a:pt x="7675" y="26314"/>
                  <a:pt x="13705" y="53175"/>
                  <a:pt x="23025" y="78941"/>
                </a:cubicBezTo>
                <a:cubicBezTo>
                  <a:pt x="32345" y="104707"/>
                  <a:pt x="42212" y="130472"/>
                  <a:pt x="55917" y="154593"/>
                </a:cubicBezTo>
                <a:lnTo>
                  <a:pt x="105255" y="223666"/>
                </a:lnTo>
                <a:cubicBezTo>
                  <a:pt x="119508" y="241757"/>
                  <a:pt x="130472" y="254366"/>
                  <a:pt x="141436" y="263137"/>
                </a:cubicBezTo>
                <a:lnTo>
                  <a:pt x="174328" y="289450"/>
                </a:lnTo>
                <a:cubicBezTo>
                  <a:pt x="186937" y="297673"/>
                  <a:pt x="200642" y="304800"/>
                  <a:pt x="217088" y="312475"/>
                </a:cubicBezTo>
                <a:lnTo>
                  <a:pt x="266426" y="335499"/>
                </a:lnTo>
                <a:cubicBezTo>
                  <a:pt x="283968" y="343174"/>
                  <a:pt x="302608" y="353042"/>
                  <a:pt x="322343" y="358524"/>
                </a:cubicBezTo>
                <a:cubicBezTo>
                  <a:pt x="342078" y="364006"/>
                  <a:pt x="359073" y="369488"/>
                  <a:pt x="381549" y="374970"/>
                </a:cubicBezTo>
                <a:cubicBezTo>
                  <a:pt x="404025" y="380452"/>
                  <a:pt x="427050" y="385935"/>
                  <a:pt x="457201" y="391417"/>
                </a:cubicBezTo>
                <a:cubicBezTo>
                  <a:pt x="487352" y="396899"/>
                  <a:pt x="527370" y="402380"/>
                  <a:pt x="562455" y="407862"/>
                </a:cubicBezTo>
                <a:cubicBezTo>
                  <a:pt x="593154" y="411699"/>
                  <a:pt x="614534" y="409506"/>
                  <a:pt x="641396" y="414440"/>
                </a:cubicBezTo>
                <a:cubicBezTo>
                  <a:pt x="668258" y="419374"/>
                  <a:pt x="696216" y="429790"/>
                  <a:pt x="723626" y="437465"/>
                </a:cubicBezTo>
                <a:lnTo>
                  <a:pt x="795989" y="460489"/>
                </a:lnTo>
                <a:lnTo>
                  <a:pt x="851905" y="483514"/>
                </a:lnTo>
                <a:lnTo>
                  <a:pt x="920979" y="519695"/>
                </a:lnTo>
                <a:lnTo>
                  <a:pt x="983474" y="555876"/>
                </a:lnTo>
                <a:lnTo>
                  <a:pt x="1039390" y="595347"/>
                </a:lnTo>
                <a:lnTo>
                  <a:pt x="1085439" y="638107"/>
                </a:lnTo>
                <a:lnTo>
                  <a:pt x="1111753" y="667709"/>
                </a:lnTo>
                <a:lnTo>
                  <a:pt x="1131488" y="694023"/>
                </a:lnTo>
                <a:lnTo>
                  <a:pt x="1144645" y="713758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68B64C34-8ABC-4B08-9362-DCC3661947D3}"/>
              </a:ext>
            </a:extLst>
          </p:cNvPr>
          <p:cNvCxnSpPr>
            <a:cxnSpLocks/>
            <a:stCxn id="207" idx="5"/>
          </p:cNvCxnSpPr>
          <p:nvPr/>
        </p:nvCxnSpPr>
        <p:spPr>
          <a:xfrm flipH="1" flipV="1">
            <a:off x="1896846" y="817536"/>
            <a:ext cx="0" cy="251132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C6C2ED63-1CDE-4874-9DA6-0B2D43E010C6}"/>
              </a:ext>
            </a:extLst>
          </p:cNvPr>
          <p:cNvCxnSpPr>
            <a:cxnSpLocks/>
          </p:cNvCxnSpPr>
          <p:nvPr/>
        </p:nvCxnSpPr>
        <p:spPr>
          <a:xfrm flipH="1" flipV="1">
            <a:off x="2060368" y="1153783"/>
            <a:ext cx="0" cy="434809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AB2B7CEF-CF3E-423D-B090-B82C323EA46C}"/>
              </a:ext>
            </a:extLst>
          </p:cNvPr>
          <p:cNvCxnSpPr>
            <a:cxnSpLocks/>
          </p:cNvCxnSpPr>
          <p:nvPr/>
        </p:nvCxnSpPr>
        <p:spPr>
          <a:xfrm flipV="1">
            <a:off x="1937819" y="760865"/>
            <a:ext cx="263361" cy="17355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5796EFFD-8029-4029-93D1-9DBB935EFDC0}"/>
              </a:ext>
            </a:extLst>
          </p:cNvPr>
          <p:cNvCxnSpPr>
            <a:cxnSpLocks/>
          </p:cNvCxnSpPr>
          <p:nvPr/>
        </p:nvCxnSpPr>
        <p:spPr>
          <a:xfrm flipH="1" flipV="1">
            <a:off x="2201180" y="760865"/>
            <a:ext cx="48623" cy="45193"/>
          </a:xfrm>
          <a:prstGeom prst="line">
            <a:avLst/>
          </a:prstGeom>
          <a:ln w="19050" cap="sq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DFDACD90-090E-45F1-B1B6-5EC2DBBF402C}"/>
              </a:ext>
            </a:extLst>
          </p:cNvPr>
          <p:cNvCxnSpPr>
            <a:cxnSpLocks/>
          </p:cNvCxnSpPr>
          <p:nvPr/>
        </p:nvCxnSpPr>
        <p:spPr>
          <a:xfrm flipV="1">
            <a:off x="1898947" y="778220"/>
            <a:ext cx="38872" cy="39316"/>
          </a:xfrm>
          <a:prstGeom prst="line">
            <a:avLst/>
          </a:prstGeom>
          <a:ln w="19050" cap="sq">
            <a:solidFill>
              <a:schemeClr val="accent5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Freeform: Shape 204">
            <a:extLst>
              <a:ext uri="{FF2B5EF4-FFF2-40B4-BE49-F238E27FC236}">
                <a16:creationId xmlns:a16="http://schemas.microsoft.com/office/drawing/2014/main" id="{55CACDF0-85FF-40C4-AFE0-94CD64FEF22B}"/>
              </a:ext>
            </a:extLst>
          </p:cNvPr>
          <p:cNvSpPr/>
          <p:nvPr/>
        </p:nvSpPr>
        <p:spPr>
          <a:xfrm flipH="1">
            <a:off x="2010444" y="1122519"/>
            <a:ext cx="49700" cy="32732"/>
          </a:xfrm>
          <a:custGeom>
            <a:avLst/>
            <a:gdLst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4645 w 149290"/>
              <a:gd name="connsiteY2" fmla="*/ 13330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1979 w 149290"/>
              <a:gd name="connsiteY2" fmla="*/ 21327 h 98638"/>
              <a:gd name="connsiteX3" fmla="*/ 98638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1979 w 149290"/>
              <a:gd name="connsiteY2" fmla="*/ 21327 h 98638"/>
              <a:gd name="connsiteX3" fmla="*/ 106636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71979 w 149290"/>
              <a:gd name="connsiteY2" fmla="*/ 21327 h 98638"/>
              <a:gd name="connsiteX3" fmla="*/ 106636 w 149290"/>
              <a:gd name="connsiteY3" fmla="*/ 7998 h 98638"/>
              <a:gd name="connsiteX4" fmla="*/ 149290 w 149290"/>
              <a:gd name="connsiteY4" fmla="*/ 0 h 98638"/>
              <a:gd name="connsiteX0" fmla="*/ 0 w 149290"/>
              <a:gd name="connsiteY0" fmla="*/ 98638 h 98638"/>
              <a:gd name="connsiteX1" fmla="*/ 47986 w 149290"/>
              <a:gd name="connsiteY1" fmla="*/ 37323 h 98638"/>
              <a:gd name="connsiteX2" fmla="*/ 47986 w 149290"/>
              <a:gd name="connsiteY2" fmla="*/ 37323 h 98638"/>
              <a:gd name="connsiteX3" fmla="*/ 71979 w 149290"/>
              <a:gd name="connsiteY3" fmla="*/ 21327 h 98638"/>
              <a:gd name="connsiteX4" fmla="*/ 106636 w 149290"/>
              <a:gd name="connsiteY4" fmla="*/ 7998 h 98638"/>
              <a:gd name="connsiteX5" fmla="*/ 149290 w 149290"/>
              <a:gd name="connsiteY5" fmla="*/ 0 h 9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290" h="98638">
                <a:moveTo>
                  <a:pt x="0" y="98638"/>
                </a:moveTo>
                <a:cubicBezTo>
                  <a:pt x="15995" y="78200"/>
                  <a:pt x="35990" y="50208"/>
                  <a:pt x="47986" y="37323"/>
                </a:cubicBezTo>
                <a:lnTo>
                  <a:pt x="47986" y="37323"/>
                </a:lnTo>
                <a:cubicBezTo>
                  <a:pt x="51985" y="34657"/>
                  <a:pt x="62204" y="26214"/>
                  <a:pt x="71979" y="21327"/>
                </a:cubicBezTo>
                <a:cubicBezTo>
                  <a:pt x="81754" y="16440"/>
                  <a:pt x="93751" y="11553"/>
                  <a:pt x="106636" y="7998"/>
                </a:cubicBezTo>
                <a:cubicBezTo>
                  <a:pt x="119521" y="4444"/>
                  <a:pt x="132406" y="2666"/>
                  <a:pt x="149290" y="0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F96345C0-54A8-46BA-A8C3-F2AC382C6B46}"/>
              </a:ext>
            </a:extLst>
          </p:cNvPr>
          <p:cNvCxnSpPr>
            <a:cxnSpLocks/>
            <a:stCxn id="205" idx="4"/>
            <a:endCxn id="207" idx="0"/>
          </p:cNvCxnSpPr>
          <p:nvPr/>
        </p:nvCxnSpPr>
        <p:spPr>
          <a:xfrm flipH="1" flipV="1">
            <a:off x="1923602" y="1109249"/>
            <a:ext cx="101042" cy="15924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Freeform: Shape 206">
            <a:extLst>
              <a:ext uri="{FF2B5EF4-FFF2-40B4-BE49-F238E27FC236}">
                <a16:creationId xmlns:a16="http://schemas.microsoft.com/office/drawing/2014/main" id="{832D8C67-1634-4261-B55D-9B7132A3EF11}"/>
              </a:ext>
            </a:extLst>
          </p:cNvPr>
          <p:cNvSpPr/>
          <p:nvPr/>
        </p:nvSpPr>
        <p:spPr>
          <a:xfrm flipH="1">
            <a:off x="1896846" y="1065901"/>
            <a:ext cx="26757" cy="43348"/>
          </a:xfrm>
          <a:custGeom>
            <a:avLst/>
            <a:gdLst>
              <a:gd name="connsiteX0" fmla="*/ 0 w 77310"/>
              <a:gd name="connsiteY0" fmla="*/ 125296 h 125296"/>
              <a:gd name="connsiteX1" fmla="*/ 53317 w 77310"/>
              <a:gd name="connsiteY1" fmla="*/ 90640 h 125296"/>
              <a:gd name="connsiteX2" fmla="*/ 69313 w 77310"/>
              <a:gd name="connsiteY2" fmla="*/ 69313 h 125296"/>
              <a:gd name="connsiteX3" fmla="*/ 71979 w 77310"/>
              <a:gd name="connsiteY3" fmla="*/ 53317 h 125296"/>
              <a:gd name="connsiteX4" fmla="*/ 77310 w 77310"/>
              <a:gd name="connsiteY4" fmla="*/ 29324 h 125296"/>
              <a:gd name="connsiteX5" fmla="*/ 77310 w 77310"/>
              <a:gd name="connsiteY5" fmla="*/ 7997 h 125296"/>
              <a:gd name="connsiteX6" fmla="*/ 77310 w 77310"/>
              <a:gd name="connsiteY6" fmla="*/ 0 h 12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310" h="125296">
                <a:moveTo>
                  <a:pt x="0" y="125296"/>
                </a:moveTo>
                <a:lnTo>
                  <a:pt x="53317" y="90640"/>
                </a:lnTo>
                <a:lnTo>
                  <a:pt x="69313" y="69313"/>
                </a:lnTo>
                <a:lnTo>
                  <a:pt x="71979" y="53317"/>
                </a:lnTo>
                <a:lnTo>
                  <a:pt x="77310" y="29324"/>
                </a:lnTo>
                <a:lnTo>
                  <a:pt x="77310" y="7997"/>
                </a:lnTo>
                <a:lnTo>
                  <a:pt x="77310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F8FEA071-5DFD-4A28-9885-31E4E989A90E}"/>
              </a:ext>
            </a:extLst>
          </p:cNvPr>
          <p:cNvCxnSpPr>
            <a:cxnSpLocks/>
          </p:cNvCxnSpPr>
          <p:nvPr/>
        </p:nvCxnSpPr>
        <p:spPr>
          <a:xfrm flipH="1">
            <a:off x="2251549" y="809589"/>
            <a:ext cx="596371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Freeform: Shape 208">
            <a:extLst>
              <a:ext uri="{FF2B5EF4-FFF2-40B4-BE49-F238E27FC236}">
                <a16:creationId xmlns:a16="http://schemas.microsoft.com/office/drawing/2014/main" id="{BB6F9BC2-6E5B-4F8C-BF04-77402974A4C4}"/>
              </a:ext>
            </a:extLst>
          </p:cNvPr>
          <p:cNvSpPr/>
          <p:nvPr/>
        </p:nvSpPr>
        <p:spPr>
          <a:xfrm flipH="1">
            <a:off x="1705584" y="1824105"/>
            <a:ext cx="41539" cy="169069"/>
          </a:xfrm>
          <a:custGeom>
            <a:avLst/>
            <a:gdLst>
              <a:gd name="connsiteX0" fmla="*/ 0 w 40481"/>
              <a:gd name="connsiteY0" fmla="*/ 0 h 169069"/>
              <a:gd name="connsiteX1" fmla="*/ 28575 w 40481"/>
              <a:gd name="connsiteY1" fmla="*/ 73819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104775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97631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39" h="169069">
                <a:moveTo>
                  <a:pt x="0" y="0"/>
                </a:moveTo>
                <a:cubicBezTo>
                  <a:pt x="10319" y="22225"/>
                  <a:pt x="19447" y="36116"/>
                  <a:pt x="26194" y="52388"/>
                </a:cubicBezTo>
                <a:cubicBezTo>
                  <a:pt x="32941" y="68660"/>
                  <a:pt x="38100" y="84137"/>
                  <a:pt x="40481" y="97631"/>
                </a:cubicBezTo>
                <a:cubicBezTo>
                  <a:pt x="42862" y="111125"/>
                  <a:pt x="40481" y="121444"/>
                  <a:pt x="40481" y="133350"/>
                </a:cubicBezTo>
                <a:lnTo>
                  <a:pt x="40481" y="169069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Freeform: Shape 209">
            <a:extLst>
              <a:ext uri="{FF2B5EF4-FFF2-40B4-BE49-F238E27FC236}">
                <a16:creationId xmlns:a16="http://schemas.microsoft.com/office/drawing/2014/main" id="{027DA39E-F039-4279-A0C6-770B64857BC0}"/>
              </a:ext>
            </a:extLst>
          </p:cNvPr>
          <p:cNvSpPr/>
          <p:nvPr/>
        </p:nvSpPr>
        <p:spPr>
          <a:xfrm flipH="1">
            <a:off x="1800785" y="1837256"/>
            <a:ext cx="69457" cy="171450"/>
          </a:xfrm>
          <a:custGeom>
            <a:avLst/>
            <a:gdLst>
              <a:gd name="connsiteX0" fmla="*/ 0 w 40481"/>
              <a:gd name="connsiteY0" fmla="*/ 0 h 169069"/>
              <a:gd name="connsiteX1" fmla="*/ 28575 w 40481"/>
              <a:gd name="connsiteY1" fmla="*/ 73819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0481"/>
              <a:gd name="connsiteY0" fmla="*/ 0 h 169069"/>
              <a:gd name="connsiteX1" fmla="*/ 30957 w 40481"/>
              <a:gd name="connsiteY1" fmla="*/ 66675 h 169069"/>
              <a:gd name="connsiteX2" fmla="*/ 40481 w 40481"/>
              <a:gd name="connsiteY2" fmla="*/ 104775 h 169069"/>
              <a:gd name="connsiteX3" fmla="*/ 40481 w 40481"/>
              <a:gd name="connsiteY3" fmla="*/ 133350 h 169069"/>
              <a:gd name="connsiteX4" fmla="*/ 40481 w 40481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104775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52388 h 169069"/>
              <a:gd name="connsiteX2" fmla="*/ 40481 w 41539"/>
              <a:gd name="connsiteY2" fmla="*/ 97631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69069"/>
              <a:gd name="connsiteX1" fmla="*/ 26194 w 41539"/>
              <a:gd name="connsiteY1" fmla="*/ 45244 h 169069"/>
              <a:gd name="connsiteX2" fmla="*/ 40481 w 41539"/>
              <a:gd name="connsiteY2" fmla="*/ 97631 h 169069"/>
              <a:gd name="connsiteX3" fmla="*/ 40481 w 41539"/>
              <a:gd name="connsiteY3" fmla="*/ 133350 h 169069"/>
              <a:gd name="connsiteX4" fmla="*/ 40481 w 41539"/>
              <a:gd name="connsiteY4" fmla="*/ 169069 h 169069"/>
              <a:gd name="connsiteX0" fmla="*/ 0 w 41539"/>
              <a:gd name="connsiteY0" fmla="*/ 0 h 171450"/>
              <a:gd name="connsiteX1" fmla="*/ 26194 w 41539"/>
              <a:gd name="connsiteY1" fmla="*/ 47625 h 171450"/>
              <a:gd name="connsiteX2" fmla="*/ 40481 w 41539"/>
              <a:gd name="connsiteY2" fmla="*/ 100012 h 171450"/>
              <a:gd name="connsiteX3" fmla="*/ 40481 w 41539"/>
              <a:gd name="connsiteY3" fmla="*/ 135731 h 171450"/>
              <a:gd name="connsiteX4" fmla="*/ 40481 w 41539"/>
              <a:gd name="connsiteY4" fmla="*/ 171450 h 171450"/>
              <a:gd name="connsiteX0" fmla="*/ 0 w 40791"/>
              <a:gd name="connsiteY0" fmla="*/ 0 h 171450"/>
              <a:gd name="connsiteX1" fmla="*/ 26194 w 40791"/>
              <a:gd name="connsiteY1" fmla="*/ 47625 h 171450"/>
              <a:gd name="connsiteX2" fmla="*/ 36285 w 40791"/>
              <a:gd name="connsiteY2" fmla="*/ 97631 h 171450"/>
              <a:gd name="connsiteX3" fmla="*/ 40481 w 40791"/>
              <a:gd name="connsiteY3" fmla="*/ 135731 h 171450"/>
              <a:gd name="connsiteX4" fmla="*/ 40481 w 40791"/>
              <a:gd name="connsiteY4" fmla="*/ 171450 h 171450"/>
              <a:gd name="connsiteX0" fmla="*/ 0 w 40791"/>
              <a:gd name="connsiteY0" fmla="*/ 0 h 171450"/>
              <a:gd name="connsiteX1" fmla="*/ 14969 w 40791"/>
              <a:gd name="connsiteY1" fmla="*/ 26299 h 171450"/>
              <a:gd name="connsiteX2" fmla="*/ 26194 w 40791"/>
              <a:gd name="connsiteY2" fmla="*/ 47625 h 171450"/>
              <a:gd name="connsiteX3" fmla="*/ 36285 w 40791"/>
              <a:gd name="connsiteY3" fmla="*/ 97631 h 171450"/>
              <a:gd name="connsiteX4" fmla="*/ 40481 w 40791"/>
              <a:gd name="connsiteY4" fmla="*/ 135731 h 171450"/>
              <a:gd name="connsiteX5" fmla="*/ 40481 w 40791"/>
              <a:gd name="connsiteY5" fmla="*/ 171450 h 171450"/>
              <a:gd name="connsiteX0" fmla="*/ 0 w 40791"/>
              <a:gd name="connsiteY0" fmla="*/ 0 h 171450"/>
              <a:gd name="connsiteX1" fmla="*/ 14969 w 40791"/>
              <a:gd name="connsiteY1" fmla="*/ 26299 h 171450"/>
              <a:gd name="connsiteX2" fmla="*/ 26194 w 40791"/>
              <a:gd name="connsiteY2" fmla="*/ 47625 h 171450"/>
              <a:gd name="connsiteX3" fmla="*/ 36285 w 40791"/>
              <a:gd name="connsiteY3" fmla="*/ 97631 h 171450"/>
              <a:gd name="connsiteX4" fmla="*/ 40481 w 40791"/>
              <a:gd name="connsiteY4" fmla="*/ 135731 h 171450"/>
              <a:gd name="connsiteX5" fmla="*/ 40481 w 40791"/>
              <a:gd name="connsiteY5" fmla="*/ 171450 h 171450"/>
              <a:gd name="connsiteX0" fmla="*/ 0 w 40791"/>
              <a:gd name="connsiteY0" fmla="*/ 0 h 171450"/>
              <a:gd name="connsiteX1" fmla="*/ 14969 w 40791"/>
              <a:gd name="connsiteY1" fmla="*/ 26299 h 171450"/>
              <a:gd name="connsiteX2" fmla="*/ 27592 w 40791"/>
              <a:gd name="connsiteY2" fmla="*/ 57150 h 171450"/>
              <a:gd name="connsiteX3" fmla="*/ 36285 w 40791"/>
              <a:gd name="connsiteY3" fmla="*/ 97631 h 171450"/>
              <a:gd name="connsiteX4" fmla="*/ 40481 w 40791"/>
              <a:gd name="connsiteY4" fmla="*/ 135731 h 171450"/>
              <a:gd name="connsiteX5" fmla="*/ 40481 w 40791"/>
              <a:gd name="connsiteY5" fmla="*/ 17145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91" h="171450">
                <a:moveTo>
                  <a:pt x="0" y="0"/>
                </a:moveTo>
                <a:cubicBezTo>
                  <a:pt x="2495" y="4383"/>
                  <a:pt x="10370" y="16774"/>
                  <a:pt x="14969" y="26299"/>
                </a:cubicBezTo>
                <a:cubicBezTo>
                  <a:pt x="19568" y="35824"/>
                  <a:pt x="24039" y="45261"/>
                  <a:pt x="27592" y="57150"/>
                </a:cubicBezTo>
                <a:cubicBezTo>
                  <a:pt x="31145" y="69039"/>
                  <a:pt x="34137" y="84534"/>
                  <a:pt x="36285" y="97631"/>
                </a:cubicBezTo>
                <a:cubicBezTo>
                  <a:pt x="38433" y="110728"/>
                  <a:pt x="39782" y="123428"/>
                  <a:pt x="40481" y="135731"/>
                </a:cubicBezTo>
                <a:cubicBezTo>
                  <a:pt x="41180" y="148034"/>
                  <a:pt x="40481" y="159544"/>
                  <a:pt x="40481" y="171450"/>
                </a:cubicBez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C7A7DF8-A1C5-4E89-8FA6-993C47C2385E}"/>
              </a:ext>
            </a:extLst>
          </p:cNvPr>
          <p:cNvGrpSpPr/>
          <p:nvPr/>
        </p:nvGrpSpPr>
        <p:grpSpPr>
          <a:xfrm>
            <a:off x="1705584" y="1992145"/>
            <a:ext cx="94143" cy="2881310"/>
            <a:chOff x="1705584" y="1992145"/>
            <a:chExt cx="94143" cy="2881310"/>
          </a:xfrm>
        </p:grpSpPr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615D1510-FC11-4A1A-94B9-B6775B56D7A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05584" y="1992145"/>
              <a:ext cx="0" cy="2881310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675C5704-024A-4C97-BCF5-C9156E6707D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99727" y="1992145"/>
              <a:ext cx="0" cy="2881310"/>
            </a:xfrm>
            <a:prstGeom prst="line">
              <a:avLst/>
            </a:prstGeom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3" name="Freeform: Shape 212">
            <a:extLst>
              <a:ext uri="{FF2B5EF4-FFF2-40B4-BE49-F238E27FC236}">
                <a16:creationId xmlns:a16="http://schemas.microsoft.com/office/drawing/2014/main" id="{6E143135-2BBE-46E7-91DA-78A821A4145A}"/>
              </a:ext>
            </a:extLst>
          </p:cNvPr>
          <p:cNvSpPr/>
          <p:nvPr/>
        </p:nvSpPr>
        <p:spPr>
          <a:xfrm flipH="1">
            <a:off x="1799511" y="4868693"/>
            <a:ext cx="1052512" cy="102394"/>
          </a:xfrm>
          <a:custGeom>
            <a:avLst/>
            <a:gdLst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3819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5368 w 1052512"/>
              <a:gd name="connsiteY1" fmla="*/ 50006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52512" h="102394">
                <a:moveTo>
                  <a:pt x="1052512" y="0"/>
                </a:moveTo>
                <a:lnTo>
                  <a:pt x="1045368" y="50006"/>
                </a:lnTo>
                <a:cubicBezTo>
                  <a:pt x="1042590" y="61515"/>
                  <a:pt x="1040606" y="63897"/>
                  <a:pt x="1035844" y="69056"/>
                </a:cubicBezTo>
                <a:cubicBezTo>
                  <a:pt x="1031082" y="74215"/>
                  <a:pt x="1023938" y="76993"/>
                  <a:pt x="1016794" y="80962"/>
                </a:cubicBezTo>
                <a:lnTo>
                  <a:pt x="995362" y="92868"/>
                </a:lnTo>
                <a:cubicBezTo>
                  <a:pt x="987028" y="96440"/>
                  <a:pt x="971549" y="102394"/>
                  <a:pt x="966787" y="102394"/>
                </a:cubicBezTo>
                <a:lnTo>
                  <a:pt x="952500" y="102394"/>
                </a:lnTo>
                <a:cubicBezTo>
                  <a:pt x="941785" y="101203"/>
                  <a:pt x="920750" y="96838"/>
                  <a:pt x="902494" y="95250"/>
                </a:cubicBezTo>
                <a:lnTo>
                  <a:pt x="847725" y="90487"/>
                </a:lnTo>
                <a:cubicBezTo>
                  <a:pt x="825897" y="87709"/>
                  <a:pt x="795337" y="80963"/>
                  <a:pt x="771525" y="78582"/>
                </a:cubicBezTo>
                <a:lnTo>
                  <a:pt x="700088" y="71438"/>
                </a:lnTo>
                <a:lnTo>
                  <a:pt x="647700" y="66675"/>
                </a:lnTo>
                <a:lnTo>
                  <a:pt x="588169" y="61912"/>
                </a:lnTo>
                <a:lnTo>
                  <a:pt x="528637" y="57150"/>
                </a:lnTo>
                <a:cubicBezTo>
                  <a:pt x="506412" y="55166"/>
                  <a:pt x="484980" y="51593"/>
                  <a:pt x="454818" y="50006"/>
                </a:cubicBezTo>
                <a:lnTo>
                  <a:pt x="364331" y="45244"/>
                </a:lnTo>
                <a:cubicBezTo>
                  <a:pt x="336550" y="44053"/>
                  <a:pt x="315912" y="43656"/>
                  <a:pt x="288131" y="42862"/>
                </a:cubicBezTo>
                <a:lnTo>
                  <a:pt x="204787" y="40481"/>
                </a:lnTo>
                <a:cubicBezTo>
                  <a:pt x="182562" y="39687"/>
                  <a:pt x="169068" y="38100"/>
                  <a:pt x="154781" y="38100"/>
                </a:cubicBezTo>
                <a:lnTo>
                  <a:pt x="111919" y="38100"/>
                </a:lnTo>
                <a:cubicBezTo>
                  <a:pt x="94060" y="37703"/>
                  <a:pt x="63500" y="34925"/>
                  <a:pt x="47625" y="35719"/>
                </a:cubicBezTo>
                <a:lnTo>
                  <a:pt x="0" y="38100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Freeform: Shape 213">
            <a:extLst>
              <a:ext uri="{FF2B5EF4-FFF2-40B4-BE49-F238E27FC236}">
                <a16:creationId xmlns:a16="http://schemas.microsoft.com/office/drawing/2014/main" id="{FA728944-AFD9-4ACC-8588-9746A1D30759}"/>
              </a:ext>
            </a:extLst>
          </p:cNvPr>
          <p:cNvSpPr/>
          <p:nvPr/>
        </p:nvSpPr>
        <p:spPr>
          <a:xfrm flipH="1">
            <a:off x="1702109" y="4864054"/>
            <a:ext cx="1142985" cy="185738"/>
          </a:xfrm>
          <a:custGeom>
            <a:avLst/>
            <a:gdLst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3819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4875 w 1052512"/>
              <a:gd name="connsiteY7" fmla="*/ 92869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692944 w 1052512"/>
              <a:gd name="connsiteY10" fmla="*/ 73819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38162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61962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4881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7744 w 1052512"/>
              <a:gd name="connsiteY4" fmla="*/ 90487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9531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1081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2987 w 1052512"/>
              <a:gd name="connsiteY1" fmla="*/ 52387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52512 w 1052512"/>
              <a:gd name="connsiteY0" fmla="*/ 0 h 102394"/>
              <a:gd name="connsiteX1" fmla="*/ 1045368 w 1052512"/>
              <a:gd name="connsiteY1" fmla="*/ 50006 h 102394"/>
              <a:gd name="connsiteX2" fmla="*/ 1035844 w 1052512"/>
              <a:gd name="connsiteY2" fmla="*/ 69056 h 102394"/>
              <a:gd name="connsiteX3" fmla="*/ 1016794 w 1052512"/>
              <a:gd name="connsiteY3" fmla="*/ 80962 h 102394"/>
              <a:gd name="connsiteX4" fmla="*/ 995362 w 1052512"/>
              <a:gd name="connsiteY4" fmla="*/ 92868 h 102394"/>
              <a:gd name="connsiteX5" fmla="*/ 966787 w 1052512"/>
              <a:gd name="connsiteY5" fmla="*/ 102394 h 102394"/>
              <a:gd name="connsiteX6" fmla="*/ 952500 w 1052512"/>
              <a:gd name="connsiteY6" fmla="*/ 102394 h 102394"/>
              <a:gd name="connsiteX7" fmla="*/ 902494 w 1052512"/>
              <a:gd name="connsiteY7" fmla="*/ 95250 h 102394"/>
              <a:gd name="connsiteX8" fmla="*/ 847725 w 1052512"/>
              <a:gd name="connsiteY8" fmla="*/ 90487 h 102394"/>
              <a:gd name="connsiteX9" fmla="*/ 771525 w 1052512"/>
              <a:gd name="connsiteY9" fmla="*/ 78582 h 102394"/>
              <a:gd name="connsiteX10" fmla="*/ 700088 w 1052512"/>
              <a:gd name="connsiteY10" fmla="*/ 71438 h 102394"/>
              <a:gd name="connsiteX11" fmla="*/ 647700 w 1052512"/>
              <a:gd name="connsiteY11" fmla="*/ 66675 h 102394"/>
              <a:gd name="connsiteX12" fmla="*/ 588169 w 1052512"/>
              <a:gd name="connsiteY12" fmla="*/ 61912 h 102394"/>
              <a:gd name="connsiteX13" fmla="*/ 528637 w 1052512"/>
              <a:gd name="connsiteY13" fmla="*/ 57150 h 102394"/>
              <a:gd name="connsiteX14" fmla="*/ 454818 w 1052512"/>
              <a:gd name="connsiteY14" fmla="*/ 50006 h 102394"/>
              <a:gd name="connsiteX15" fmla="*/ 364331 w 1052512"/>
              <a:gd name="connsiteY15" fmla="*/ 45244 h 102394"/>
              <a:gd name="connsiteX16" fmla="*/ 288131 w 1052512"/>
              <a:gd name="connsiteY16" fmla="*/ 42862 h 102394"/>
              <a:gd name="connsiteX17" fmla="*/ 204787 w 1052512"/>
              <a:gd name="connsiteY17" fmla="*/ 40481 h 102394"/>
              <a:gd name="connsiteX18" fmla="*/ 154781 w 1052512"/>
              <a:gd name="connsiteY18" fmla="*/ 38100 h 102394"/>
              <a:gd name="connsiteX19" fmla="*/ 111919 w 1052512"/>
              <a:gd name="connsiteY19" fmla="*/ 38100 h 102394"/>
              <a:gd name="connsiteX20" fmla="*/ 47625 w 1052512"/>
              <a:gd name="connsiteY20" fmla="*/ 35719 h 102394"/>
              <a:gd name="connsiteX21" fmla="*/ 0 w 1052512"/>
              <a:gd name="connsiteY21" fmla="*/ 38100 h 102394"/>
              <a:gd name="connsiteX0" fmla="*/ 1088806 w 1088806"/>
              <a:gd name="connsiteY0" fmla="*/ 0 h 192881"/>
              <a:gd name="connsiteX1" fmla="*/ 1045368 w 1088806"/>
              <a:gd name="connsiteY1" fmla="*/ 140493 h 192881"/>
              <a:gd name="connsiteX2" fmla="*/ 1035844 w 1088806"/>
              <a:gd name="connsiteY2" fmla="*/ 159543 h 192881"/>
              <a:gd name="connsiteX3" fmla="*/ 1016794 w 1088806"/>
              <a:gd name="connsiteY3" fmla="*/ 171449 h 192881"/>
              <a:gd name="connsiteX4" fmla="*/ 995362 w 1088806"/>
              <a:gd name="connsiteY4" fmla="*/ 183355 h 192881"/>
              <a:gd name="connsiteX5" fmla="*/ 966787 w 1088806"/>
              <a:gd name="connsiteY5" fmla="*/ 192881 h 192881"/>
              <a:gd name="connsiteX6" fmla="*/ 952500 w 1088806"/>
              <a:gd name="connsiteY6" fmla="*/ 192881 h 192881"/>
              <a:gd name="connsiteX7" fmla="*/ 902494 w 1088806"/>
              <a:gd name="connsiteY7" fmla="*/ 185737 h 192881"/>
              <a:gd name="connsiteX8" fmla="*/ 847725 w 1088806"/>
              <a:gd name="connsiteY8" fmla="*/ 180974 h 192881"/>
              <a:gd name="connsiteX9" fmla="*/ 771525 w 1088806"/>
              <a:gd name="connsiteY9" fmla="*/ 169069 h 192881"/>
              <a:gd name="connsiteX10" fmla="*/ 700088 w 1088806"/>
              <a:gd name="connsiteY10" fmla="*/ 161925 h 192881"/>
              <a:gd name="connsiteX11" fmla="*/ 647700 w 1088806"/>
              <a:gd name="connsiteY11" fmla="*/ 157162 h 192881"/>
              <a:gd name="connsiteX12" fmla="*/ 588169 w 1088806"/>
              <a:gd name="connsiteY12" fmla="*/ 152399 h 192881"/>
              <a:gd name="connsiteX13" fmla="*/ 528637 w 1088806"/>
              <a:gd name="connsiteY13" fmla="*/ 147637 h 192881"/>
              <a:gd name="connsiteX14" fmla="*/ 454818 w 1088806"/>
              <a:gd name="connsiteY14" fmla="*/ 140493 h 192881"/>
              <a:gd name="connsiteX15" fmla="*/ 364331 w 1088806"/>
              <a:gd name="connsiteY15" fmla="*/ 135731 h 192881"/>
              <a:gd name="connsiteX16" fmla="*/ 288131 w 1088806"/>
              <a:gd name="connsiteY16" fmla="*/ 133349 h 192881"/>
              <a:gd name="connsiteX17" fmla="*/ 204787 w 1088806"/>
              <a:gd name="connsiteY17" fmla="*/ 130968 h 192881"/>
              <a:gd name="connsiteX18" fmla="*/ 154781 w 1088806"/>
              <a:gd name="connsiteY18" fmla="*/ 128587 h 192881"/>
              <a:gd name="connsiteX19" fmla="*/ 111919 w 1088806"/>
              <a:gd name="connsiteY19" fmla="*/ 128587 h 192881"/>
              <a:gd name="connsiteX20" fmla="*/ 47625 w 1088806"/>
              <a:gd name="connsiteY20" fmla="*/ 126206 h 192881"/>
              <a:gd name="connsiteX21" fmla="*/ 0 w 1088806"/>
              <a:gd name="connsiteY21" fmla="*/ 128587 h 192881"/>
              <a:gd name="connsiteX0" fmla="*/ 1088806 w 1088806"/>
              <a:gd name="connsiteY0" fmla="*/ 0 h 192881"/>
              <a:gd name="connsiteX1" fmla="*/ 1045368 w 1088806"/>
              <a:gd name="connsiteY1" fmla="*/ 140493 h 192881"/>
              <a:gd name="connsiteX2" fmla="*/ 1035844 w 1088806"/>
              <a:gd name="connsiteY2" fmla="*/ 159543 h 192881"/>
              <a:gd name="connsiteX3" fmla="*/ 1016794 w 1088806"/>
              <a:gd name="connsiteY3" fmla="*/ 171449 h 192881"/>
              <a:gd name="connsiteX4" fmla="*/ 995362 w 1088806"/>
              <a:gd name="connsiteY4" fmla="*/ 183355 h 192881"/>
              <a:gd name="connsiteX5" fmla="*/ 966787 w 1088806"/>
              <a:gd name="connsiteY5" fmla="*/ 192881 h 192881"/>
              <a:gd name="connsiteX6" fmla="*/ 952500 w 1088806"/>
              <a:gd name="connsiteY6" fmla="*/ 192881 h 192881"/>
              <a:gd name="connsiteX7" fmla="*/ 902494 w 1088806"/>
              <a:gd name="connsiteY7" fmla="*/ 185737 h 192881"/>
              <a:gd name="connsiteX8" fmla="*/ 847725 w 1088806"/>
              <a:gd name="connsiteY8" fmla="*/ 180974 h 192881"/>
              <a:gd name="connsiteX9" fmla="*/ 771525 w 1088806"/>
              <a:gd name="connsiteY9" fmla="*/ 169069 h 192881"/>
              <a:gd name="connsiteX10" fmla="*/ 700088 w 1088806"/>
              <a:gd name="connsiteY10" fmla="*/ 161925 h 192881"/>
              <a:gd name="connsiteX11" fmla="*/ 647700 w 1088806"/>
              <a:gd name="connsiteY11" fmla="*/ 157162 h 192881"/>
              <a:gd name="connsiteX12" fmla="*/ 588169 w 1088806"/>
              <a:gd name="connsiteY12" fmla="*/ 152399 h 192881"/>
              <a:gd name="connsiteX13" fmla="*/ 528637 w 1088806"/>
              <a:gd name="connsiteY13" fmla="*/ 147637 h 192881"/>
              <a:gd name="connsiteX14" fmla="*/ 454818 w 1088806"/>
              <a:gd name="connsiteY14" fmla="*/ 140493 h 192881"/>
              <a:gd name="connsiteX15" fmla="*/ 364331 w 1088806"/>
              <a:gd name="connsiteY15" fmla="*/ 135731 h 192881"/>
              <a:gd name="connsiteX16" fmla="*/ 288131 w 1088806"/>
              <a:gd name="connsiteY16" fmla="*/ 133349 h 192881"/>
              <a:gd name="connsiteX17" fmla="*/ 204787 w 1088806"/>
              <a:gd name="connsiteY17" fmla="*/ 130968 h 192881"/>
              <a:gd name="connsiteX18" fmla="*/ 154781 w 1088806"/>
              <a:gd name="connsiteY18" fmla="*/ 128587 h 192881"/>
              <a:gd name="connsiteX19" fmla="*/ 111919 w 1088806"/>
              <a:gd name="connsiteY19" fmla="*/ 128587 h 192881"/>
              <a:gd name="connsiteX20" fmla="*/ 47625 w 1088806"/>
              <a:gd name="connsiteY20" fmla="*/ 126206 h 192881"/>
              <a:gd name="connsiteX21" fmla="*/ 0 w 1088806"/>
              <a:gd name="connsiteY21" fmla="*/ 128587 h 192881"/>
              <a:gd name="connsiteX0" fmla="*/ 1088806 w 1088806"/>
              <a:gd name="connsiteY0" fmla="*/ 0 h 192899"/>
              <a:gd name="connsiteX1" fmla="*/ 1045368 w 1088806"/>
              <a:gd name="connsiteY1" fmla="*/ 140493 h 192899"/>
              <a:gd name="connsiteX2" fmla="*/ 1035844 w 1088806"/>
              <a:gd name="connsiteY2" fmla="*/ 159543 h 192899"/>
              <a:gd name="connsiteX3" fmla="*/ 1016794 w 1088806"/>
              <a:gd name="connsiteY3" fmla="*/ 171449 h 192899"/>
              <a:gd name="connsiteX4" fmla="*/ 995362 w 1088806"/>
              <a:gd name="connsiteY4" fmla="*/ 183355 h 192899"/>
              <a:gd name="connsiteX5" fmla="*/ 969055 w 1088806"/>
              <a:gd name="connsiteY5" fmla="*/ 183356 h 192899"/>
              <a:gd name="connsiteX6" fmla="*/ 952500 w 1088806"/>
              <a:gd name="connsiteY6" fmla="*/ 192881 h 192899"/>
              <a:gd name="connsiteX7" fmla="*/ 902494 w 1088806"/>
              <a:gd name="connsiteY7" fmla="*/ 185737 h 192899"/>
              <a:gd name="connsiteX8" fmla="*/ 847725 w 1088806"/>
              <a:gd name="connsiteY8" fmla="*/ 180974 h 192899"/>
              <a:gd name="connsiteX9" fmla="*/ 771525 w 1088806"/>
              <a:gd name="connsiteY9" fmla="*/ 169069 h 192899"/>
              <a:gd name="connsiteX10" fmla="*/ 700088 w 1088806"/>
              <a:gd name="connsiteY10" fmla="*/ 161925 h 192899"/>
              <a:gd name="connsiteX11" fmla="*/ 647700 w 1088806"/>
              <a:gd name="connsiteY11" fmla="*/ 157162 h 192899"/>
              <a:gd name="connsiteX12" fmla="*/ 588169 w 1088806"/>
              <a:gd name="connsiteY12" fmla="*/ 152399 h 192899"/>
              <a:gd name="connsiteX13" fmla="*/ 528637 w 1088806"/>
              <a:gd name="connsiteY13" fmla="*/ 147637 h 192899"/>
              <a:gd name="connsiteX14" fmla="*/ 454818 w 1088806"/>
              <a:gd name="connsiteY14" fmla="*/ 140493 h 192899"/>
              <a:gd name="connsiteX15" fmla="*/ 364331 w 1088806"/>
              <a:gd name="connsiteY15" fmla="*/ 135731 h 192899"/>
              <a:gd name="connsiteX16" fmla="*/ 288131 w 1088806"/>
              <a:gd name="connsiteY16" fmla="*/ 133349 h 192899"/>
              <a:gd name="connsiteX17" fmla="*/ 204787 w 1088806"/>
              <a:gd name="connsiteY17" fmla="*/ 130968 h 192899"/>
              <a:gd name="connsiteX18" fmla="*/ 154781 w 1088806"/>
              <a:gd name="connsiteY18" fmla="*/ 128587 h 192899"/>
              <a:gd name="connsiteX19" fmla="*/ 111919 w 1088806"/>
              <a:gd name="connsiteY19" fmla="*/ 128587 h 192899"/>
              <a:gd name="connsiteX20" fmla="*/ 47625 w 1088806"/>
              <a:gd name="connsiteY20" fmla="*/ 126206 h 192899"/>
              <a:gd name="connsiteX21" fmla="*/ 0 w 1088806"/>
              <a:gd name="connsiteY21" fmla="*/ 128587 h 192899"/>
              <a:gd name="connsiteX0" fmla="*/ 1088806 w 1088806"/>
              <a:gd name="connsiteY0" fmla="*/ 0 h 186195"/>
              <a:gd name="connsiteX1" fmla="*/ 1045368 w 1088806"/>
              <a:gd name="connsiteY1" fmla="*/ 140493 h 186195"/>
              <a:gd name="connsiteX2" fmla="*/ 1035844 w 1088806"/>
              <a:gd name="connsiteY2" fmla="*/ 159543 h 186195"/>
              <a:gd name="connsiteX3" fmla="*/ 1016794 w 1088806"/>
              <a:gd name="connsiteY3" fmla="*/ 171449 h 186195"/>
              <a:gd name="connsiteX4" fmla="*/ 995362 w 1088806"/>
              <a:gd name="connsiteY4" fmla="*/ 183355 h 186195"/>
              <a:gd name="connsiteX5" fmla="*/ 969055 w 1088806"/>
              <a:gd name="connsiteY5" fmla="*/ 183356 h 186195"/>
              <a:gd name="connsiteX6" fmla="*/ 952500 w 1088806"/>
              <a:gd name="connsiteY6" fmla="*/ 185738 h 186195"/>
              <a:gd name="connsiteX7" fmla="*/ 902494 w 1088806"/>
              <a:gd name="connsiteY7" fmla="*/ 185737 h 186195"/>
              <a:gd name="connsiteX8" fmla="*/ 847725 w 1088806"/>
              <a:gd name="connsiteY8" fmla="*/ 180974 h 186195"/>
              <a:gd name="connsiteX9" fmla="*/ 771525 w 1088806"/>
              <a:gd name="connsiteY9" fmla="*/ 169069 h 186195"/>
              <a:gd name="connsiteX10" fmla="*/ 700088 w 1088806"/>
              <a:gd name="connsiteY10" fmla="*/ 161925 h 186195"/>
              <a:gd name="connsiteX11" fmla="*/ 647700 w 1088806"/>
              <a:gd name="connsiteY11" fmla="*/ 157162 h 186195"/>
              <a:gd name="connsiteX12" fmla="*/ 588169 w 1088806"/>
              <a:gd name="connsiteY12" fmla="*/ 152399 h 186195"/>
              <a:gd name="connsiteX13" fmla="*/ 528637 w 1088806"/>
              <a:gd name="connsiteY13" fmla="*/ 147637 h 186195"/>
              <a:gd name="connsiteX14" fmla="*/ 454818 w 1088806"/>
              <a:gd name="connsiteY14" fmla="*/ 140493 h 186195"/>
              <a:gd name="connsiteX15" fmla="*/ 364331 w 1088806"/>
              <a:gd name="connsiteY15" fmla="*/ 135731 h 186195"/>
              <a:gd name="connsiteX16" fmla="*/ 288131 w 1088806"/>
              <a:gd name="connsiteY16" fmla="*/ 133349 h 186195"/>
              <a:gd name="connsiteX17" fmla="*/ 204787 w 1088806"/>
              <a:gd name="connsiteY17" fmla="*/ 130968 h 186195"/>
              <a:gd name="connsiteX18" fmla="*/ 154781 w 1088806"/>
              <a:gd name="connsiteY18" fmla="*/ 128587 h 186195"/>
              <a:gd name="connsiteX19" fmla="*/ 111919 w 1088806"/>
              <a:gd name="connsiteY19" fmla="*/ 128587 h 186195"/>
              <a:gd name="connsiteX20" fmla="*/ 47625 w 1088806"/>
              <a:gd name="connsiteY20" fmla="*/ 126206 h 186195"/>
              <a:gd name="connsiteX21" fmla="*/ 0 w 1088806"/>
              <a:gd name="connsiteY21" fmla="*/ 128587 h 186195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83355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1525 w 1088806"/>
              <a:gd name="connsiteY9" fmla="*/ 169069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83355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83355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45368 w 1088806"/>
              <a:gd name="connsiteY1" fmla="*/ 140493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65784 w 1088806"/>
              <a:gd name="connsiteY1" fmla="*/ 97631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65784 w 1088806"/>
              <a:gd name="connsiteY1" fmla="*/ 97631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  <a:gd name="connsiteX0" fmla="*/ 1088806 w 1088806"/>
              <a:gd name="connsiteY0" fmla="*/ 0 h 185738"/>
              <a:gd name="connsiteX1" fmla="*/ 1068053 w 1088806"/>
              <a:gd name="connsiteY1" fmla="*/ 97631 h 185738"/>
              <a:gd name="connsiteX2" fmla="*/ 1035844 w 1088806"/>
              <a:gd name="connsiteY2" fmla="*/ 159543 h 185738"/>
              <a:gd name="connsiteX3" fmla="*/ 1016794 w 1088806"/>
              <a:gd name="connsiteY3" fmla="*/ 171449 h 185738"/>
              <a:gd name="connsiteX4" fmla="*/ 995362 w 1088806"/>
              <a:gd name="connsiteY4" fmla="*/ 178592 h 185738"/>
              <a:gd name="connsiteX5" fmla="*/ 969055 w 1088806"/>
              <a:gd name="connsiteY5" fmla="*/ 183356 h 185738"/>
              <a:gd name="connsiteX6" fmla="*/ 952500 w 1088806"/>
              <a:gd name="connsiteY6" fmla="*/ 185738 h 185738"/>
              <a:gd name="connsiteX7" fmla="*/ 902494 w 1088806"/>
              <a:gd name="connsiteY7" fmla="*/ 183356 h 185738"/>
              <a:gd name="connsiteX8" fmla="*/ 847725 w 1088806"/>
              <a:gd name="connsiteY8" fmla="*/ 180974 h 185738"/>
              <a:gd name="connsiteX9" fmla="*/ 773793 w 1088806"/>
              <a:gd name="connsiteY9" fmla="*/ 171450 h 185738"/>
              <a:gd name="connsiteX10" fmla="*/ 700088 w 1088806"/>
              <a:gd name="connsiteY10" fmla="*/ 161925 h 185738"/>
              <a:gd name="connsiteX11" fmla="*/ 647700 w 1088806"/>
              <a:gd name="connsiteY11" fmla="*/ 157162 h 185738"/>
              <a:gd name="connsiteX12" fmla="*/ 588169 w 1088806"/>
              <a:gd name="connsiteY12" fmla="*/ 152399 h 185738"/>
              <a:gd name="connsiteX13" fmla="*/ 528637 w 1088806"/>
              <a:gd name="connsiteY13" fmla="*/ 147637 h 185738"/>
              <a:gd name="connsiteX14" fmla="*/ 454818 w 1088806"/>
              <a:gd name="connsiteY14" fmla="*/ 140493 h 185738"/>
              <a:gd name="connsiteX15" fmla="*/ 364331 w 1088806"/>
              <a:gd name="connsiteY15" fmla="*/ 135731 h 185738"/>
              <a:gd name="connsiteX16" fmla="*/ 288131 w 1088806"/>
              <a:gd name="connsiteY16" fmla="*/ 133349 h 185738"/>
              <a:gd name="connsiteX17" fmla="*/ 204787 w 1088806"/>
              <a:gd name="connsiteY17" fmla="*/ 130968 h 185738"/>
              <a:gd name="connsiteX18" fmla="*/ 154781 w 1088806"/>
              <a:gd name="connsiteY18" fmla="*/ 128587 h 185738"/>
              <a:gd name="connsiteX19" fmla="*/ 111919 w 1088806"/>
              <a:gd name="connsiteY19" fmla="*/ 128587 h 185738"/>
              <a:gd name="connsiteX20" fmla="*/ 47625 w 1088806"/>
              <a:gd name="connsiteY20" fmla="*/ 126206 h 185738"/>
              <a:gd name="connsiteX21" fmla="*/ 0 w 1088806"/>
              <a:gd name="connsiteY21" fmla="*/ 128587 h 18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88806" h="185738">
                <a:moveTo>
                  <a:pt x="1088806" y="0"/>
                </a:moveTo>
                <a:cubicBezTo>
                  <a:pt x="1078865" y="58737"/>
                  <a:pt x="1087069" y="50800"/>
                  <a:pt x="1068053" y="97631"/>
                </a:cubicBezTo>
                <a:cubicBezTo>
                  <a:pt x="1065275" y="109140"/>
                  <a:pt x="1044387" y="147240"/>
                  <a:pt x="1035844" y="159543"/>
                </a:cubicBezTo>
                <a:cubicBezTo>
                  <a:pt x="1027301" y="171846"/>
                  <a:pt x="1023541" y="168274"/>
                  <a:pt x="1016794" y="171449"/>
                </a:cubicBezTo>
                <a:cubicBezTo>
                  <a:pt x="1010047" y="174624"/>
                  <a:pt x="1003318" y="176608"/>
                  <a:pt x="995362" y="178592"/>
                </a:cubicBezTo>
                <a:cubicBezTo>
                  <a:pt x="987406" y="180576"/>
                  <a:pt x="976199" y="182165"/>
                  <a:pt x="969055" y="183356"/>
                </a:cubicBezTo>
                <a:cubicBezTo>
                  <a:pt x="961911" y="184547"/>
                  <a:pt x="963593" y="185738"/>
                  <a:pt x="952500" y="185738"/>
                </a:cubicBezTo>
                <a:cubicBezTo>
                  <a:pt x="941407" y="185738"/>
                  <a:pt x="919956" y="184150"/>
                  <a:pt x="902494" y="183356"/>
                </a:cubicBezTo>
                <a:cubicBezTo>
                  <a:pt x="885032" y="182562"/>
                  <a:pt x="869175" y="182958"/>
                  <a:pt x="847725" y="180974"/>
                </a:cubicBezTo>
                <a:cubicBezTo>
                  <a:pt x="826275" y="178990"/>
                  <a:pt x="798399" y="174625"/>
                  <a:pt x="773793" y="171450"/>
                </a:cubicBezTo>
                <a:lnTo>
                  <a:pt x="700088" y="161925"/>
                </a:lnTo>
                <a:cubicBezTo>
                  <a:pt x="679073" y="159544"/>
                  <a:pt x="665163" y="158750"/>
                  <a:pt x="647700" y="157162"/>
                </a:cubicBezTo>
                <a:lnTo>
                  <a:pt x="588169" y="152399"/>
                </a:lnTo>
                <a:lnTo>
                  <a:pt x="528637" y="147637"/>
                </a:lnTo>
                <a:cubicBezTo>
                  <a:pt x="506412" y="145653"/>
                  <a:pt x="484980" y="142080"/>
                  <a:pt x="454818" y="140493"/>
                </a:cubicBezTo>
                <a:lnTo>
                  <a:pt x="364331" y="135731"/>
                </a:lnTo>
                <a:cubicBezTo>
                  <a:pt x="336550" y="134540"/>
                  <a:pt x="315912" y="134143"/>
                  <a:pt x="288131" y="133349"/>
                </a:cubicBezTo>
                <a:lnTo>
                  <a:pt x="204787" y="130968"/>
                </a:lnTo>
                <a:cubicBezTo>
                  <a:pt x="182562" y="130174"/>
                  <a:pt x="169068" y="128587"/>
                  <a:pt x="154781" y="128587"/>
                </a:cubicBezTo>
                <a:lnTo>
                  <a:pt x="111919" y="128587"/>
                </a:lnTo>
                <a:cubicBezTo>
                  <a:pt x="94060" y="128190"/>
                  <a:pt x="63500" y="125412"/>
                  <a:pt x="47625" y="126206"/>
                </a:cubicBezTo>
                <a:lnTo>
                  <a:pt x="0" y="128587"/>
                </a:lnTo>
              </a:path>
            </a:pathLst>
          </a:cu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EAFCD92D-3439-4D55-83F1-0A46EEFC6C53}"/>
              </a:ext>
            </a:extLst>
          </p:cNvPr>
          <p:cNvCxnSpPr>
            <a:cxnSpLocks/>
          </p:cNvCxnSpPr>
          <p:nvPr/>
        </p:nvCxnSpPr>
        <p:spPr>
          <a:xfrm flipH="1" flipV="1">
            <a:off x="2215727" y="1738954"/>
            <a:ext cx="630971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DA76E40-37B1-4158-9AA5-BB38E4FDBB15}"/>
              </a:ext>
            </a:extLst>
          </p:cNvPr>
          <p:cNvCxnSpPr/>
          <p:nvPr/>
        </p:nvCxnSpPr>
        <p:spPr>
          <a:xfrm flipV="1">
            <a:off x="1238250" y="5077762"/>
            <a:ext cx="324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19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CB8BE10E-2005-48DA-AC4F-95B80B2E3D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196683"/>
              </p:ext>
            </p:extLst>
          </p:nvPr>
        </p:nvGraphicFramePr>
        <p:xfrm>
          <a:off x="3447543" y="1682760"/>
          <a:ext cx="4809240" cy="34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592">
                  <a:extLst>
                    <a:ext uri="{9D8B030D-6E8A-4147-A177-3AD203B41FA5}">
                      <a16:colId xmlns:a16="http://schemas.microsoft.com/office/drawing/2014/main" val="1390140710"/>
                    </a:ext>
                  </a:extLst>
                </a:gridCol>
                <a:gridCol w="710648">
                  <a:extLst>
                    <a:ext uri="{9D8B030D-6E8A-4147-A177-3AD203B41FA5}">
                      <a16:colId xmlns:a16="http://schemas.microsoft.com/office/drawing/2014/main" val="4231637996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1749219590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1709735134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2413035668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1271621231"/>
                    </a:ext>
                  </a:extLst>
                </a:gridCol>
                <a:gridCol w="630000">
                  <a:extLst>
                    <a:ext uri="{9D8B030D-6E8A-4147-A177-3AD203B41FA5}">
                      <a16:colId xmlns:a16="http://schemas.microsoft.com/office/drawing/2014/main" val="3440968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Size designation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Overflow capacity 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</a:t>
                      </a:r>
                      <a:r>
                        <a:rPr lang="en-GB" sz="800" baseline="-25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</a:t>
                      </a:r>
                      <a:r>
                        <a:rPr lang="en-GB" sz="800" baseline="-25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r>
                        <a:rPr lang="en-GB" sz="800" baseline="-25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 (mm) 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Mass (g)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327856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±0.5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 ±0.15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35±0.5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9013671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 ±0.5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45±0.5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7252206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±0.5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 ±0.2</a:t>
                      </a:r>
                    </a:p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40±0.5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8753176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11.5 ±0.5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45±0.5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9086546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13.5 ±1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 ±0.2</a:t>
                      </a:r>
                    </a:p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45±0.5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8377764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 ±1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60±0.5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800332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 ±1.5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 ±0.25</a:t>
                      </a:r>
                    </a:p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55±0.7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538361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32.5 ±1.5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65±0.7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5025906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37.5 ±1.5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75±0.7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6766631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62 ±4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 ±0.4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73±0.75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34.5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0768029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123 ±7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47 ±0.5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100±0.75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0615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062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137</Words>
  <Application>Microsoft Office PowerPoint</Application>
  <PresentationFormat>Widescreen</PresentationFormat>
  <Paragraphs>82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Smith</dc:creator>
  <cp:lastModifiedBy>Geoff Smith</cp:lastModifiedBy>
  <cp:revision>4</cp:revision>
  <dcterms:created xsi:type="dcterms:W3CDTF">2021-05-07T12:38:04Z</dcterms:created>
  <dcterms:modified xsi:type="dcterms:W3CDTF">2023-02-22T16:00:59Z</dcterms:modified>
</cp:coreProperties>
</file>